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75" r:id="rId2"/>
    <p:sldId id="260" r:id="rId3"/>
    <p:sldId id="277" r:id="rId4"/>
    <p:sldId id="278" r:id="rId5"/>
    <p:sldId id="276" r:id="rId6"/>
    <p:sldId id="279" r:id="rId7"/>
    <p:sldId id="288" r:id="rId8"/>
    <p:sldId id="294" r:id="rId9"/>
    <p:sldId id="281" r:id="rId10"/>
    <p:sldId id="295" r:id="rId11"/>
    <p:sldId id="296" r:id="rId12"/>
    <p:sldId id="283" r:id="rId13"/>
    <p:sldId id="297" r:id="rId14"/>
    <p:sldId id="298" r:id="rId15"/>
    <p:sldId id="284" r:id="rId16"/>
    <p:sldId id="299" r:id="rId17"/>
    <p:sldId id="300" r:id="rId18"/>
    <p:sldId id="282" r:id="rId19"/>
    <p:sldId id="301" r:id="rId20"/>
    <p:sldId id="302" r:id="rId21"/>
    <p:sldId id="285" r:id="rId22"/>
    <p:sldId id="303" r:id="rId23"/>
    <p:sldId id="304" r:id="rId24"/>
    <p:sldId id="286" r:id="rId25"/>
    <p:sldId id="305" r:id="rId26"/>
    <p:sldId id="306" r:id="rId27"/>
    <p:sldId id="266" r:id="rId28"/>
  </p:sldIdLst>
  <p:sldSz cx="12192000" cy="6858000"/>
  <p:notesSz cx="6858000" cy="9144000"/>
  <p:embeddedFontLst>
    <p:embeddedFont>
      <p:font typeface="Poppins SemiBold" panose="00000700000000000000" pitchFamily="2" charset="0"/>
      <p:bold r:id="rId30"/>
      <p:boldItalic r:id="rId31"/>
    </p:embeddedFont>
    <p:embeddedFont>
      <p:font typeface="Pricedown"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64" userDrawn="1">
          <p15:clr>
            <a:srgbClr val="A4A3A4"/>
          </p15:clr>
        </p15:guide>
        <p15:guide id="3" pos="360" userDrawn="1">
          <p15:clr>
            <a:srgbClr val="A4A3A4"/>
          </p15:clr>
        </p15:guide>
        <p15:guide id="4" pos="7320" userDrawn="1">
          <p15:clr>
            <a:srgbClr val="A4A3A4"/>
          </p15:clr>
        </p15:guide>
        <p15:guide id="5" orient="horz" pos="300" userDrawn="1">
          <p15:clr>
            <a:srgbClr val="A4A3A4"/>
          </p15:clr>
        </p15:guide>
        <p15:guide id="6" orient="horz" pos="4020" userDrawn="1">
          <p15:clr>
            <a:srgbClr val="A4A3A4"/>
          </p15:clr>
        </p15:guide>
        <p15:guide id="7" pos="4992" userDrawn="1">
          <p15:clr>
            <a:srgbClr val="A4A3A4"/>
          </p15:clr>
        </p15:guide>
        <p15:guide id="8"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F04"/>
    <a:srgbClr val="EC3618"/>
    <a:srgbClr val="E22504"/>
    <a:srgbClr val="615B38"/>
    <a:srgbClr val="E0D4BE"/>
    <a:srgbClr val="D8C7B5"/>
    <a:srgbClr val="F3F3F3"/>
    <a:srgbClr val="B2960F"/>
    <a:srgbClr val="07F77D"/>
    <a:srgbClr val="D66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7" autoAdjust="0"/>
    <p:restoredTop sz="73684" autoAdjust="0"/>
  </p:normalViewPr>
  <p:slideViewPr>
    <p:cSldViewPr snapToGrid="0" showGuides="1">
      <p:cViewPr varScale="1">
        <p:scale>
          <a:sx n="61" d="100"/>
          <a:sy n="61" d="100"/>
        </p:scale>
        <p:origin x="1440" y="38"/>
      </p:cViewPr>
      <p:guideLst>
        <p:guide orient="horz" pos="2160"/>
        <p:guide pos="2664"/>
        <p:guide pos="360"/>
        <p:guide pos="7320"/>
        <p:guide orient="horz" pos="300"/>
        <p:guide orient="horz" pos="4020"/>
        <p:guide pos="4992"/>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EE53A-F728-48E9-80ED-910CC4A67193}" type="datetimeFigureOut">
              <a:rPr lang="en-CA" smtClean="0"/>
              <a:t>2025-07-09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246F2-98B1-4787-A94D-EF5678CF9578}" type="slidenum">
              <a:rPr lang="en-CA" smtClean="0"/>
              <a:t>‹#›</a:t>
            </a:fld>
            <a:endParaRPr lang="en-CA"/>
          </a:p>
        </p:txBody>
      </p:sp>
    </p:spTree>
    <p:extLst>
      <p:ext uri="{BB962C8B-B14F-4D97-AF65-F5344CB8AC3E}">
        <p14:creationId xmlns:p14="http://schemas.microsoft.com/office/powerpoint/2010/main" val="225964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the CURES project created by Sami </a:t>
            </a:r>
            <a:r>
              <a:rPr lang="en-US" dirty="0" err="1"/>
              <a:t>Alrashed</a:t>
            </a:r>
            <a:r>
              <a:rPr lang="en-US" dirty="0"/>
              <a:t> &amp; Carlos Eid, 2020</a:t>
            </a:r>
          </a:p>
          <a:p>
            <a:r>
              <a:rPr lang="en-US" dirty="0"/>
              <a:t>Adapted further to PowerPoint format by Krista Lucier</a:t>
            </a:r>
            <a:endParaRPr lang="en-CA" dirty="0"/>
          </a:p>
          <a:p>
            <a:endParaRPr lang="en-CA" dirty="0"/>
          </a:p>
        </p:txBody>
      </p:sp>
      <p:sp>
        <p:nvSpPr>
          <p:cNvPr id="4" name="Slide Number Placeholder 3"/>
          <p:cNvSpPr>
            <a:spLocks noGrp="1"/>
          </p:cNvSpPr>
          <p:nvPr>
            <p:ph type="sldNum" sz="quarter" idx="5"/>
          </p:nvPr>
        </p:nvSpPr>
        <p:spPr/>
        <p:txBody>
          <a:bodyPr/>
          <a:lstStyle/>
          <a:p>
            <a:fld id="{DE4246F2-98B1-4787-A94D-EF5678CF9578}" type="slidenum">
              <a:rPr lang="en-CA" smtClean="0"/>
              <a:t>1</a:t>
            </a:fld>
            <a:endParaRPr lang="en-CA"/>
          </a:p>
        </p:txBody>
      </p:sp>
    </p:spTree>
    <p:extLst>
      <p:ext uri="{BB962C8B-B14F-4D97-AF65-F5344CB8AC3E}">
        <p14:creationId xmlns:p14="http://schemas.microsoft.com/office/powerpoint/2010/main" val="264008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4246F2-98B1-4787-A94D-EF5678CF9578}" type="slidenum">
              <a:rPr lang="en-CA" smtClean="0"/>
              <a:t>6</a:t>
            </a:fld>
            <a:endParaRPr lang="en-CA"/>
          </a:p>
        </p:txBody>
      </p:sp>
    </p:spTree>
    <p:extLst>
      <p:ext uri="{BB962C8B-B14F-4D97-AF65-F5344CB8AC3E}">
        <p14:creationId xmlns:p14="http://schemas.microsoft.com/office/powerpoint/2010/main" val="102007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3792E-26EE-E57C-11C8-6EF95C0D4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3299F-CF42-4CE3-F7DF-22CC1CD32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B23A4-C640-E1F4-91B4-8BBCA5F2258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4385009-0724-4C54-B00D-B5D9AD89CC1F}"/>
              </a:ext>
            </a:extLst>
          </p:cNvPr>
          <p:cNvSpPr>
            <a:spLocks noGrp="1"/>
          </p:cNvSpPr>
          <p:nvPr>
            <p:ph type="sldNum" sz="quarter" idx="5"/>
          </p:nvPr>
        </p:nvSpPr>
        <p:spPr/>
        <p:txBody>
          <a:bodyPr/>
          <a:lstStyle/>
          <a:p>
            <a:fld id="{DE4246F2-98B1-4787-A94D-EF5678CF9578}" type="slidenum">
              <a:rPr lang="en-CA" smtClean="0"/>
              <a:t>9</a:t>
            </a:fld>
            <a:endParaRPr lang="en-CA"/>
          </a:p>
        </p:txBody>
      </p:sp>
    </p:spTree>
    <p:extLst>
      <p:ext uri="{BB962C8B-B14F-4D97-AF65-F5344CB8AC3E}">
        <p14:creationId xmlns:p14="http://schemas.microsoft.com/office/powerpoint/2010/main" val="139266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5BBEB-4259-7D5C-4CB9-1CEE4606A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9A3F9-44F8-DACC-7520-A5980BBA5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06583-193F-EAF7-B045-1BD6833889F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F90F48B-8B00-3A32-6EBA-482AFDC91692}"/>
              </a:ext>
            </a:extLst>
          </p:cNvPr>
          <p:cNvSpPr>
            <a:spLocks noGrp="1"/>
          </p:cNvSpPr>
          <p:nvPr>
            <p:ph type="sldNum" sz="quarter" idx="5"/>
          </p:nvPr>
        </p:nvSpPr>
        <p:spPr/>
        <p:txBody>
          <a:bodyPr/>
          <a:lstStyle/>
          <a:p>
            <a:fld id="{DE4246F2-98B1-4787-A94D-EF5678CF9578}" type="slidenum">
              <a:rPr lang="en-CA" smtClean="0"/>
              <a:t>12</a:t>
            </a:fld>
            <a:endParaRPr lang="en-CA"/>
          </a:p>
        </p:txBody>
      </p:sp>
    </p:spTree>
    <p:extLst>
      <p:ext uri="{BB962C8B-B14F-4D97-AF65-F5344CB8AC3E}">
        <p14:creationId xmlns:p14="http://schemas.microsoft.com/office/powerpoint/2010/main" val="395639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DF7B9-ECB6-9F5F-AAD7-A7616FBB9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E0615-A885-2528-DA2A-E2B9C28BD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BB08F-5D60-D03F-DED1-C3C6E1BA619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2DF3867-CA13-F741-08AF-BA4C92AD315F}"/>
              </a:ext>
            </a:extLst>
          </p:cNvPr>
          <p:cNvSpPr>
            <a:spLocks noGrp="1"/>
          </p:cNvSpPr>
          <p:nvPr>
            <p:ph type="sldNum" sz="quarter" idx="5"/>
          </p:nvPr>
        </p:nvSpPr>
        <p:spPr/>
        <p:txBody>
          <a:bodyPr/>
          <a:lstStyle/>
          <a:p>
            <a:fld id="{DE4246F2-98B1-4787-A94D-EF5678CF9578}" type="slidenum">
              <a:rPr lang="en-CA" smtClean="0"/>
              <a:t>15</a:t>
            </a:fld>
            <a:endParaRPr lang="en-CA"/>
          </a:p>
        </p:txBody>
      </p:sp>
    </p:spTree>
    <p:extLst>
      <p:ext uri="{BB962C8B-B14F-4D97-AF65-F5344CB8AC3E}">
        <p14:creationId xmlns:p14="http://schemas.microsoft.com/office/powerpoint/2010/main" val="224726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6B160-2148-0B50-490A-B8D28C6F4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5F980-C6BB-DA91-DAD1-550B09004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97883-9E82-D526-7966-909CFFBFF72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6686B80-6750-1082-F4A1-1D5DE5A66411}"/>
              </a:ext>
            </a:extLst>
          </p:cNvPr>
          <p:cNvSpPr>
            <a:spLocks noGrp="1"/>
          </p:cNvSpPr>
          <p:nvPr>
            <p:ph type="sldNum" sz="quarter" idx="5"/>
          </p:nvPr>
        </p:nvSpPr>
        <p:spPr/>
        <p:txBody>
          <a:bodyPr/>
          <a:lstStyle/>
          <a:p>
            <a:fld id="{DE4246F2-98B1-4787-A94D-EF5678CF9578}" type="slidenum">
              <a:rPr lang="en-CA" smtClean="0"/>
              <a:t>18</a:t>
            </a:fld>
            <a:endParaRPr lang="en-CA"/>
          </a:p>
        </p:txBody>
      </p:sp>
    </p:spTree>
    <p:extLst>
      <p:ext uri="{BB962C8B-B14F-4D97-AF65-F5344CB8AC3E}">
        <p14:creationId xmlns:p14="http://schemas.microsoft.com/office/powerpoint/2010/main" val="324892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7C4A5-F3D9-01E0-96FE-2AC043EDE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65E7A-D1A8-F27A-81FB-77EC6EE38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692AD-7C3D-D498-7FB1-FA1BF95B8C7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78DF8D7A-2613-9FA9-D906-60A170B859E0}"/>
              </a:ext>
            </a:extLst>
          </p:cNvPr>
          <p:cNvSpPr>
            <a:spLocks noGrp="1"/>
          </p:cNvSpPr>
          <p:nvPr>
            <p:ph type="sldNum" sz="quarter" idx="5"/>
          </p:nvPr>
        </p:nvSpPr>
        <p:spPr/>
        <p:txBody>
          <a:bodyPr/>
          <a:lstStyle/>
          <a:p>
            <a:fld id="{DE4246F2-98B1-4787-A94D-EF5678CF9578}" type="slidenum">
              <a:rPr lang="en-CA" smtClean="0"/>
              <a:t>21</a:t>
            </a:fld>
            <a:endParaRPr lang="en-CA"/>
          </a:p>
        </p:txBody>
      </p:sp>
    </p:spTree>
    <p:extLst>
      <p:ext uri="{BB962C8B-B14F-4D97-AF65-F5344CB8AC3E}">
        <p14:creationId xmlns:p14="http://schemas.microsoft.com/office/powerpoint/2010/main" val="410833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39736-34D9-DFDB-BCC8-51038FDE2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46904-9D62-FB7F-E5BE-7E3FAFD5E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EEA26-B94D-6077-A474-909FD4FB3AD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1C39BC3-6373-476A-9DF2-09643C65A3AE}"/>
              </a:ext>
            </a:extLst>
          </p:cNvPr>
          <p:cNvSpPr>
            <a:spLocks noGrp="1"/>
          </p:cNvSpPr>
          <p:nvPr>
            <p:ph type="sldNum" sz="quarter" idx="5"/>
          </p:nvPr>
        </p:nvSpPr>
        <p:spPr/>
        <p:txBody>
          <a:bodyPr/>
          <a:lstStyle/>
          <a:p>
            <a:fld id="{DE4246F2-98B1-4787-A94D-EF5678CF9578}" type="slidenum">
              <a:rPr lang="en-CA" smtClean="0"/>
              <a:t>24</a:t>
            </a:fld>
            <a:endParaRPr lang="en-CA"/>
          </a:p>
        </p:txBody>
      </p:sp>
    </p:spTree>
    <p:extLst>
      <p:ext uri="{BB962C8B-B14F-4D97-AF65-F5344CB8AC3E}">
        <p14:creationId xmlns:p14="http://schemas.microsoft.com/office/powerpoint/2010/main" val="240689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the CURES project created by Sami </a:t>
            </a:r>
            <a:r>
              <a:rPr lang="en-US" dirty="0" err="1"/>
              <a:t>Alrashed</a:t>
            </a:r>
            <a:r>
              <a:rPr lang="en-US" dirty="0"/>
              <a:t> &amp; Carlos Eid, 2020</a:t>
            </a:r>
          </a:p>
          <a:p>
            <a:r>
              <a:rPr lang="en-US" dirty="0"/>
              <a:t>Adapted further to PowerPoint format by Krista Lucier</a:t>
            </a:r>
            <a:endParaRPr lang="en-CA" dirty="0"/>
          </a:p>
        </p:txBody>
      </p:sp>
      <p:sp>
        <p:nvSpPr>
          <p:cNvPr id="4" name="Slide Number Placeholder 3"/>
          <p:cNvSpPr>
            <a:spLocks noGrp="1"/>
          </p:cNvSpPr>
          <p:nvPr>
            <p:ph type="sldNum" sz="quarter" idx="5"/>
          </p:nvPr>
        </p:nvSpPr>
        <p:spPr/>
        <p:txBody>
          <a:bodyPr/>
          <a:lstStyle/>
          <a:p>
            <a:fld id="{DE4246F2-98B1-4787-A94D-EF5678CF9578}" type="slidenum">
              <a:rPr lang="en-CA" smtClean="0"/>
              <a:t>27</a:t>
            </a:fld>
            <a:endParaRPr lang="en-CA"/>
          </a:p>
        </p:txBody>
      </p:sp>
    </p:spTree>
    <p:extLst>
      <p:ext uri="{BB962C8B-B14F-4D97-AF65-F5344CB8AC3E}">
        <p14:creationId xmlns:p14="http://schemas.microsoft.com/office/powerpoint/2010/main" val="60565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7B0A6B-629E-D454-4487-0B8BC4AE8607}"/>
              </a:ext>
            </a:extLst>
          </p:cNvPr>
          <p:cNvSpPr>
            <a:spLocks noGrp="1"/>
          </p:cNvSpPr>
          <p:nvPr>
            <p:ph type="pic" sz="quarter" idx="10"/>
          </p:nvPr>
        </p:nvSpPr>
        <p:spPr>
          <a:xfrm>
            <a:off x="2776195" y="1614488"/>
            <a:ext cx="2934384" cy="3629025"/>
          </a:xfrm>
          <a:custGeom>
            <a:avLst/>
            <a:gdLst>
              <a:gd name="connsiteX0" fmla="*/ 188123 w 2934384"/>
              <a:gd name="connsiteY0" fmla="*/ 0 h 3629025"/>
              <a:gd name="connsiteX1" fmla="*/ 2746261 w 2934384"/>
              <a:gd name="connsiteY1" fmla="*/ 0 h 3629025"/>
              <a:gd name="connsiteX2" fmla="*/ 2934384 w 2934384"/>
              <a:gd name="connsiteY2" fmla="*/ 188123 h 3629025"/>
              <a:gd name="connsiteX3" fmla="*/ 2934384 w 2934384"/>
              <a:gd name="connsiteY3" fmla="*/ 3440902 h 3629025"/>
              <a:gd name="connsiteX4" fmla="*/ 2746261 w 2934384"/>
              <a:gd name="connsiteY4" fmla="*/ 3629025 h 3629025"/>
              <a:gd name="connsiteX5" fmla="*/ 188123 w 2934384"/>
              <a:gd name="connsiteY5" fmla="*/ 3629025 h 3629025"/>
              <a:gd name="connsiteX6" fmla="*/ 0 w 2934384"/>
              <a:gd name="connsiteY6" fmla="*/ 3440902 h 3629025"/>
              <a:gd name="connsiteX7" fmla="*/ 0 w 2934384"/>
              <a:gd name="connsiteY7" fmla="*/ 188123 h 3629025"/>
              <a:gd name="connsiteX8" fmla="*/ 188123 w 2934384"/>
              <a:gd name="connsiteY8" fmla="*/ 0 h 36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84" h="3629025">
                <a:moveTo>
                  <a:pt x="188123" y="0"/>
                </a:moveTo>
                <a:lnTo>
                  <a:pt x="2746261" y="0"/>
                </a:lnTo>
                <a:cubicBezTo>
                  <a:pt x="2850158" y="0"/>
                  <a:pt x="2934384" y="84226"/>
                  <a:pt x="2934384" y="188123"/>
                </a:cubicBezTo>
                <a:lnTo>
                  <a:pt x="2934384" y="3440902"/>
                </a:lnTo>
                <a:cubicBezTo>
                  <a:pt x="2934384" y="3544799"/>
                  <a:pt x="2850158" y="3629025"/>
                  <a:pt x="2746261" y="3629025"/>
                </a:cubicBezTo>
                <a:lnTo>
                  <a:pt x="188123" y="3629025"/>
                </a:lnTo>
                <a:cubicBezTo>
                  <a:pt x="84226" y="3629025"/>
                  <a:pt x="0" y="3544799"/>
                  <a:pt x="0" y="3440902"/>
                </a:cubicBezTo>
                <a:lnTo>
                  <a:pt x="0" y="188123"/>
                </a:lnTo>
                <a:cubicBezTo>
                  <a:pt x="0" y="84226"/>
                  <a:pt x="84226" y="0"/>
                  <a:pt x="188123" y="0"/>
                </a:cubicBezTo>
                <a:close/>
              </a:path>
            </a:pathLst>
          </a:custGeom>
        </p:spPr>
        <p:txBody>
          <a:bodyPr wrap="square">
            <a:noAutofit/>
          </a:bodyPr>
          <a:lstStyle/>
          <a:p>
            <a:endParaRPr lang="en-IN"/>
          </a:p>
        </p:txBody>
      </p:sp>
      <p:sp>
        <p:nvSpPr>
          <p:cNvPr id="7" name="Picture Placeholder 6">
            <a:extLst>
              <a:ext uri="{FF2B5EF4-FFF2-40B4-BE49-F238E27FC236}">
                <a16:creationId xmlns:a16="http://schemas.microsoft.com/office/drawing/2014/main" id="{BA12075E-4728-C86A-FB05-EFD86187A9B7}"/>
              </a:ext>
            </a:extLst>
          </p:cNvPr>
          <p:cNvSpPr>
            <a:spLocks noGrp="1"/>
          </p:cNvSpPr>
          <p:nvPr>
            <p:ph type="pic" sz="quarter" idx="11"/>
          </p:nvPr>
        </p:nvSpPr>
        <p:spPr>
          <a:xfrm>
            <a:off x="6481420" y="1614488"/>
            <a:ext cx="2934384" cy="3629025"/>
          </a:xfrm>
          <a:custGeom>
            <a:avLst/>
            <a:gdLst>
              <a:gd name="connsiteX0" fmla="*/ 188123 w 2934384"/>
              <a:gd name="connsiteY0" fmla="*/ 0 h 3629025"/>
              <a:gd name="connsiteX1" fmla="*/ 2746261 w 2934384"/>
              <a:gd name="connsiteY1" fmla="*/ 0 h 3629025"/>
              <a:gd name="connsiteX2" fmla="*/ 2934384 w 2934384"/>
              <a:gd name="connsiteY2" fmla="*/ 188123 h 3629025"/>
              <a:gd name="connsiteX3" fmla="*/ 2934384 w 2934384"/>
              <a:gd name="connsiteY3" fmla="*/ 3440902 h 3629025"/>
              <a:gd name="connsiteX4" fmla="*/ 2746261 w 2934384"/>
              <a:gd name="connsiteY4" fmla="*/ 3629025 h 3629025"/>
              <a:gd name="connsiteX5" fmla="*/ 188123 w 2934384"/>
              <a:gd name="connsiteY5" fmla="*/ 3629025 h 3629025"/>
              <a:gd name="connsiteX6" fmla="*/ 0 w 2934384"/>
              <a:gd name="connsiteY6" fmla="*/ 3440902 h 3629025"/>
              <a:gd name="connsiteX7" fmla="*/ 0 w 2934384"/>
              <a:gd name="connsiteY7" fmla="*/ 188123 h 3629025"/>
              <a:gd name="connsiteX8" fmla="*/ 188123 w 2934384"/>
              <a:gd name="connsiteY8" fmla="*/ 0 h 36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84" h="3629025">
                <a:moveTo>
                  <a:pt x="188123" y="0"/>
                </a:moveTo>
                <a:lnTo>
                  <a:pt x="2746261" y="0"/>
                </a:lnTo>
                <a:cubicBezTo>
                  <a:pt x="2850158" y="0"/>
                  <a:pt x="2934384" y="84226"/>
                  <a:pt x="2934384" y="188123"/>
                </a:cubicBezTo>
                <a:lnTo>
                  <a:pt x="2934384" y="3440902"/>
                </a:lnTo>
                <a:cubicBezTo>
                  <a:pt x="2934384" y="3544799"/>
                  <a:pt x="2850158" y="3629025"/>
                  <a:pt x="2746261" y="3629025"/>
                </a:cubicBezTo>
                <a:lnTo>
                  <a:pt x="188123" y="3629025"/>
                </a:lnTo>
                <a:cubicBezTo>
                  <a:pt x="84226" y="3629025"/>
                  <a:pt x="0" y="3544799"/>
                  <a:pt x="0" y="3440902"/>
                </a:cubicBezTo>
                <a:lnTo>
                  <a:pt x="0" y="188123"/>
                </a:lnTo>
                <a:cubicBezTo>
                  <a:pt x="0" y="84226"/>
                  <a:pt x="84226" y="0"/>
                  <a:pt x="188123" y="0"/>
                </a:cubicBezTo>
                <a:close/>
              </a:path>
            </a:pathLst>
          </a:custGeom>
        </p:spPr>
        <p:txBody>
          <a:bodyPr wrap="square">
            <a:noAutofit/>
          </a:bodyPr>
          <a:lstStyle/>
          <a:p>
            <a:endParaRPr lang="en-IN"/>
          </a:p>
        </p:txBody>
      </p:sp>
    </p:spTree>
    <p:extLst>
      <p:ext uri="{BB962C8B-B14F-4D97-AF65-F5344CB8AC3E}">
        <p14:creationId xmlns:p14="http://schemas.microsoft.com/office/powerpoint/2010/main" val="271275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962F-E843-4796-A161-C9ED6D7607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18D8781-6CDB-4BB3-BD02-9A729F19F1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6B6EE6-B9B5-446A-9442-B6C746F8309C}"/>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09-07-2025</a:t>
            </a:fld>
            <a:endParaRPr lang="en-IN"/>
          </a:p>
        </p:txBody>
      </p:sp>
      <p:sp>
        <p:nvSpPr>
          <p:cNvPr id="5" name="Footer Placeholder 4">
            <a:extLst>
              <a:ext uri="{FF2B5EF4-FFF2-40B4-BE49-F238E27FC236}">
                <a16:creationId xmlns:a16="http://schemas.microsoft.com/office/drawing/2014/main" id="{BE53721F-EE68-427C-91E4-AC64563FC2D2}"/>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846D8722-B26B-4E13-8D6D-2E97C6ED35FD}"/>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413987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975F4-F194-4338-94EC-EFA16C5619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B40457-343B-47C0-833C-69814E68F47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FB4437-8197-42E9-9A43-DC3777426C55}"/>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09-07-2025</a:t>
            </a:fld>
            <a:endParaRPr lang="en-IN"/>
          </a:p>
        </p:txBody>
      </p:sp>
      <p:sp>
        <p:nvSpPr>
          <p:cNvPr id="5" name="Footer Placeholder 4">
            <a:extLst>
              <a:ext uri="{FF2B5EF4-FFF2-40B4-BE49-F238E27FC236}">
                <a16:creationId xmlns:a16="http://schemas.microsoft.com/office/drawing/2014/main" id="{6FACF554-DBEA-48F3-955E-350BFB3D3E8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C64A3AF5-2D1D-4FE9-B6B5-A3095B30BE96}"/>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260488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44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354F-2012-4029-9730-271EC3635EE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ED8C55F-E642-46A2-AC21-9964AA55396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1242C-FDCE-4D21-B817-E558F4685B08}"/>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09-07-2025</a:t>
            </a:fld>
            <a:endParaRPr lang="en-IN"/>
          </a:p>
        </p:txBody>
      </p:sp>
      <p:sp>
        <p:nvSpPr>
          <p:cNvPr id="5" name="Footer Placeholder 4">
            <a:extLst>
              <a:ext uri="{FF2B5EF4-FFF2-40B4-BE49-F238E27FC236}">
                <a16:creationId xmlns:a16="http://schemas.microsoft.com/office/drawing/2014/main" id="{13E195A9-FA22-4C81-9F51-1591A4449A36}"/>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B3D40D58-B8D1-4908-83F2-66FB74081460}"/>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216606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6B33-A575-4453-ACC3-2C4206CFFE1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44D3D68-175E-4CFA-9324-7BDA938EE94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5C30B8E-D15F-4A4A-87C6-8D0E2595331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2208E0E-8AC4-4768-BFEC-32AB2E026787}"/>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09-07-2025</a:t>
            </a:fld>
            <a:endParaRPr lang="en-IN"/>
          </a:p>
        </p:txBody>
      </p:sp>
      <p:sp>
        <p:nvSpPr>
          <p:cNvPr id="6" name="Footer Placeholder 5">
            <a:extLst>
              <a:ext uri="{FF2B5EF4-FFF2-40B4-BE49-F238E27FC236}">
                <a16:creationId xmlns:a16="http://schemas.microsoft.com/office/drawing/2014/main" id="{A85AD9A2-F0AC-49B7-A2EE-E8461BD22E45}"/>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ED9C0028-707D-46D3-8CC3-5FDB72FE0916}"/>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414388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EE4E-C111-42F9-8BB6-746E32D565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C9735DA-7523-4CFF-9DFC-8E4E2619F95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CC3EAE-EB02-4501-9EE5-3BC1AF06921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4A28CF6-4F3B-4542-92C8-25C006568E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1217DC-0C6D-48B9-81EF-3D00E6BFFDD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03C24F4-66DE-48A8-9D49-40DA37F620A8}"/>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09-07-2025</a:t>
            </a:fld>
            <a:endParaRPr lang="en-IN"/>
          </a:p>
        </p:txBody>
      </p:sp>
      <p:sp>
        <p:nvSpPr>
          <p:cNvPr id="8" name="Footer Placeholder 7">
            <a:extLst>
              <a:ext uri="{FF2B5EF4-FFF2-40B4-BE49-F238E27FC236}">
                <a16:creationId xmlns:a16="http://schemas.microsoft.com/office/drawing/2014/main" id="{30F56F18-AD73-4E71-AF9B-3AB91B7F021E}"/>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a:extLst>
              <a:ext uri="{FF2B5EF4-FFF2-40B4-BE49-F238E27FC236}">
                <a16:creationId xmlns:a16="http://schemas.microsoft.com/office/drawing/2014/main" id="{F2ADC409-F581-4FA3-8470-49C1CF2C8F27}"/>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119218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959F-D94F-4A3D-A24D-40E998CA4E4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5D3C73D-5419-44B5-AA21-49796EA7855C}"/>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09-07-2025</a:t>
            </a:fld>
            <a:endParaRPr lang="en-IN"/>
          </a:p>
        </p:txBody>
      </p:sp>
      <p:sp>
        <p:nvSpPr>
          <p:cNvPr id="4" name="Footer Placeholder 3">
            <a:extLst>
              <a:ext uri="{FF2B5EF4-FFF2-40B4-BE49-F238E27FC236}">
                <a16:creationId xmlns:a16="http://schemas.microsoft.com/office/drawing/2014/main" id="{0D027FCA-52C9-41C4-8066-ED3083E82981}"/>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id="{5BA93430-DE59-4BE6-9095-A839C074089C}"/>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136685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9BF92-7A7C-4058-BB24-D42AFCB84E5C}"/>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09-07-2025</a:t>
            </a:fld>
            <a:endParaRPr lang="en-IN"/>
          </a:p>
        </p:txBody>
      </p:sp>
      <p:sp>
        <p:nvSpPr>
          <p:cNvPr id="3" name="Footer Placeholder 2">
            <a:extLst>
              <a:ext uri="{FF2B5EF4-FFF2-40B4-BE49-F238E27FC236}">
                <a16:creationId xmlns:a16="http://schemas.microsoft.com/office/drawing/2014/main" id="{16EE9ABA-2B03-4C5B-9270-EC42625F7A73}"/>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72C01FDB-556A-4B27-A9A9-18EAB9D1794A}"/>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353151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DFD6-00C6-482F-B7A6-347043469A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6B38055-61A4-4A30-A0D2-3A0A2F0620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18B1B23-E579-4666-AEBE-62A3489D0B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89FB2-B9BA-4C64-A3CC-7491909E4473}"/>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09-07-2025</a:t>
            </a:fld>
            <a:endParaRPr lang="en-IN"/>
          </a:p>
        </p:txBody>
      </p:sp>
      <p:sp>
        <p:nvSpPr>
          <p:cNvPr id="6" name="Footer Placeholder 5">
            <a:extLst>
              <a:ext uri="{FF2B5EF4-FFF2-40B4-BE49-F238E27FC236}">
                <a16:creationId xmlns:a16="http://schemas.microsoft.com/office/drawing/2014/main" id="{0B124EB4-B9E2-4695-BBB7-DF34F38049F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DD7CA07C-36EF-4AD9-8AD8-759044DDD683}"/>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240661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4494-F332-4EBB-A5DB-1017AE2782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5B47CA2-0954-40A9-9D99-730920CF6E5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FFC8143-B631-4DA1-87F9-783F749140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7DCE4-4E07-446E-96D1-178DBD7D58E5}"/>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09-07-2025</a:t>
            </a:fld>
            <a:endParaRPr lang="en-IN"/>
          </a:p>
        </p:txBody>
      </p:sp>
      <p:sp>
        <p:nvSpPr>
          <p:cNvPr id="6" name="Footer Placeholder 5">
            <a:extLst>
              <a:ext uri="{FF2B5EF4-FFF2-40B4-BE49-F238E27FC236}">
                <a16:creationId xmlns:a16="http://schemas.microsoft.com/office/drawing/2014/main" id="{818A130A-AA2D-47B3-ADD8-9F1014DA6A4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16BBEF34-BEB7-4321-8FAC-297314A41F47}"/>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388421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0000">
              <a:srgbClr val="28BE7A"/>
            </a:gs>
            <a:gs pos="0">
              <a:srgbClr val="19936A"/>
            </a:gs>
            <a:gs pos="100000">
              <a:srgbClr val="19936A"/>
            </a:gs>
          </a:gsLst>
          <a:lin ang="5400000" scaled="1"/>
        </a:gra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D09B1157-F521-C3F8-4380-EA46FA484315}"/>
              </a:ext>
            </a:extLst>
          </p:cNvPr>
          <p:cNvGrpSpPr/>
          <p:nvPr userDrawn="1"/>
        </p:nvGrpSpPr>
        <p:grpSpPr>
          <a:xfrm>
            <a:off x="-125432" y="-128269"/>
            <a:ext cx="12399850" cy="7085960"/>
            <a:chOff x="-125432" y="-128269"/>
            <a:chExt cx="12399850" cy="7085960"/>
          </a:xfrm>
          <a:solidFill>
            <a:schemeClr val="bg1">
              <a:alpha val="10000"/>
            </a:schemeClr>
          </a:solidFill>
        </p:grpSpPr>
        <p:sp>
          <p:nvSpPr>
            <p:cNvPr id="86" name="Freeform: Shape 85">
              <a:extLst>
                <a:ext uri="{FF2B5EF4-FFF2-40B4-BE49-F238E27FC236}">
                  <a16:creationId xmlns:a16="http://schemas.microsoft.com/office/drawing/2014/main" id="{CC64CE25-116D-432F-DFAB-6AE918AA5F69}"/>
                </a:ext>
              </a:extLst>
            </p:cNvPr>
            <p:cNvSpPr/>
            <p:nvPr/>
          </p:nvSpPr>
          <p:spPr>
            <a:xfrm>
              <a:off x="-125432" y="6455700"/>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3 h 579623"/>
                <a:gd name="connsiteX30" fmla="*/ 214155 w 216527"/>
                <a:gd name="connsiteY30" fmla="*/ 138898 h 579623"/>
                <a:gd name="connsiteX31" fmla="*/ 143566 w 216527"/>
                <a:gd name="connsiteY31" fmla="*/ 246928 h 579623"/>
                <a:gd name="connsiteX32" fmla="*/ 55353 w 216527"/>
                <a:gd name="connsiteY32" fmla="*/ 187937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40 h 579623"/>
                <a:gd name="connsiteX37" fmla="*/ 132152 w 216527"/>
                <a:gd name="connsiteY37" fmla="*/ 180540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80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2"/>
                    <a:pt x="88684" y="530928"/>
                    <a:pt x="88867" y="522435"/>
                  </a:cubicBezTo>
                  <a:cubicBezTo>
                    <a:pt x="88867" y="518417"/>
                    <a:pt x="87680" y="516773"/>
                    <a:pt x="83479" y="515860"/>
                  </a:cubicBezTo>
                  <a:cubicBezTo>
                    <a:pt x="48778" y="508372"/>
                    <a:pt x="22387" y="489652"/>
                    <a:pt x="7867" y="456686"/>
                  </a:cubicBezTo>
                  <a:cubicBezTo>
                    <a:pt x="-14597" y="405913"/>
                    <a:pt x="13073" y="346739"/>
                    <a:pt x="65124" y="332676"/>
                  </a:cubicBezTo>
                  <a:cubicBezTo>
                    <a:pt x="106035"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6"/>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8"/>
                  </a:cubicBezTo>
                  <a:cubicBezTo>
                    <a:pt x="225387" y="187297"/>
                    <a:pt x="194248" y="239075"/>
                    <a:pt x="143566" y="246928"/>
                  </a:cubicBezTo>
                  <a:cubicBezTo>
                    <a:pt x="100738" y="253595"/>
                    <a:pt x="62476" y="225925"/>
                    <a:pt x="55353" y="187937"/>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9"/>
                    <a:pt x="140827" y="180449"/>
                    <a:pt x="132152" y="180540"/>
                  </a:cubicBezTo>
                  <a:cubicBezTo>
                    <a:pt x="128499" y="180540"/>
                    <a:pt x="127220" y="178987"/>
                    <a:pt x="127312" y="175517"/>
                  </a:cubicBezTo>
                  <a:cubicBezTo>
                    <a:pt x="127494" y="171590"/>
                    <a:pt x="127312" y="167755"/>
                    <a:pt x="127312" y="163829"/>
                  </a:cubicBezTo>
                  <a:cubicBezTo>
                    <a:pt x="127312" y="151774"/>
                    <a:pt x="118728" y="145656"/>
                    <a:pt x="106948" y="149492"/>
                  </a:cubicBezTo>
                  <a:cubicBezTo>
                    <a:pt x="95350" y="153235"/>
                    <a:pt x="87223" y="167938"/>
                    <a:pt x="89597" y="180905"/>
                  </a:cubicBezTo>
                  <a:cubicBezTo>
                    <a:pt x="93798" y="203552"/>
                    <a:pt x="117632" y="217615"/>
                    <a:pt x="141649" y="211588"/>
                  </a:cubicBezTo>
                  <a:cubicBezTo>
                    <a:pt x="166579" y="205287"/>
                    <a:pt x="183472" y="179444"/>
                    <a:pt x="181098" y="153692"/>
                  </a:cubicBezTo>
                  <a:cubicBezTo>
                    <a:pt x="177811" y="119265"/>
                    <a:pt x="147036" y="96709"/>
                    <a:pt x="116080" y="95066"/>
                  </a:cubicBezTo>
                  <a:cubicBezTo>
                    <a:pt x="74986" y="92874"/>
                    <a:pt x="39555" y="125566"/>
                    <a:pt x="35902" y="167572"/>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0"/>
                  </a:cubicBezTo>
                  <a:cubicBezTo>
                    <a:pt x="112518" y="579235"/>
                    <a:pt x="103752" y="579235"/>
                    <a:pt x="95076" y="579600"/>
                  </a:cubicBezTo>
                  <a:cubicBezTo>
                    <a:pt x="90054" y="579783"/>
                    <a:pt x="88045" y="578231"/>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87" name="Freeform: Shape 86">
              <a:extLst>
                <a:ext uri="{FF2B5EF4-FFF2-40B4-BE49-F238E27FC236}">
                  <a16:creationId xmlns:a16="http://schemas.microsoft.com/office/drawing/2014/main" id="{44E26E24-6E86-1CC1-43FE-AF424334F247}"/>
                </a:ext>
              </a:extLst>
            </p:cNvPr>
            <p:cNvSpPr/>
            <p:nvPr/>
          </p:nvSpPr>
          <p:spPr>
            <a:xfrm>
              <a:off x="1037656" y="6455700"/>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3 h 579623"/>
                <a:gd name="connsiteX30" fmla="*/ 214155 w 216527"/>
                <a:gd name="connsiteY30" fmla="*/ 138898 h 579623"/>
                <a:gd name="connsiteX31" fmla="*/ 143566 w 216527"/>
                <a:gd name="connsiteY31" fmla="*/ 246928 h 579623"/>
                <a:gd name="connsiteX32" fmla="*/ 55353 w 216527"/>
                <a:gd name="connsiteY32" fmla="*/ 187937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40 h 579623"/>
                <a:gd name="connsiteX37" fmla="*/ 132151 w 216527"/>
                <a:gd name="connsiteY37" fmla="*/ 180540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80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2"/>
                    <a:pt x="88684" y="530928"/>
                    <a:pt x="88867" y="522435"/>
                  </a:cubicBezTo>
                  <a:cubicBezTo>
                    <a:pt x="88867" y="518417"/>
                    <a:pt x="87680" y="516773"/>
                    <a:pt x="83479" y="515860"/>
                  </a:cubicBezTo>
                  <a:cubicBezTo>
                    <a:pt x="48778" y="508372"/>
                    <a:pt x="22387" y="489652"/>
                    <a:pt x="7867" y="456686"/>
                  </a:cubicBezTo>
                  <a:cubicBezTo>
                    <a:pt x="-14597" y="405913"/>
                    <a:pt x="13073"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6"/>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8"/>
                  </a:cubicBezTo>
                  <a:cubicBezTo>
                    <a:pt x="225387" y="187297"/>
                    <a:pt x="194248" y="239075"/>
                    <a:pt x="143566" y="246928"/>
                  </a:cubicBezTo>
                  <a:cubicBezTo>
                    <a:pt x="100738" y="253595"/>
                    <a:pt x="62476" y="225925"/>
                    <a:pt x="55353" y="187937"/>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9"/>
                    <a:pt x="140827" y="180449"/>
                    <a:pt x="132151" y="180540"/>
                  </a:cubicBezTo>
                  <a:cubicBezTo>
                    <a:pt x="128499" y="180540"/>
                    <a:pt x="127220" y="178987"/>
                    <a:pt x="127312" y="175517"/>
                  </a:cubicBezTo>
                  <a:cubicBezTo>
                    <a:pt x="127494" y="171590"/>
                    <a:pt x="127312" y="167755"/>
                    <a:pt x="127312" y="163829"/>
                  </a:cubicBezTo>
                  <a:cubicBezTo>
                    <a:pt x="127312" y="151774"/>
                    <a:pt x="118728" y="145656"/>
                    <a:pt x="106948" y="149492"/>
                  </a:cubicBezTo>
                  <a:cubicBezTo>
                    <a:pt x="95350" y="153235"/>
                    <a:pt x="87223" y="167938"/>
                    <a:pt x="89597" y="180905"/>
                  </a:cubicBezTo>
                  <a:cubicBezTo>
                    <a:pt x="93798" y="203552"/>
                    <a:pt x="117632" y="217615"/>
                    <a:pt x="141649" y="211588"/>
                  </a:cubicBezTo>
                  <a:cubicBezTo>
                    <a:pt x="166578" y="205287"/>
                    <a:pt x="183472" y="179444"/>
                    <a:pt x="181098" y="153692"/>
                  </a:cubicBezTo>
                  <a:cubicBezTo>
                    <a:pt x="177811" y="119265"/>
                    <a:pt x="147036" y="96709"/>
                    <a:pt x="116080" y="95066"/>
                  </a:cubicBezTo>
                  <a:cubicBezTo>
                    <a:pt x="74986" y="92874"/>
                    <a:pt x="39555" y="125566"/>
                    <a:pt x="35902" y="167572"/>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0"/>
                  </a:cubicBezTo>
                  <a:cubicBezTo>
                    <a:pt x="112518" y="579235"/>
                    <a:pt x="103751" y="579235"/>
                    <a:pt x="95076" y="579600"/>
                  </a:cubicBezTo>
                  <a:cubicBezTo>
                    <a:pt x="90054" y="579783"/>
                    <a:pt x="88045" y="578231"/>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88" name="Freeform: Shape 87">
              <a:extLst>
                <a:ext uri="{FF2B5EF4-FFF2-40B4-BE49-F238E27FC236}">
                  <a16:creationId xmlns:a16="http://schemas.microsoft.com/office/drawing/2014/main" id="{BABF6047-0533-6674-C6D5-BDA1AE26D70B}"/>
                </a:ext>
              </a:extLst>
            </p:cNvPr>
            <p:cNvSpPr/>
            <p:nvPr/>
          </p:nvSpPr>
          <p:spPr>
            <a:xfrm>
              <a:off x="2200743" y="6455700"/>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0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3 h 579623"/>
                <a:gd name="connsiteX30" fmla="*/ 214155 w 216527"/>
                <a:gd name="connsiteY30" fmla="*/ 138898 h 579623"/>
                <a:gd name="connsiteX31" fmla="*/ 143566 w 216527"/>
                <a:gd name="connsiteY31" fmla="*/ 246928 h 579623"/>
                <a:gd name="connsiteX32" fmla="*/ 55353 w 216527"/>
                <a:gd name="connsiteY32" fmla="*/ 187937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40 h 579623"/>
                <a:gd name="connsiteX37" fmla="*/ 132151 w 216527"/>
                <a:gd name="connsiteY37" fmla="*/ 180540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79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2"/>
                    <a:pt x="88684" y="530928"/>
                    <a:pt x="88867" y="522435"/>
                  </a:cubicBezTo>
                  <a:cubicBezTo>
                    <a:pt x="88867" y="518417"/>
                    <a:pt x="87680" y="516773"/>
                    <a:pt x="83479" y="515860"/>
                  </a:cubicBezTo>
                  <a:cubicBezTo>
                    <a:pt x="48778" y="508372"/>
                    <a:pt x="22387" y="489652"/>
                    <a:pt x="7867" y="456686"/>
                  </a:cubicBezTo>
                  <a:cubicBezTo>
                    <a:pt x="-14597" y="405913"/>
                    <a:pt x="13073" y="346739"/>
                    <a:pt x="65124" y="332676"/>
                  </a:cubicBezTo>
                  <a:cubicBezTo>
                    <a:pt x="106035"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6"/>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8"/>
                  </a:cubicBezTo>
                  <a:cubicBezTo>
                    <a:pt x="225388" y="187297"/>
                    <a:pt x="194248" y="239075"/>
                    <a:pt x="143566" y="246928"/>
                  </a:cubicBezTo>
                  <a:cubicBezTo>
                    <a:pt x="100738" y="253595"/>
                    <a:pt x="62476" y="225925"/>
                    <a:pt x="55353" y="187937"/>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9"/>
                    <a:pt x="140827" y="180449"/>
                    <a:pt x="132151" y="180540"/>
                  </a:cubicBezTo>
                  <a:cubicBezTo>
                    <a:pt x="128499" y="180540"/>
                    <a:pt x="127220" y="178987"/>
                    <a:pt x="127312" y="175517"/>
                  </a:cubicBezTo>
                  <a:cubicBezTo>
                    <a:pt x="127494" y="171590"/>
                    <a:pt x="127312" y="167755"/>
                    <a:pt x="127312" y="163829"/>
                  </a:cubicBezTo>
                  <a:cubicBezTo>
                    <a:pt x="127312" y="151774"/>
                    <a:pt x="118728" y="145656"/>
                    <a:pt x="106948" y="149492"/>
                  </a:cubicBezTo>
                  <a:cubicBezTo>
                    <a:pt x="95350" y="153235"/>
                    <a:pt x="87223" y="167938"/>
                    <a:pt x="89597" y="180905"/>
                  </a:cubicBezTo>
                  <a:cubicBezTo>
                    <a:pt x="93798" y="203552"/>
                    <a:pt x="117632" y="217615"/>
                    <a:pt x="141649" y="211588"/>
                  </a:cubicBezTo>
                  <a:cubicBezTo>
                    <a:pt x="166579" y="205287"/>
                    <a:pt x="183473" y="179444"/>
                    <a:pt x="181098" y="153692"/>
                  </a:cubicBezTo>
                  <a:cubicBezTo>
                    <a:pt x="177811" y="119265"/>
                    <a:pt x="147036" y="96709"/>
                    <a:pt x="116079" y="95066"/>
                  </a:cubicBezTo>
                  <a:cubicBezTo>
                    <a:pt x="74986" y="92874"/>
                    <a:pt x="39555" y="125566"/>
                    <a:pt x="35902" y="167572"/>
                  </a:cubicBezTo>
                  <a:cubicBezTo>
                    <a:pt x="32341" y="207844"/>
                    <a:pt x="50330" y="237157"/>
                    <a:pt x="84940" y="256608"/>
                  </a:cubicBezTo>
                  <a:cubicBezTo>
                    <a:pt x="107587" y="269301"/>
                    <a:pt x="130965"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0"/>
                  </a:cubicBezTo>
                  <a:cubicBezTo>
                    <a:pt x="112518" y="579235"/>
                    <a:pt x="103752" y="579235"/>
                    <a:pt x="95076" y="579600"/>
                  </a:cubicBezTo>
                  <a:cubicBezTo>
                    <a:pt x="90054" y="579783"/>
                    <a:pt x="88045" y="578231"/>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89" name="Freeform: Shape 88">
              <a:extLst>
                <a:ext uri="{FF2B5EF4-FFF2-40B4-BE49-F238E27FC236}">
                  <a16:creationId xmlns:a16="http://schemas.microsoft.com/office/drawing/2014/main" id="{865C0FDB-74F1-AC3E-1D31-40EDD64987B0}"/>
                </a:ext>
              </a:extLst>
            </p:cNvPr>
            <p:cNvSpPr/>
            <p:nvPr/>
          </p:nvSpPr>
          <p:spPr>
            <a:xfrm>
              <a:off x="3363735" y="6455700"/>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6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0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3 h 579623"/>
                <a:gd name="connsiteX30" fmla="*/ 214155 w 216527"/>
                <a:gd name="connsiteY30" fmla="*/ 138898 h 579623"/>
                <a:gd name="connsiteX31" fmla="*/ 143566 w 216527"/>
                <a:gd name="connsiteY31" fmla="*/ 246928 h 579623"/>
                <a:gd name="connsiteX32" fmla="*/ 55353 w 216527"/>
                <a:gd name="connsiteY32" fmla="*/ 187937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40 h 579623"/>
                <a:gd name="connsiteX37" fmla="*/ 132151 w 216527"/>
                <a:gd name="connsiteY37" fmla="*/ 180540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80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5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2"/>
                    <a:pt x="88684" y="530928"/>
                    <a:pt x="88867" y="522435"/>
                  </a:cubicBezTo>
                  <a:cubicBezTo>
                    <a:pt x="88867" y="518417"/>
                    <a:pt x="87679" y="516773"/>
                    <a:pt x="83479" y="515860"/>
                  </a:cubicBezTo>
                  <a:cubicBezTo>
                    <a:pt x="48778" y="508372"/>
                    <a:pt x="22387" y="489652"/>
                    <a:pt x="7867" y="456686"/>
                  </a:cubicBezTo>
                  <a:cubicBezTo>
                    <a:pt x="-14597" y="405913"/>
                    <a:pt x="13073"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4" y="395138"/>
                    <a:pt x="85396" y="395411"/>
                  </a:cubicBezTo>
                  <a:cubicBezTo>
                    <a:pt x="86675" y="395411"/>
                    <a:pt x="88867" y="397877"/>
                    <a:pt x="89049" y="399338"/>
                  </a:cubicBezTo>
                  <a:cubicBezTo>
                    <a:pt x="89506" y="405456"/>
                    <a:pt x="89414" y="411575"/>
                    <a:pt x="89232" y="417693"/>
                  </a:cubicBezTo>
                  <a:cubicBezTo>
                    <a:pt x="89141" y="422716"/>
                    <a:pt x="91606" y="425821"/>
                    <a:pt x="95898" y="427464"/>
                  </a:cubicBezTo>
                  <a:cubicBezTo>
                    <a:pt x="103386" y="430295"/>
                    <a:pt x="110418" y="429656"/>
                    <a:pt x="116719" y="424359"/>
                  </a:cubicBezTo>
                  <a:cubicBezTo>
                    <a:pt x="129594" y="413584"/>
                    <a:pt x="130782" y="393220"/>
                    <a:pt x="119276" y="379979"/>
                  </a:cubicBezTo>
                  <a:cubicBezTo>
                    <a:pt x="100281" y="357788"/>
                    <a:pt x="64667" y="359980"/>
                    <a:pt x="46952"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8"/>
                  </a:cubicBezTo>
                  <a:cubicBezTo>
                    <a:pt x="225388" y="187297"/>
                    <a:pt x="194248" y="239075"/>
                    <a:pt x="143566" y="246928"/>
                  </a:cubicBezTo>
                  <a:cubicBezTo>
                    <a:pt x="100738" y="253595"/>
                    <a:pt x="62476" y="225925"/>
                    <a:pt x="55353" y="187937"/>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9"/>
                    <a:pt x="140827" y="180449"/>
                    <a:pt x="132151" y="180540"/>
                  </a:cubicBezTo>
                  <a:cubicBezTo>
                    <a:pt x="128499" y="180540"/>
                    <a:pt x="127220" y="178987"/>
                    <a:pt x="127312" y="175517"/>
                  </a:cubicBezTo>
                  <a:cubicBezTo>
                    <a:pt x="127494" y="171590"/>
                    <a:pt x="127312" y="167755"/>
                    <a:pt x="127312" y="163829"/>
                  </a:cubicBezTo>
                  <a:cubicBezTo>
                    <a:pt x="127312" y="151774"/>
                    <a:pt x="118728" y="145656"/>
                    <a:pt x="106948" y="149492"/>
                  </a:cubicBezTo>
                  <a:cubicBezTo>
                    <a:pt x="95350" y="153235"/>
                    <a:pt x="87223" y="167938"/>
                    <a:pt x="89597" y="180905"/>
                  </a:cubicBezTo>
                  <a:cubicBezTo>
                    <a:pt x="93798" y="203552"/>
                    <a:pt x="117632" y="217615"/>
                    <a:pt x="141649" y="211588"/>
                  </a:cubicBezTo>
                  <a:cubicBezTo>
                    <a:pt x="166579" y="205287"/>
                    <a:pt x="183472" y="179444"/>
                    <a:pt x="181098" y="153692"/>
                  </a:cubicBezTo>
                  <a:cubicBezTo>
                    <a:pt x="177810" y="119265"/>
                    <a:pt x="147036" y="96709"/>
                    <a:pt x="116080" y="95066"/>
                  </a:cubicBezTo>
                  <a:cubicBezTo>
                    <a:pt x="74986" y="92874"/>
                    <a:pt x="39555" y="125566"/>
                    <a:pt x="35902" y="167572"/>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5" y="522253"/>
                  </a:cubicBezTo>
                  <a:cubicBezTo>
                    <a:pt x="127859" y="539055"/>
                    <a:pt x="127585" y="555949"/>
                    <a:pt x="127768" y="572843"/>
                  </a:cubicBezTo>
                  <a:cubicBezTo>
                    <a:pt x="127768" y="577774"/>
                    <a:pt x="126490" y="579874"/>
                    <a:pt x="121193" y="579600"/>
                  </a:cubicBezTo>
                  <a:cubicBezTo>
                    <a:pt x="112518" y="579235"/>
                    <a:pt x="103752" y="579235"/>
                    <a:pt x="95076" y="579600"/>
                  </a:cubicBezTo>
                  <a:cubicBezTo>
                    <a:pt x="90054" y="579783"/>
                    <a:pt x="88045" y="578231"/>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90" name="Freeform: Shape 89">
              <a:extLst>
                <a:ext uri="{FF2B5EF4-FFF2-40B4-BE49-F238E27FC236}">
                  <a16:creationId xmlns:a16="http://schemas.microsoft.com/office/drawing/2014/main" id="{CA76EE3F-94FD-68B2-68CC-D4540B2417C8}"/>
                </a:ext>
              </a:extLst>
            </p:cNvPr>
            <p:cNvSpPr/>
            <p:nvPr/>
          </p:nvSpPr>
          <p:spPr>
            <a:xfrm>
              <a:off x="4526823" y="6455700"/>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8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3 h 579623"/>
                <a:gd name="connsiteX30" fmla="*/ 214155 w 216527"/>
                <a:gd name="connsiteY30" fmla="*/ 138898 h 579623"/>
                <a:gd name="connsiteX31" fmla="*/ 143566 w 216527"/>
                <a:gd name="connsiteY31" fmla="*/ 246928 h 579623"/>
                <a:gd name="connsiteX32" fmla="*/ 55353 w 216527"/>
                <a:gd name="connsiteY32" fmla="*/ 187937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40 h 579623"/>
                <a:gd name="connsiteX37" fmla="*/ 132152 w 216527"/>
                <a:gd name="connsiteY37" fmla="*/ 180540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79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2"/>
                    <a:pt x="88684" y="530928"/>
                    <a:pt x="88867" y="522435"/>
                  </a:cubicBezTo>
                  <a:cubicBezTo>
                    <a:pt x="88867" y="518417"/>
                    <a:pt x="87680" y="516773"/>
                    <a:pt x="83479" y="515860"/>
                  </a:cubicBezTo>
                  <a:cubicBezTo>
                    <a:pt x="48778" y="508372"/>
                    <a:pt x="22387" y="489652"/>
                    <a:pt x="7868" y="456686"/>
                  </a:cubicBezTo>
                  <a:cubicBezTo>
                    <a:pt x="-14597" y="405913"/>
                    <a:pt x="13072" y="346739"/>
                    <a:pt x="65124" y="332676"/>
                  </a:cubicBezTo>
                  <a:cubicBezTo>
                    <a:pt x="106035" y="321626"/>
                    <a:pt x="149228" y="345004"/>
                    <a:pt x="159912" y="383905"/>
                  </a:cubicBezTo>
                  <a:cubicBezTo>
                    <a:pt x="169501" y="418515"/>
                    <a:pt x="149137" y="454768"/>
                    <a:pt x="115714" y="462439"/>
                  </a:cubicBezTo>
                  <a:cubicBezTo>
                    <a:pt x="86766" y="469105"/>
                    <a:pt x="59462" y="452577"/>
                    <a:pt x="54714" y="424816"/>
                  </a:cubicBezTo>
                  <a:cubicBezTo>
                    <a:pt x="53253" y="416141"/>
                    <a:pt x="54075"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6"/>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2"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8"/>
                  </a:cubicBezTo>
                  <a:cubicBezTo>
                    <a:pt x="225387" y="187297"/>
                    <a:pt x="194248" y="239075"/>
                    <a:pt x="143566" y="246928"/>
                  </a:cubicBezTo>
                  <a:cubicBezTo>
                    <a:pt x="100738" y="253595"/>
                    <a:pt x="62476" y="225925"/>
                    <a:pt x="55353" y="187937"/>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9"/>
                    <a:pt x="140827" y="180449"/>
                    <a:pt x="132152" y="180540"/>
                  </a:cubicBezTo>
                  <a:cubicBezTo>
                    <a:pt x="128499" y="180540"/>
                    <a:pt x="127220" y="178987"/>
                    <a:pt x="127312" y="175517"/>
                  </a:cubicBezTo>
                  <a:cubicBezTo>
                    <a:pt x="127494" y="171590"/>
                    <a:pt x="127312" y="167755"/>
                    <a:pt x="127312" y="163829"/>
                  </a:cubicBezTo>
                  <a:cubicBezTo>
                    <a:pt x="127312" y="151774"/>
                    <a:pt x="118728" y="145656"/>
                    <a:pt x="106948" y="149492"/>
                  </a:cubicBezTo>
                  <a:cubicBezTo>
                    <a:pt x="95350" y="153235"/>
                    <a:pt x="87223" y="167938"/>
                    <a:pt x="89597" y="180905"/>
                  </a:cubicBezTo>
                  <a:cubicBezTo>
                    <a:pt x="93798" y="203552"/>
                    <a:pt x="117632" y="217615"/>
                    <a:pt x="141649" y="211588"/>
                  </a:cubicBezTo>
                  <a:cubicBezTo>
                    <a:pt x="166579" y="205287"/>
                    <a:pt x="183472" y="179444"/>
                    <a:pt x="181098" y="153692"/>
                  </a:cubicBezTo>
                  <a:cubicBezTo>
                    <a:pt x="177811" y="119265"/>
                    <a:pt x="147036" y="96709"/>
                    <a:pt x="116079" y="95066"/>
                  </a:cubicBezTo>
                  <a:cubicBezTo>
                    <a:pt x="74986" y="92874"/>
                    <a:pt x="39555" y="125566"/>
                    <a:pt x="35902" y="167572"/>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0"/>
                  </a:cubicBezTo>
                  <a:cubicBezTo>
                    <a:pt x="112518" y="579235"/>
                    <a:pt x="103752" y="579235"/>
                    <a:pt x="95076" y="579600"/>
                  </a:cubicBezTo>
                  <a:cubicBezTo>
                    <a:pt x="90054" y="579783"/>
                    <a:pt x="88045" y="578231"/>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91" name="Freeform: Shape 90">
              <a:extLst>
                <a:ext uri="{FF2B5EF4-FFF2-40B4-BE49-F238E27FC236}">
                  <a16:creationId xmlns:a16="http://schemas.microsoft.com/office/drawing/2014/main" id="{29ABDC52-43FB-8A69-6CA1-8C5439B87841}"/>
                </a:ext>
              </a:extLst>
            </p:cNvPr>
            <p:cNvSpPr/>
            <p:nvPr/>
          </p:nvSpPr>
          <p:spPr>
            <a:xfrm>
              <a:off x="5689910" y="6455700"/>
              <a:ext cx="187526" cy="501991"/>
            </a:xfrm>
            <a:custGeom>
              <a:avLst/>
              <a:gdLst>
                <a:gd name="connsiteX0" fmla="*/ 88866 w 216527"/>
                <a:gd name="connsiteY0" fmla="*/ 548004 h 579623"/>
                <a:gd name="connsiteX1" fmla="*/ 88866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6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8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0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3 h 579623"/>
                <a:gd name="connsiteX30" fmla="*/ 214155 w 216527"/>
                <a:gd name="connsiteY30" fmla="*/ 138898 h 579623"/>
                <a:gd name="connsiteX31" fmla="*/ 143566 w 216527"/>
                <a:gd name="connsiteY31" fmla="*/ 246928 h 579623"/>
                <a:gd name="connsiteX32" fmla="*/ 55353 w 216527"/>
                <a:gd name="connsiteY32" fmla="*/ 187937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40 h 579623"/>
                <a:gd name="connsiteX37" fmla="*/ 132151 w 216527"/>
                <a:gd name="connsiteY37" fmla="*/ 180540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80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5 w 216527"/>
                <a:gd name="connsiteY50" fmla="*/ 522253 h 579623"/>
                <a:gd name="connsiteX51" fmla="*/ 127768 w 216527"/>
                <a:gd name="connsiteY51" fmla="*/ 572843 h 579623"/>
                <a:gd name="connsiteX52" fmla="*/ 121194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6" y="548004"/>
                  </a:moveTo>
                  <a:cubicBezTo>
                    <a:pt x="88866" y="539512"/>
                    <a:pt x="88684" y="530928"/>
                    <a:pt x="88866" y="522435"/>
                  </a:cubicBezTo>
                  <a:cubicBezTo>
                    <a:pt x="88866" y="518417"/>
                    <a:pt x="87679" y="516773"/>
                    <a:pt x="83479" y="515860"/>
                  </a:cubicBezTo>
                  <a:cubicBezTo>
                    <a:pt x="48778" y="508372"/>
                    <a:pt x="22387" y="489652"/>
                    <a:pt x="7867" y="456686"/>
                  </a:cubicBezTo>
                  <a:cubicBezTo>
                    <a:pt x="-14597" y="405913"/>
                    <a:pt x="13072"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4" y="395138"/>
                    <a:pt x="85396" y="395411"/>
                  </a:cubicBezTo>
                  <a:cubicBezTo>
                    <a:pt x="86675" y="395411"/>
                    <a:pt x="88866" y="397877"/>
                    <a:pt x="89049" y="399338"/>
                  </a:cubicBezTo>
                  <a:cubicBezTo>
                    <a:pt x="89506" y="405456"/>
                    <a:pt x="89414" y="411575"/>
                    <a:pt x="89232" y="417693"/>
                  </a:cubicBezTo>
                  <a:cubicBezTo>
                    <a:pt x="89141" y="422716"/>
                    <a:pt x="91606" y="425821"/>
                    <a:pt x="95898" y="427464"/>
                  </a:cubicBezTo>
                  <a:cubicBezTo>
                    <a:pt x="103386" y="430295"/>
                    <a:pt x="110418" y="429656"/>
                    <a:pt x="116718"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8"/>
                  </a:cubicBezTo>
                  <a:cubicBezTo>
                    <a:pt x="225387" y="187297"/>
                    <a:pt x="194248" y="239075"/>
                    <a:pt x="143566" y="246928"/>
                  </a:cubicBezTo>
                  <a:cubicBezTo>
                    <a:pt x="100738" y="253595"/>
                    <a:pt x="62476" y="225925"/>
                    <a:pt x="55353" y="187937"/>
                  </a:cubicBezTo>
                  <a:cubicBezTo>
                    <a:pt x="49235" y="155062"/>
                    <a:pt x="70421"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9"/>
                    <a:pt x="140827" y="180449"/>
                    <a:pt x="132151" y="180540"/>
                  </a:cubicBezTo>
                  <a:cubicBezTo>
                    <a:pt x="128499" y="180540"/>
                    <a:pt x="127220" y="178987"/>
                    <a:pt x="127312" y="175517"/>
                  </a:cubicBezTo>
                  <a:cubicBezTo>
                    <a:pt x="127494" y="171590"/>
                    <a:pt x="127312" y="167755"/>
                    <a:pt x="127312" y="163829"/>
                  </a:cubicBezTo>
                  <a:cubicBezTo>
                    <a:pt x="127312" y="151774"/>
                    <a:pt x="118728" y="145656"/>
                    <a:pt x="106948" y="149492"/>
                  </a:cubicBezTo>
                  <a:cubicBezTo>
                    <a:pt x="95350" y="153235"/>
                    <a:pt x="87223" y="167938"/>
                    <a:pt x="89597" y="180905"/>
                  </a:cubicBezTo>
                  <a:cubicBezTo>
                    <a:pt x="93798" y="203552"/>
                    <a:pt x="117632" y="217615"/>
                    <a:pt x="141649" y="211588"/>
                  </a:cubicBezTo>
                  <a:cubicBezTo>
                    <a:pt x="166578" y="205287"/>
                    <a:pt x="183473" y="179444"/>
                    <a:pt x="181098" y="153692"/>
                  </a:cubicBezTo>
                  <a:cubicBezTo>
                    <a:pt x="177810" y="119265"/>
                    <a:pt x="147036" y="96709"/>
                    <a:pt x="116080" y="95066"/>
                  </a:cubicBezTo>
                  <a:cubicBezTo>
                    <a:pt x="74986" y="92874"/>
                    <a:pt x="39555" y="125566"/>
                    <a:pt x="35902" y="167572"/>
                  </a:cubicBezTo>
                  <a:cubicBezTo>
                    <a:pt x="32340" y="207844"/>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5" y="522253"/>
                  </a:cubicBezTo>
                  <a:cubicBezTo>
                    <a:pt x="127860" y="539055"/>
                    <a:pt x="127585" y="555949"/>
                    <a:pt x="127768" y="572843"/>
                  </a:cubicBezTo>
                  <a:cubicBezTo>
                    <a:pt x="127768" y="577774"/>
                    <a:pt x="126490" y="579874"/>
                    <a:pt x="121194" y="579600"/>
                  </a:cubicBezTo>
                  <a:cubicBezTo>
                    <a:pt x="112518" y="579235"/>
                    <a:pt x="103751" y="579235"/>
                    <a:pt x="95076" y="579600"/>
                  </a:cubicBezTo>
                  <a:cubicBezTo>
                    <a:pt x="90054" y="579783"/>
                    <a:pt x="88045" y="578231"/>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92" name="Freeform: Shape 91">
              <a:extLst>
                <a:ext uri="{FF2B5EF4-FFF2-40B4-BE49-F238E27FC236}">
                  <a16:creationId xmlns:a16="http://schemas.microsoft.com/office/drawing/2014/main" id="{CA448A2F-FB3A-2B4A-CD30-A438FDBF25E8}"/>
                </a:ext>
              </a:extLst>
            </p:cNvPr>
            <p:cNvSpPr/>
            <p:nvPr/>
          </p:nvSpPr>
          <p:spPr>
            <a:xfrm>
              <a:off x="6852998" y="6455700"/>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8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3 w 216527"/>
                <a:gd name="connsiteY7" fmla="*/ 424816 h 579623"/>
                <a:gd name="connsiteX8" fmla="*/ 54165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5 w 216527"/>
                <a:gd name="connsiteY15" fmla="*/ 379979 h 579623"/>
                <a:gd name="connsiteX16" fmla="*/ 46951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3 h 579623"/>
                <a:gd name="connsiteX30" fmla="*/ 214155 w 216527"/>
                <a:gd name="connsiteY30" fmla="*/ 138898 h 579623"/>
                <a:gd name="connsiteX31" fmla="*/ 143566 w 216527"/>
                <a:gd name="connsiteY31" fmla="*/ 246928 h 579623"/>
                <a:gd name="connsiteX32" fmla="*/ 55353 w 216527"/>
                <a:gd name="connsiteY32" fmla="*/ 187937 h 579623"/>
                <a:gd name="connsiteX33" fmla="*/ 102655 w 216527"/>
                <a:gd name="connsiteY33" fmla="*/ 114973 h 579623"/>
                <a:gd name="connsiteX34" fmla="*/ 162652 w 216527"/>
                <a:gd name="connsiteY34" fmla="*/ 163006 h 579623"/>
                <a:gd name="connsiteX35" fmla="*/ 162652 w 216527"/>
                <a:gd name="connsiteY35" fmla="*/ 175791 h 579623"/>
                <a:gd name="connsiteX36" fmla="*/ 158268 w 216527"/>
                <a:gd name="connsiteY36" fmla="*/ 180540 h 579623"/>
                <a:gd name="connsiteX37" fmla="*/ 132152 w 216527"/>
                <a:gd name="connsiteY37" fmla="*/ 180540 h 579623"/>
                <a:gd name="connsiteX38" fmla="*/ 127311 w 216527"/>
                <a:gd name="connsiteY38" fmla="*/ 175517 h 579623"/>
                <a:gd name="connsiteX39" fmla="*/ 127311 w 216527"/>
                <a:gd name="connsiteY39" fmla="*/ 163829 h 579623"/>
                <a:gd name="connsiteX40" fmla="*/ 106948 w 216527"/>
                <a:gd name="connsiteY40" fmla="*/ 149492 h 579623"/>
                <a:gd name="connsiteX41" fmla="*/ 89597 w 216527"/>
                <a:gd name="connsiteY41" fmla="*/ 180905 h 579623"/>
                <a:gd name="connsiteX42" fmla="*/ 141648 w 216527"/>
                <a:gd name="connsiteY42" fmla="*/ 211588 h 579623"/>
                <a:gd name="connsiteX43" fmla="*/ 181098 w 216527"/>
                <a:gd name="connsiteY43" fmla="*/ 153692 h 579623"/>
                <a:gd name="connsiteX44" fmla="*/ 116079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2"/>
                    <a:pt x="88684" y="530928"/>
                    <a:pt x="88867" y="522435"/>
                  </a:cubicBezTo>
                  <a:cubicBezTo>
                    <a:pt x="88867" y="518417"/>
                    <a:pt x="87680" y="516773"/>
                    <a:pt x="83479" y="515860"/>
                  </a:cubicBezTo>
                  <a:cubicBezTo>
                    <a:pt x="48778" y="508372"/>
                    <a:pt x="22387" y="489652"/>
                    <a:pt x="7868" y="456686"/>
                  </a:cubicBezTo>
                  <a:cubicBezTo>
                    <a:pt x="-14597" y="405913"/>
                    <a:pt x="13072" y="346739"/>
                    <a:pt x="65124" y="332676"/>
                  </a:cubicBezTo>
                  <a:cubicBezTo>
                    <a:pt x="106035" y="321626"/>
                    <a:pt x="149228" y="345004"/>
                    <a:pt x="159912" y="383905"/>
                  </a:cubicBezTo>
                  <a:cubicBezTo>
                    <a:pt x="169500" y="418515"/>
                    <a:pt x="149137" y="454768"/>
                    <a:pt x="115714" y="462439"/>
                  </a:cubicBezTo>
                  <a:cubicBezTo>
                    <a:pt x="86766" y="469105"/>
                    <a:pt x="59462" y="452577"/>
                    <a:pt x="54713" y="424816"/>
                  </a:cubicBezTo>
                  <a:cubicBezTo>
                    <a:pt x="53252" y="416141"/>
                    <a:pt x="54075" y="407100"/>
                    <a:pt x="54165" y="398242"/>
                  </a:cubicBezTo>
                  <a:cubicBezTo>
                    <a:pt x="54165" y="397238"/>
                    <a:pt x="56448" y="395411"/>
                    <a:pt x="57636" y="395411"/>
                  </a:cubicBezTo>
                  <a:cubicBezTo>
                    <a:pt x="66859" y="395138"/>
                    <a:pt x="76173" y="395138"/>
                    <a:pt x="85397" y="395411"/>
                  </a:cubicBezTo>
                  <a:cubicBezTo>
                    <a:pt x="86675" y="395411"/>
                    <a:pt x="88867" y="397877"/>
                    <a:pt x="89049" y="399338"/>
                  </a:cubicBezTo>
                  <a:cubicBezTo>
                    <a:pt x="89506" y="405456"/>
                    <a:pt x="89415" y="411575"/>
                    <a:pt x="89232" y="417693"/>
                  </a:cubicBezTo>
                  <a:cubicBezTo>
                    <a:pt x="89140" y="422716"/>
                    <a:pt x="91606" y="425821"/>
                    <a:pt x="95898" y="427464"/>
                  </a:cubicBezTo>
                  <a:cubicBezTo>
                    <a:pt x="103386" y="430295"/>
                    <a:pt x="110418" y="429656"/>
                    <a:pt x="116719" y="424359"/>
                  </a:cubicBezTo>
                  <a:cubicBezTo>
                    <a:pt x="129594" y="413584"/>
                    <a:pt x="130782" y="393220"/>
                    <a:pt x="119275" y="379979"/>
                  </a:cubicBezTo>
                  <a:cubicBezTo>
                    <a:pt x="100282" y="357788"/>
                    <a:pt x="64667" y="359980"/>
                    <a:pt x="46951"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5"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8"/>
                  </a:cubicBezTo>
                  <a:cubicBezTo>
                    <a:pt x="225387" y="187297"/>
                    <a:pt x="194248" y="239075"/>
                    <a:pt x="143566" y="246928"/>
                  </a:cubicBezTo>
                  <a:cubicBezTo>
                    <a:pt x="100738" y="253595"/>
                    <a:pt x="62476" y="225925"/>
                    <a:pt x="55353" y="187937"/>
                  </a:cubicBezTo>
                  <a:cubicBezTo>
                    <a:pt x="49234" y="155062"/>
                    <a:pt x="70420" y="121365"/>
                    <a:pt x="102655" y="114973"/>
                  </a:cubicBezTo>
                  <a:cubicBezTo>
                    <a:pt x="136261" y="108398"/>
                    <a:pt x="164113" y="132141"/>
                    <a:pt x="162652" y="163006"/>
                  </a:cubicBezTo>
                  <a:cubicBezTo>
                    <a:pt x="162469" y="167207"/>
                    <a:pt x="162469" y="171499"/>
                    <a:pt x="162652" y="175791"/>
                  </a:cubicBezTo>
                  <a:cubicBezTo>
                    <a:pt x="162743" y="178987"/>
                    <a:pt x="161647" y="180540"/>
                    <a:pt x="158268" y="180540"/>
                  </a:cubicBezTo>
                  <a:cubicBezTo>
                    <a:pt x="149593" y="180449"/>
                    <a:pt x="140827" y="180449"/>
                    <a:pt x="132152" y="180540"/>
                  </a:cubicBezTo>
                  <a:cubicBezTo>
                    <a:pt x="128499" y="180540"/>
                    <a:pt x="127220" y="178987"/>
                    <a:pt x="127311" y="175517"/>
                  </a:cubicBezTo>
                  <a:cubicBezTo>
                    <a:pt x="127494" y="171590"/>
                    <a:pt x="127311" y="167755"/>
                    <a:pt x="127311" y="163829"/>
                  </a:cubicBezTo>
                  <a:cubicBezTo>
                    <a:pt x="127311" y="151774"/>
                    <a:pt x="118727" y="145656"/>
                    <a:pt x="106948" y="149492"/>
                  </a:cubicBezTo>
                  <a:cubicBezTo>
                    <a:pt x="95350" y="153235"/>
                    <a:pt x="87223" y="167938"/>
                    <a:pt x="89597" y="180905"/>
                  </a:cubicBezTo>
                  <a:cubicBezTo>
                    <a:pt x="93798" y="203552"/>
                    <a:pt x="117632" y="217615"/>
                    <a:pt x="141648" y="211588"/>
                  </a:cubicBezTo>
                  <a:cubicBezTo>
                    <a:pt x="166578" y="205287"/>
                    <a:pt x="183472" y="179444"/>
                    <a:pt x="181098" y="153692"/>
                  </a:cubicBezTo>
                  <a:cubicBezTo>
                    <a:pt x="177811" y="119265"/>
                    <a:pt x="147036" y="96709"/>
                    <a:pt x="116079" y="95066"/>
                  </a:cubicBezTo>
                  <a:cubicBezTo>
                    <a:pt x="74986" y="92874"/>
                    <a:pt x="39555" y="125566"/>
                    <a:pt x="35902" y="167572"/>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0"/>
                  </a:cubicBezTo>
                  <a:cubicBezTo>
                    <a:pt x="112518" y="579235"/>
                    <a:pt x="103752" y="579235"/>
                    <a:pt x="95076" y="579600"/>
                  </a:cubicBezTo>
                  <a:cubicBezTo>
                    <a:pt x="90054" y="579783"/>
                    <a:pt x="88045" y="578231"/>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93" name="Freeform: Shape 92">
              <a:extLst>
                <a:ext uri="{FF2B5EF4-FFF2-40B4-BE49-F238E27FC236}">
                  <a16:creationId xmlns:a16="http://schemas.microsoft.com/office/drawing/2014/main" id="{368C41E1-2452-7676-8A66-7F478EEDDC21}"/>
                </a:ext>
              </a:extLst>
            </p:cNvPr>
            <p:cNvSpPr/>
            <p:nvPr/>
          </p:nvSpPr>
          <p:spPr>
            <a:xfrm>
              <a:off x="8016086" y="6455700"/>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3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7 w 216527"/>
                <a:gd name="connsiteY10" fmla="*/ 395411 h 579623"/>
                <a:gd name="connsiteX11" fmla="*/ 89050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1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3 h 579623"/>
                <a:gd name="connsiteX30" fmla="*/ 214155 w 216527"/>
                <a:gd name="connsiteY30" fmla="*/ 138898 h 579623"/>
                <a:gd name="connsiteX31" fmla="*/ 143566 w 216527"/>
                <a:gd name="connsiteY31" fmla="*/ 246928 h 579623"/>
                <a:gd name="connsiteX32" fmla="*/ 55353 w 216527"/>
                <a:gd name="connsiteY32" fmla="*/ 187937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8 w 216527"/>
                <a:gd name="connsiteY36" fmla="*/ 180540 h 579623"/>
                <a:gd name="connsiteX37" fmla="*/ 132151 w 216527"/>
                <a:gd name="connsiteY37" fmla="*/ 180540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79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2"/>
                    <a:pt x="88684" y="530928"/>
                    <a:pt x="88867" y="522435"/>
                  </a:cubicBezTo>
                  <a:cubicBezTo>
                    <a:pt x="88867" y="518417"/>
                    <a:pt x="87680" y="516773"/>
                    <a:pt x="83479" y="515860"/>
                  </a:cubicBezTo>
                  <a:cubicBezTo>
                    <a:pt x="48778" y="508372"/>
                    <a:pt x="22387" y="489652"/>
                    <a:pt x="7867" y="456686"/>
                  </a:cubicBezTo>
                  <a:cubicBezTo>
                    <a:pt x="-14597" y="405913"/>
                    <a:pt x="13073" y="346739"/>
                    <a:pt x="65124" y="332676"/>
                  </a:cubicBezTo>
                  <a:cubicBezTo>
                    <a:pt x="106035" y="321626"/>
                    <a:pt x="149228" y="345004"/>
                    <a:pt x="159913" y="383905"/>
                  </a:cubicBezTo>
                  <a:cubicBezTo>
                    <a:pt x="169501" y="418515"/>
                    <a:pt x="149137" y="454768"/>
                    <a:pt x="115714" y="462439"/>
                  </a:cubicBezTo>
                  <a:cubicBezTo>
                    <a:pt x="86767" y="469105"/>
                    <a:pt x="59463" y="452577"/>
                    <a:pt x="54714" y="424816"/>
                  </a:cubicBezTo>
                  <a:cubicBezTo>
                    <a:pt x="53252" y="416141"/>
                    <a:pt x="54074" y="407100"/>
                    <a:pt x="54166" y="398242"/>
                  </a:cubicBezTo>
                  <a:cubicBezTo>
                    <a:pt x="54166" y="397238"/>
                    <a:pt x="56449" y="395411"/>
                    <a:pt x="57636" y="395411"/>
                  </a:cubicBezTo>
                  <a:cubicBezTo>
                    <a:pt x="66859" y="395138"/>
                    <a:pt x="76173" y="395138"/>
                    <a:pt x="85397" y="395411"/>
                  </a:cubicBezTo>
                  <a:cubicBezTo>
                    <a:pt x="86675" y="395411"/>
                    <a:pt x="88867" y="397877"/>
                    <a:pt x="89050" y="399338"/>
                  </a:cubicBezTo>
                  <a:cubicBezTo>
                    <a:pt x="89506" y="405456"/>
                    <a:pt x="89415" y="411575"/>
                    <a:pt x="89232" y="417693"/>
                  </a:cubicBezTo>
                  <a:cubicBezTo>
                    <a:pt x="89141" y="422716"/>
                    <a:pt x="91606" y="425821"/>
                    <a:pt x="95898" y="427464"/>
                  </a:cubicBezTo>
                  <a:cubicBezTo>
                    <a:pt x="103387" y="430295"/>
                    <a:pt x="110418" y="429656"/>
                    <a:pt x="116719" y="424359"/>
                  </a:cubicBezTo>
                  <a:cubicBezTo>
                    <a:pt x="129595" y="413584"/>
                    <a:pt x="130782" y="393220"/>
                    <a:pt x="119276" y="379979"/>
                  </a:cubicBezTo>
                  <a:cubicBezTo>
                    <a:pt x="100282" y="357788"/>
                    <a:pt x="64667" y="359980"/>
                    <a:pt x="46951"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8"/>
                  </a:cubicBezTo>
                  <a:cubicBezTo>
                    <a:pt x="225388" y="187297"/>
                    <a:pt x="194248" y="239075"/>
                    <a:pt x="143566" y="246928"/>
                  </a:cubicBezTo>
                  <a:cubicBezTo>
                    <a:pt x="100738" y="253595"/>
                    <a:pt x="62476" y="225925"/>
                    <a:pt x="55353" y="187937"/>
                  </a:cubicBezTo>
                  <a:cubicBezTo>
                    <a:pt x="49234"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8" y="180540"/>
                  </a:cubicBezTo>
                  <a:cubicBezTo>
                    <a:pt x="149594" y="180449"/>
                    <a:pt x="140827" y="180449"/>
                    <a:pt x="132151" y="180540"/>
                  </a:cubicBezTo>
                  <a:cubicBezTo>
                    <a:pt x="128499" y="180540"/>
                    <a:pt x="127220" y="178987"/>
                    <a:pt x="127312" y="175517"/>
                  </a:cubicBezTo>
                  <a:cubicBezTo>
                    <a:pt x="127494" y="171590"/>
                    <a:pt x="127312" y="167755"/>
                    <a:pt x="127312" y="163829"/>
                  </a:cubicBezTo>
                  <a:cubicBezTo>
                    <a:pt x="127312" y="151774"/>
                    <a:pt x="118728" y="145656"/>
                    <a:pt x="106948" y="149492"/>
                  </a:cubicBezTo>
                  <a:cubicBezTo>
                    <a:pt x="95351" y="153235"/>
                    <a:pt x="87223" y="167938"/>
                    <a:pt x="89597" y="180905"/>
                  </a:cubicBezTo>
                  <a:cubicBezTo>
                    <a:pt x="93798" y="203552"/>
                    <a:pt x="117632" y="217615"/>
                    <a:pt x="141649" y="211588"/>
                  </a:cubicBezTo>
                  <a:cubicBezTo>
                    <a:pt x="166579" y="205287"/>
                    <a:pt x="183472" y="179444"/>
                    <a:pt x="181098" y="153692"/>
                  </a:cubicBezTo>
                  <a:cubicBezTo>
                    <a:pt x="177811" y="119265"/>
                    <a:pt x="147036" y="96709"/>
                    <a:pt x="116079" y="95066"/>
                  </a:cubicBezTo>
                  <a:cubicBezTo>
                    <a:pt x="74986" y="92874"/>
                    <a:pt x="39555" y="125566"/>
                    <a:pt x="35902" y="167572"/>
                  </a:cubicBezTo>
                  <a:cubicBezTo>
                    <a:pt x="32341" y="207844"/>
                    <a:pt x="50331"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0"/>
                  </a:cubicBezTo>
                  <a:cubicBezTo>
                    <a:pt x="112518" y="579235"/>
                    <a:pt x="103752" y="579235"/>
                    <a:pt x="95076" y="579600"/>
                  </a:cubicBezTo>
                  <a:cubicBezTo>
                    <a:pt x="90054" y="579783"/>
                    <a:pt x="88045" y="578231"/>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94" name="Freeform: Shape 93">
              <a:extLst>
                <a:ext uri="{FF2B5EF4-FFF2-40B4-BE49-F238E27FC236}">
                  <a16:creationId xmlns:a16="http://schemas.microsoft.com/office/drawing/2014/main" id="{C2642BF2-211F-ED80-5D68-FD48F2D6F905}"/>
                </a:ext>
              </a:extLst>
            </p:cNvPr>
            <p:cNvSpPr/>
            <p:nvPr/>
          </p:nvSpPr>
          <p:spPr>
            <a:xfrm>
              <a:off x="9179173" y="6455700"/>
              <a:ext cx="187526" cy="501991"/>
            </a:xfrm>
            <a:custGeom>
              <a:avLst/>
              <a:gdLst>
                <a:gd name="connsiteX0" fmla="*/ 88866 w 216527"/>
                <a:gd name="connsiteY0" fmla="*/ 548004 h 579623"/>
                <a:gd name="connsiteX1" fmla="*/ 88866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6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0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3 h 579623"/>
                <a:gd name="connsiteX30" fmla="*/ 214155 w 216527"/>
                <a:gd name="connsiteY30" fmla="*/ 138898 h 579623"/>
                <a:gd name="connsiteX31" fmla="*/ 143567 w 216527"/>
                <a:gd name="connsiteY31" fmla="*/ 246928 h 579623"/>
                <a:gd name="connsiteX32" fmla="*/ 55353 w 216527"/>
                <a:gd name="connsiteY32" fmla="*/ 187937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40 h 579623"/>
                <a:gd name="connsiteX37" fmla="*/ 132152 w 216527"/>
                <a:gd name="connsiteY37" fmla="*/ 180540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80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4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6" y="548004"/>
                  </a:moveTo>
                  <a:cubicBezTo>
                    <a:pt x="88866" y="539512"/>
                    <a:pt x="88684" y="530928"/>
                    <a:pt x="88866" y="522435"/>
                  </a:cubicBezTo>
                  <a:cubicBezTo>
                    <a:pt x="88866" y="518417"/>
                    <a:pt x="87679" y="516773"/>
                    <a:pt x="83479" y="515860"/>
                  </a:cubicBezTo>
                  <a:cubicBezTo>
                    <a:pt x="48778" y="508372"/>
                    <a:pt x="22387" y="489652"/>
                    <a:pt x="7867" y="456686"/>
                  </a:cubicBezTo>
                  <a:cubicBezTo>
                    <a:pt x="-14597" y="405913"/>
                    <a:pt x="13072"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4" y="395138"/>
                    <a:pt x="85396" y="395411"/>
                  </a:cubicBezTo>
                  <a:cubicBezTo>
                    <a:pt x="86675" y="395411"/>
                    <a:pt x="88866" y="397877"/>
                    <a:pt x="89049" y="399338"/>
                  </a:cubicBezTo>
                  <a:cubicBezTo>
                    <a:pt x="89506" y="405456"/>
                    <a:pt x="89414"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8"/>
                  </a:cubicBezTo>
                  <a:cubicBezTo>
                    <a:pt x="225387" y="187297"/>
                    <a:pt x="194248" y="239075"/>
                    <a:pt x="143567" y="246928"/>
                  </a:cubicBezTo>
                  <a:cubicBezTo>
                    <a:pt x="100738" y="253595"/>
                    <a:pt x="62476" y="225925"/>
                    <a:pt x="55353" y="187937"/>
                  </a:cubicBezTo>
                  <a:cubicBezTo>
                    <a:pt x="49235" y="155062"/>
                    <a:pt x="70421"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9"/>
                    <a:pt x="140827" y="180449"/>
                    <a:pt x="132152" y="180540"/>
                  </a:cubicBezTo>
                  <a:cubicBezTo>
                    <a:pt x="128499" y="180540"/>
                    <a:pt x="127220" y="178987"/>
                    <a:pt x="127312" y="175517"/>
                  </a:cubicBezTo>
                  <a:cubicBezTo>
                    <a:pt x="127494" y="171590"/>
                    <a:pt x="127312" y="167755"/>
                    <a:pt x="127312" y="163829"/>
                  </a:cubicBezTo>
                  <a:cubicBezTo>
                    <a:pt x="127312" y="151774"/>
                    <a:pt x="118728" y="145656"/>
                    <a:pt x="106948" y="149492"/>
                  </a:cubicBezTo>
                  <a:cubicBezTo>
                    <a:pt x="95350" y="153235"/>
                    <a:pt x="87223" y="167938"/>
                    <a:pt x="89597" y="180905"/>
                  </a:cubicBezTo>
                  <a:cubicBezTo>
                    <a:pt x="93798" y="203552"/>
                    <a:pt x="117632" y="217615"/>
                    <a:pt x="141649" y="211588"/>
                  </a:cubicBezTo>
                  <a:cubicBezTo>
                    <a:pt x="166578" y="205287"/>
                    <a:pt x="183473" y="179444"/>
                    <a:pt x="181098" y="153692"/>
                  </a:cubicBezTo>
                  <a:cubicBezTo>
                    <a:pt x="177811" y="119265"/>
                    <a:pt x="147036" y="96709"/>
                    <a:pt x="116080" y="95066"/>
                  </a:cubicBezTo>
                  <a:cubicBezTo>
                    <a:pt x="74986" y="92874"/>
                    <a:pt x="39555" y="125566"/>
                    <a:pt x="35902" y="167572"/>
                  </a:cubicBezTo>
                  <a:cubicBezTo>
                    <a:pt x="32340" y="207844"/>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6" y="522253"/>
                  </a:cubicBezTo>
                  <a:cubicBezTo>
                    <a:pt x="127860" y="539055"/>
                    <a:pt x="127586" y="555949"/>
                    <a:pt x="127768" y="572843"/>
                  </a:cubicBezTo>
                  <a:cubicBezTo>
                    <a:pt x="127768" y="577774"/>
                    <a:pt x="126490" y="579874"/>
                    <a:pt x="121194" y="579600"/>
                  </a:cubicBezTo>
                  <a:cubicBezTo>
                    <a:pt x="112518" y="579235"/>
                    <a:pt x="103751" y="579235"/>
                    <a:pt x="95076" y="579600"/>
                  </a:cubicBezTo>
                  <a:cubicBezTo>
                    <a:pt x="90054" y="579783"/>
                    <a:pt x="88045" y="578231"/>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95" name="Freeform: Shape 94">
              <a:extLst>
                <a:ext uri="{FF2B5EF4-FFF2-40B4-BE49-F238E27FC236}">
                  <a16:creationId xmlns:a16="http://schemas.microsoft.com/office/drawing/2014/main" id="{0C2B4C6C-70CF-0FEA-F4D2-00CFA74EE995}"/>
                </a:ext>
              </a:extLst>
            </p:cNvPr>
            <p:cNvSpPr/>
            <p:nvPr/>
          </p:nvSpPr>
          <p:spPr>
            <a:xfrm>
              <a:off x="10342261" y="6455700"/>
              <a:ext cx="187526" cy="501991"/>
            </a:xfrm>
            <a:custGeom>
              <a:avLst/>
              <a:gdLst>
                <a:gd name="connsiteX0" fmla="*/ 88866 w 216527"/>
                <a:gd name="connsiteY0" fmla="*/ 548004 h 579623"/>
                <a:gd name="connsiteX1" fmla="*/ 88866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5 w 216527"/>
                <a:gd name="connsiteY6" fmla="*/ 462439 h 579623"/>
                <a:gd name="connsiteX7" fmla="*/ 54713 w 216527"/>
                <a:gd name="connsiteY7" fmla="*/ 424816 h 579623"/>
                <a:gd name="connsiteX8" fmla="*/ 54166 w 216527"/>
                <a:gd name="connsiteY8" fmla="*/ 398242 h 579623"/>
                <a:gd name="connsiteX9" fmla="*/ 57636 w 216527"/>
                <a:gd name="connsiteY9" fmla="*/ 395411 h 579623"/>
                <a:gd name="connsiteX10" fmla="*/ 85396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3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2 w 216527"/>
                <a:gd name="connsiteY26" fmla="*/ 4 h 579623"/>
                <a:gd name="connsiteX27" fmla="*/ 127404 w 216527"/>
                <a:gd name="connsiteY27" fmla="*/ 5939 h 579623"/>
                <a:gd name="connsiteX28" fmla="*/ 127221 w 216527"/>
                <a:gd name="connsiteY28" fmla="*/ 54247 h 579623"/>
                <a:gd name="connsiteX29" fmla="*/ 133795 w 216527"/>
                <a:gd name="connsiteY29" fmla="*/ 62283 h 579623"/>
                <a:gd name="connsiteX30" fmla="*/ 214156 w 216527"/>
                <a:gd name="connsiteY30" fmla="*/ 138898 h 579623"/>
                <a:gd name="connsiteX31" fmla="*/ 143566 w 216527"/>
                <a:gd name="connsiteY31" fmla="*/ 246928 h 579623"/>
                <a:gd name="connsiteX32" fmla="*/ 55353 w 216527"/>
                <a:gd name="connsiteY32" fmla="*/ 187937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40 h 579623"/>
                <a:gd name="connsiteX37" fmla="*/ 132151 w 216527"/>
                <a:gd name="connsiteY37" fmla="*/ 180540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8 w 216527"/>
                <a:gd name="connsiteY41" fmla="*/ 180905 h 579623"/>
                <a:gd name="connsiteX42" fmla="*/ 141649 w 216527"/>
                <a:gd name="connsiteY42" fmla="*/ 211588 h 579623"/>
                <a:gd name="connsiteX43" fmla="*/ 181099 w 216527"/>
                <a:gd name="connsiteY43" fmla="*/ 153692 h 579623"/>
                <a:gd name="connsiteX44" fmla="*/ 116080 w 216527"/>
                <a:gd name="connsiteY44" fmla="*/ 95066 h 579623"/>
                <a:gd name="connsiteX45" fmla="*/ 35903 w 216527"/>
                <a:gd name="connsiteY45" fmla="*/ 167572 h 579623"/>
                <a:gd name="connsiteX46" fmla="*/ 84940 w 216527"/>
                <a:gd name="connsiteY46" fmla="*/ 256608 h 579623"/>
                <a:gd name="connsiteX47" fmla="*/ 153246 w 216527"/>
                <a:gd name="connsiteY47" fmla="*/ 293683 h 579623"/>
                <a:gd name="connsiteX48" fmla="*/ 215433 w 216527"/>
                <a:gd name="connsiteY48" fmla="*/ 385549 h 579623"/>
                <a:gd name="connsiteX49" fmla="*/ 133795 w 216527"/>
                <a:gd name="connsiteY49" fmla="*/ 513760 h 579623"/>
                <a:gd name="connsiteX50" fmla="*/ 127585 w 216527"/>
                <a:gd name="connsiteY50" fmla="*/ 522253 h 579623"/>
                <a:gd name="connsiteX51" fmla="*/ 127768 w 216527"/>
                <a:gd name="connsiteY51" fmla="*/ 572843 h 579623"/>
                <a:gd name="connsiteX52" fmla="*/ 121193 w 216527"/>
                <a:gd name="connsiteY52" fmla="*/ 579600 h 579623"/>
                <a:gd name="connsiteX53" fmla="*/ 95077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6" y="548004"/>
                  </a:moveTo>
                  <a:cubicBezTo>
                    <a:pt x="88866" y="539512"/>
                    <a:pt x="88685" y="530928"/>
                    <a:pt x="88866" y="522435"/>
                  </a:cubicBezTo>
                  <a:cubicBezTo>
                    <a:pt x="88866" y="518417"/>
                    <a:pt x="87679" y="516773"/>
                    <a:pt x="83479" y="515860"/>
                  </a:cubicBezTo>
                  <a:cubicBezTo>
                    <a:pt x="48778" y="508372"/>
                    <a:pt x="22388" y="489652"/>
                    <a:pt x="7867" y="456686"/>
                  </a:cubicBezTo>
                  <a:cubicBezTo>
                    <a:pt x="-14597" y="405913"/>
                    <a:pt x="13073" y="346739"/>
                    <a:pt x="65124" y="332676"/>
                  </a:cubicBezTo>
                  <a:cubicBezTo>
                    <a:pt x="106034" y="321626"/>
                    <a:pt x="149228" y="345004"/>
                    <a:pt x="159912" y="383905"/>
                  </a:cubicBezTo>
                  <a:cubicBezTo>
                    <a:pt x="169501" y="418515"/>
                    <a:pt x="149137" y="454768"/>
                    <a:pt x="115715" y="462439"/>
                  </a:cubicBezTo>
                  <a:cubicBezTo>
                    <a:pt x="86766" y="469105"/>
                    <a:pt x="59462" y="452577"/>
                    <a:pt x="54713" y="424816"/>
                  </a:cubicBezTo>
                  <a:cubicBezTo>
                    <a:pt x="53253" y="416141"/>
                    <a:pt x="54075" y="407100"/>
                    <a:pt x="54166" y="398242"/>
                  </a:cubicBezTo>
                  <a:cubicBezTo>
                    <a:pt x="54166" y="397238"/>
                    <a:pt x="56449" y="395411"/>
                    <a:pt x="57636" y="395411"/>
                  </a:cubicBezTo>
                  <a:cubicBezTo>
                    <a:pt x="66860" y="395138"/>
                    <a:pt x="76173" y="395138"/>
                    <a:pt x="85396" y="395411"/>
                  </a:cubicBezTo>
                  <a:cubicBezTo>
                    <a:pt x="86675" y="395411"/>
                    <a:pt x="88866" y="397877"/>
                    <a:pt x="89049" y="399338"/>
                  </a:cubicBezTo>
                  <a:cubicBezTo>
                    <a:pt x="89506" y="405456"/>
                    <a:pt x="89415" y="411575"/>
                    <a:pt x="89232" y="417693"/>
                  </a:cubicBezTo>
                  <a:cubicBezTo>
                    <a:pt x="89141" y="422716"/>
                    <a:pt x="91606" y="425821"/>
                    <a:pt x="95898" y="427464"/>
                  </a:cubicBezTo>
                  <a:cubicBezTo>
                    <a:pt x="103387" y="430295"/>
                    <a:pt x="110417" y="429656"/>
                    <a:pt x="116719" y="424359"/>
                  </a:cubicBezTo>
                  <a:cubicBezTo>
                    <a:pt x="129595" y="413584"/>
                    <a:pt x="130782" y="393220"/>
                    <a:pt x="119276" y="379979"/>
                  </a:cubicBezTo>
                  <a:cubicBezTo>
                    <a:pt x="100281" y="357788"/>
                    <a:pt x="64668" y="359980"/>
                    <a:pt x="46952" y="384362"/>
                  </a:cubicBezTo>
                  <a:cubicBezTo>
                    <a:pt x="25126" y="414406"/>
                    <a:pt x="35263" y="456047"/>
                    <a:pt x="68868" y="474128"/>
                  </a:cubicBezTo>
                  <a:cubicBezTo>
                    <a:pt x="109961" y="496227"/>
                    <a:pt x="159638" y="476137"/>
                    <a:pt x="176167" y="430843"/>
                  </a:cubicBezTo>
                  <a:cubicBezTo>
                    <a:pt x="190869" y="390572"/>
                    <a:pt x="174706" y="346465"/>
                    <a:pt x="136353"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9" y="277"/>
                    <a:pt x="121742" y="4"/>
                  </a:cubicBezTo>
                  <a:cubicBezTo>
                    <a:pt x="126216" y="-88"/>
                    <a:pt x="127404" y="1739"/>
                    <a:pt x="127404" y="5939"/>
                  </a:cubicBezTo>
                  <a:cubicBezTo>
                    <a:pt x="127221" y="22011"/>
                    <a:pt x="127495" y="38175"/>
                    <a:pt x="127221" y="54247"/>
                  </a:cubicBezTo>
                  <a:cubicBezTo>
                    <a:pt x="127221" y="59269"/>
                    <a:pt x="128772" y="61096"/>
                    <a:pt x="133795" y="62283"/>
                  </a:cubicBezTo>
                  <a:cubicBezTo>
                    <a:pt x="175619" y="71962"/>
                    <a:pt x="204293" y="96344"/>
                    <a:pt x="214156" y="138898"/>
                  </a:cubicBezTo>
                  <a:cubicBezTo>
                    <a:pt x="225388" y="187297"/>
                    <a:pt x="194248" y="239075"/>
                    <a:pt x="143566" y="246928"/>
                  </a:cubicBezTo>
                  <a:cubicBezTo>
                    <a:pt x="100738" y="253595"/>
                    <a:pt x="62475" y="225925"/>
                    <a:pt x="55353" y="187937"/>
                  </a:cubicBezTo>
                  <a:cubicBezTo>
                    <a:pt x="49235" y="155062"/>
                    <a:pt x="70421" y="121365"/>
                    <a:pt x="102656" y="114973"/>
                  </a:cubicBezTo>
                  <a:cubicBezTo>
                    <a:pt x="136261" y="108398"/>
                    <a:pt x="164113" y="132141"/>
                    <a:pt x="162652" y="163006"/>
                  </a:cubicBezTo>
                  <a:cubicBezTo>
                    <a:pt x="162469" y="167207"/>
                    <a:pt x="162469" y="171499"/>
                    <a:pt x="162652" y="175791"/>
                  </a:cubicBezTo>
                  <a:cubicBezTo>
                    <a:pt x="162744" y="178987"/>
                    <a:pt x="161648" y="180540"/>
                    <a:pt x="158269" y="180540"/>
                  </a:cubicBezTo>
                  <a:cubicBezTo>
                    <a:pt x="149593" y="180449"/>
                    <a:pt x="140827" y="180449"/>
                    <a:pt x="132151" y="180540"/>
                  </a:cubicBezTo>
                  <a:cubicBezTo>
                    <a:pt x="128499" y="180540"/>
                    <a:pt x="127221" y="178987"/>
                    <a:pt x="127312" y="175517"/>
                  </a:cubicBezTo>
                  <a:cubicBezTo>
                    <a:pt x="127495" y="171590"/>
                    <a:pt x="127312" y="167755"/>
                    <a:pt x="127312" y="163829"/>
                  </a:cubicBezTo>
                  <a:cubicBezTo>
                    <a:pt x="127312" y="151774"/>
                    <a:pt x="118728" y="145656"/>
                    <a:pt x="106948" y="149492"/>
                  </a:cubicBezTo>
                  <a:cubicBezTo>
                    <a:pt x="95351" y="153235"/>
                    <a:pt x="87223" y="167938"/>
                    <a:pt x="89598" y="180905"/>
                  </a:cubicBezTo>
                  <a:cubicBezTo>
                    <a:pt x="93798" y="203552"/>
                    <a:pt x="117632" y="217615"/>
                    <a:pt x="141649" y="211588"/>
                  </a:cubicBezTo>
                  <a:cubicBezTo>
                    <a:pt x="166578" y="205287"/>
                    <a:pt x="183472" y="179444"/>
                    <a:pt x="181099" y="153692"/>
                  </a:cubicBezTo>
                  <a:cubicBezTo>
                    <a:pt x="177810" y="119265"/>
                    <a:pt x="147036" y="96709"/>
                    <a:pt x="116080" y="95066"/>
                  </a:cubicBezTo>
                  <a:cubicBezTo>
                    <a:pt x="74987" y="92874"/>
                    <a:pt x="39555" y="125566"/>
                    <a:pt x="35903" y="167572"/>
                  </a:cubicBezTo>
                  <a:cubicBezTo>
                    <a:pt x="32341" y="207844"/>
                    <a:pt x="50330" y="237157"/>
                    <a:pt x="84940" y="256608"/>
                  </a:cubicBezTo>
                  <a:cubicBezTo>
                    <a:pt x="107587" y="269301"/>
                    <a:pt x="130964" y="280533"/>
                    <a:pt x="153246" y="293683"/>
                  </a:cubicBezTo>
                  <a:cubicBezTo>
                    <a:pt x="188221" y="314321"/>
                    <a:pt x="209863" y="345095"/>
                    <a:pt x="215433" y="385549"/>
                  </a:cubicBezTo>
                  <a:cubicBezTo>
                    <a:pt x="223105" y="440614"/>
                    <a:pt x="189865" y="497505"/>
                    <a:pt x="133795" y="513760"/>
                  </a:cubicBezTo>
                  <a:cubicBezTo>
                    <a:pt x="128772" y="515221"/>
                    <a:pt x="127495" y="517504"/>
                    <a:pt x="127585" y="522253"/>
                  </a:cubicBezTo>
                  <a:cubicBezTo>
                    <a:pt x="127859" y="539055"/>
                    <a:pt x="127585" y="555949"/>
                    <a:pt x="127768" y="572843"/>
                  </a:cubicBezTo>
                  <a:cubicBezTo>
                    <a:pt x="127768" y="577774"/>
                    <a:pt x="126489" y="579874"/>
                    <a:pt x="121193" y="579600"/>
                  </a:cubicBezTo>
                  <a:cubicBezTo>
                    <a:pt x="112519" y="579235"/>
                    <a:pt x="103751" y="579235"/>
                    <a:pt x="95077" y="579600"/>
                  </a:cubicBezTo>
                  <a:cubicBezTo>
                    <a:pt x="90054" y="579783"/>
                    <a:pt x="88045" y="578231"/>
                    <a:pt x="88319" y="573026"/>
                  </a:cubicBezTo>
                  <a:cubicBezTo>
                    <a:pt x="88685"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96" name="Freeform: Shape 95">
              <a:extLst>
                <a:ext uri="{FF2B5EF4-FFF2-40B4-BE49-F238E27FC236}">
                  <a16:creationId xmlns:a16="http://schemas.microsoft.com/office/drawing/2014/main" id="{A47F68E5-406F-4041-2E56-49CC4AC53BA7}"/>
                </a:ext>
              </a:extLst>
            </p:cNvPr>
            <p:cNvSpPr/>
            <p:nvPr/>
          </p:nvSpPr>
          <p:spPr>
            <a:xfrm>
              <a:off x="456112" y="5358356"/>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0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2 h 579623"/>
                <a:gd name="connsiteX30" fmla="*/ 214155 w 216527"/>
                <a:gd name="connsiteY30" fmla="*/ 138898 h 579623"/>
                <a:gd name="connsiteX31" fmla="*/ 143566 w 216527"/>
                <a:gd name="connsiteY31" fmla="*/ 246928 h 579623"/>
                <a:gd name="connsiteX32" fmla="*/ 55353 w 216527"/>
                <a:gd name="connsiteY32" fmla="*/ 187936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39 h 579623"/>
                <a:gd name="connsiteX37" fmla="*/ 132152 w 216527"/>
                <a:gd name="connsiteY37" fmla="*/ 180539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80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1"/>
                    <a:pt x="88684" y="530927"/>
                    <a:pt x="88867" y="522435"/>
                  </a:cubicBezTo>
                  <a:cubicBezTo>
                    <a:pt x="88867" y="518417"/>
                    <a:pt x="87680" y="516773"/>
                    <a:pt x="83479" y="515860"/>
                  </a:cubicBezTo>
                  <a:cubicBezTo>
                    <a:pt x="48778" y="508372"/>
                    <a:pt x="22387" y="489652"/>
                    <a:pt x="7867" y="456686"/>
                  </a:cubicBezTo>
                  <a:cubicBezTo>
                    <a:pt x="-14597" y="405913"/>
                    <a:pt x="13073" y="346739"/>
                    <a:pt x="65124" y="332676"/>
                  </a:cubicBezTo>
                  <a:cubicBezTo>
                    <a:pt x="106035" y="321626"/>
                    <a:pt x="149228" y="345004"/>
                    <a:pt x="159912" y="383905"/>
                  </a:cubicBezTo>
                  <a:cubicBezTo>
                    <a:pt x="169501" y="418515"/>
                    <a:pt x="149137" y="454768"/>
                    <a:pt x="115714" y="462439"/>
                  </a:cubicBezTo>
                  <a:cubicBezTo>
                    <a:pt x="86766" y="469105"/>
                    <a:pt x="59462" y="452577"/>
                    <a:pt x="54714" y="424816"/>
                  </a:cubicBezTo>
                  <a:cubicBezTo>
                    <a:pt x="53253" y="416140"/>
                    <a:pt x="54074" y="407100"/>
                    <a:pt x="54166" y="398242"/>
                  </a:cubicBezTo>
                  <a:cubicBezTo>
                    <a:pt x="54166" y="397238"/>
                    <a:pt x="56449" y="395411"/>
                    <a:pt x="57636" y="395411"/>
                  </a:cubicBezTo>
                  <a:cubicBezTo>
                    <a:pt x="66859" y="395137"/>
                    <a:pt x="76173" y="395137"/>
                    <a:pt x="85397" y="395411"/>
                  </a:cubicBezTo>
                  <a:cubicBezTo>
                    <a:pt x="86675" y="395411"/>
                    <a:pt x="88867" y="397877"/>
                    <a:pt x="89049" y="399338"/>
                  </a:cubicBezTo>
                  <a:cubicBezTo>
                    <a:pt x="89506" y="405456"/>
                    <a:pt x="89415" y="411574"/>
                    <a:pt x="89232" y="417693"/>
                  </a:cubicBezTo>
                  <a:cubicBezTo>
                    <a:pt x="89141" y="422716"/>
                    <a:pt x="91606" y="425820"/>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5"/>
                    <a:pt x="35263" y="456047"/>
                    <a:pt x="68868" y="474128"/>
                  </a:cubicBezTo>
                  <a:cubicBezTo>
                    <a:pt x="109961" y="496227"/>
                    <a:pt x="159638" y="476137"/>
                    <a:pt x="176167" y="430843"/>
                  </a:cubicBezTo>
                  <a:cubicBezTo>
                    <a:pt x="190869" y="390571"/>
                    <a:pt x="174706" y="346465"/>
                    <a:pt x="136352" y="324183"/>
                  </a:cubicBezTo>
                  <a:cubicBezTo>
                    <a:pt x="113614" y="311034"/>
                    <a:pt x="90145" y="299071"/>
                    <a:pt x="67224" y="286195"/>
                  </a:cubicBezTo>
                  <a:cubicBezTo>
                    <a:pt x="28962" y="264735"/>
                    <a:pt x="5676" y="232408"/>
                    <a:pt x="927" y="188758"/>
                  </a:cubicBezTo>
                  <a:cubicBezTo>
                    <a:pt x="-5191" y="132597"/>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2"/>
                  </a:cubicBezTo>
                  <a:cubicBezTo>
                    <a:pt x="175619" y="71962"/>
                    <a:pt x="204293" y="96344"/>
                    <a:pt x="214155" y="138898"/>
                  </a:cubicBezTo>
                  <a:cubicBezTo>
                    <a:pt x="225387" y="187297"/>
                    <a:pt x="194248" y="239075"/>
                    <a:pt x="143566" y="246928"/>
                  </a:cubicBezTo>
                  <a:cubicBezTo>
                    <a:pt x="100738" y="253594"/>
                    <a:pt x="62476" y="225925"/>
                    <a:pt x="55353" y="187936"/>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39"/>
                    <a:pt x="158269" y="180539"/>
                  </a:cubicBezTo>
                  <a:cubicBezTo>
                    <a:pt x="149593" y="180448"/>
                    <a:pt x="140827" y="180448"/>
                    <a:pt x="132152" y="180539"/>
                  </a:cubicBezTo>
                  <a:cubicBezTo>
                    <a:pt x="128499" y="180539"/>
                    <a:pt x="127220" y="178987"/>
                    <a:pt x="127312" y="175517"/>
                  </a:cubicBezTo>
                  <a:cubicBezTo>
                    <a:pt x="127494" y="171590"/>
                    <a:pt x="127312" y="167755"/>
                    <a:pt x="127312" y="163829"/>
                  </a:cubicBezTo>
                  <a:cubicBezTo>
                    <a:pt x="127312" y="151774"/>
                    <a:pt x="118728" y="145656"/>
                    <a:pt x="106948" y="149492"/>
                  </a:cubicBezTo>
                  <a:cubicBezTo>
                    <a:pt x="95350" y="153235"/>
                    <a:pt x="87223" y="167937"/>
                    <a:pt x="89597" y="180905"/>
                  </a:cubicBezTo>
                  <a:cubicBezTo>
                    <a:pt x="93798" y="203552"/>
                    <a:pt x="117632" y="217615"/>
                    <a:pt x="141649" y="211588"/>
                  </a:cubicBezTo>
                  <a:cubicBezTo>
                    <a:pt x="166579" y="205287"/>
                    <a:pt x="183472" y="179444"/>
                    <a:pt x="181098" y="153692"/>
                  </a:cubicBezTo>
                  <a:cubicBezTo>
                    <a:pt x="177811" y="119265"/>
                    <a:pt x="147036" y="96709"/>
                    <a:pt x="116080" y="95066"/>
                  </a:cubicBezTo>
                  <a:cubicBezTo>
                    <a:pt x="74986" y="92874"/>
                    <a:pt x="39555" y="125566"/>
                    <a:pt x="35902" y="167572"/>
                  </a:cubicBezTo>
                  <a:cubicBezTo>
                    <a:pt x="32341" y="207843"/>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0"/>
                  </a:cubicBezTo>
                  <a:cubicBezTo>
                    <a:pt x="112518" y="579235"/>
                    <a:pt x="103752" y="579235"/>
                    <a:pt x="95076" y="579600"/>
                  </a:cubicBezTo>
                  <a:cubicBezTo>
                    <a:pt x="90054" y="579783"/>
                    <a:pt x="88045" y="578230"/>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2059BFA3-01CE-45C7-5D81-7841EFE14272}"/>
                </a:ext>
              </a:extLst>
            </p:cNvPr>
            <p:cNvSpPr/>
            <p:nvPr/>
          </p:nvSpPr>
          <p:spPr>
            <a:xfrm>
              <a:off x="1619199" y="5358356"/>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2 h 579623"/>
                <a:gd name="connsiteX30" fmla="*/ 214155 w 216527"/>
                <a:gd name="connsiteY30" fmla="*/ 138898 h 579623"/>
                <a:gd name="connsiteX31" fmla="*/ 143566 w 216527"/>
                <a:gd name="connsiteY31" fmla="*/ 246928 h 579623"/>
                <a:gd name="connsiteX32" fmla="*/ 55353 w 216527"/>
                <a:gd name="connsiteY32" fmla="*/ 187936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39 h 579623"/>
                <a:gd name="connsiteX37" fmla="*/ 132152 w 216527"/>
                <a:gd name="connsiteY37" fmla="*/ 180539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80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1"/>
                    <a:pt x="88684" y="530927"/>
                    <a:pt x="88867" y="522435"/>
                  </a:cubicBezTo>
                  <a:cubicBezTo>
                    <a:pt x="88867" y="518417"/>
                    <a:pt x="87680" y="516773"/>
                    <a:pt x="83479" y="515860"/>
                  </a:cubicBezTo>
                  <a:cubicBezTo>
                    <a:pt x="48778" y="508372"/>
                    <a:pt x="22387" y="489652"/>
                    <a:pt x="7867" y="456686"/>
                  </a:cubicBezTo>
                  <a:cubicBezTo>
                    <a:pt x="-14597" y="405913"/>
                    <a:pt x="13073"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0"/>
                    <a:pt x="54074" y="407100"/>
                    <a:pt x="54166" y="398242"/>
                  </a:cubicBezTo>
                  <a:cubicBezTo>
                    <a:pt x="54166" y="397238"/>
                    <a:pt x="56449" y="395411"/>
                    <a:pt x="57636" y="395411"/>
                  </a:cubicBezTo>
                  <a:cubicBezTo>
                    <a:pt x="66859" y="395137"/>
                    <a:pt x="76173" y="395137"/>
                    <a:pt x="85397" y="395411"/>
                  </a:cubicBezTo>
                  <a:cubicBezTo>
                    <a:pt x="86675" y="395411"/>
                    <a:pt x="88867" y="397877"/>
                    <a:pt x="89049" y="399338"/>
                  </a:cubicBezTo>
                  <a:cubicBezTo>
                    <a:pt x="89506" y="405456"/>
                    <a:pt x="89415" y="411574"/>
                    <a:pt x="89232" y="417693"/>
                  </a:cubicBezTo>
                  <a:cubicBezTo>
                    <a:pt x="89141" y="422716"/>
                    <a:pt x="91606" y="425820"/>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5"/>
                    <a:pt x="35263" y="456047"/>
                    <a:pt x="68868" y="474128"/>
                  </a:cubicBezTo>
                  <a:cubicBezTo>
                    <a:pt x="109961" y="496227"/>
                    <a:pt x="159638" y="476137"/>
                    <a:pt x="176167" y="430843"/>
                  </a:cubicBezTo>
                  <a:cubicBezTo>
                    <a:pt x="190869" y="390571"/>
                    <a:pt x="174706" y="346465"/>
                    <a:pt x="136352" y="324183"/>
                  </a:cubicBezTo>
                  <a:cubicBezTo>
                    <a:pt x="113614" y="311034"/>
                    <a:pt x="90145" y="299071"/>
                    <a:pt x="67224" y="286195"/>
                  </a:cubicBezTo>
                  <a:cubicBezTo>
                    <a:pt x="28962" y="264735"/>
                    <a:pt x="5676" y="232408"/>
                    <a:pt x="927" y="188758"/>
                  </a:cubicBezTo>
                  <a:cubicBezTo>
                    <a:pt x="-5191" y="132597"/>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2"/>
                  </a:cubicBezTo>
                  <a:cubicBezTo>
                    <a:pt x="175619" y="71962"/>
                    <a:pt x="204293" y="96344"/>
                    <a:pt x="214155" y="138898"/>
                  </a:cubicBezTo>
                  <a:cubicBezTo>
                    <a:pt x="225388" y="187297"/>
                    <a:pt x="194248" y="239075"/>
                    <a:pt x="143566" y="246928"/>
                  </a:cubicBezTo>
                  <a:cubicBezTo>
                    <a:pt x="100738" y="253594"/>
                    <a:pt x="62476" y="225925"/>
                    <a:pt x="55353" y="187936"/>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39"/>
                    <a:pt x="158269" y="180539"/>
                  </a:cubicBezTo>
                  <a:cubicBezTo>
                    <a:pt x="149593" y="180448"/>
                    <a:pt x="140827" y="180448"/>
                    <a:pt x="132152" y="180539"/>
                  </a:cubicBezTo>
                  <a:cubicBezTo>
                    <a:pt x="128499" y="180539"/>
                    <a:pt x="127220" y="178987"/>
                    <a:pt x="127312" y="175517"/>
                  </a:cubicBezTo>
                  <a:cubicBezTo>
                    <a:pt x="127494" y="171590"/>
                    <a:pt x="127312" y="167755"/>
                    <a:pt x="127312" y="163829"/>
                  </a:cubicBezTo>
                  <a:cubicBezTo>
                    <a:pt x="127312" y="151774"/>
                    <a:pt x="118728" y="145656"/>
                    <a:pt x="106948" y="149492"/>
                  </a:cubicBezTo>
                  <a:cubicBezTo>
                    <a:pt x="95350" y="153235"/>
                    <a:pt x="87223" y="167937"/>
                    <a:pt x="89597" y="180905"/>
                  </a:cubicBezTo>
                  <a:cubicBezTo>
                    <a:pt x="93798" y="203552"/>
                    <a:pt x="117632" y="217615"/>
                    <a:pt x="141649" y="211588"/>
                  </a:cubicBezTo>
                  <a:cubicBezTo>
                    <a:pt x="166579" y="205287"/>
                    <a:pt x="183472" y="179444"/>
                    <a:pt x="181098" y="153692"/>
                  </a:cubicBezTo>
                  <a:cubicBezTo>
                    <a:pt x="177811" y="119265"/>
                    <a:pt x="147036" y="96709"/>
                    <a:pt x="116080" y="95066"/>
                  </a:cubicBezTo>
                  <a:cubicBezTo>
                    <a:pt x="74986" y="92874"/>
                    <a:pt x="39555" y="125566"/>
                    <a:pt x="35902" y="167572"/>
                  </a:cubicBezTo>
                  <a:cubicBezTo>
                    <a:pt x="32341" y="207843"/>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0"/>
                  </a:cubicBezTo>
                  <a:cubicBezTo>
                    <a:pt x="112518" y="579235"/>
                    <a:pt x="103752" y="579235"/>
                    <a:pt x="95076" y="579600"/>
                  </a:cubicBezTo>
                  <a:cubicBezTo>
                    <a:pt x="90054" y="579783"/>
                    <a:pt x="88045" y="578230"/>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98" name="Freeform: Shape 97">
              <a:extLst>
                <a:ext uri="{FF2B5EF4-FFF2-40B4-BE49-F238E27FC236}">
                  <a16:creationId xmlns:a16="http://schemas.microsoft.com/office/drawing/2014/main" id="{8C25BB9A-B03B-2898-120C-936A6686F34B}"/>
                </a:ext>
              </a:extLst>
            </p:cNvPr>
            <p:cNvSpPr/>
            <p:nvPr/>
          </p:nvSpPr>
          <p:spPr>
            <a:xfrm>
              <a:off x="2782192" y="5358356"/>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8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2 h 579623"/>
                <a:gd name="connsiteX30" fmla="*/ 214155 w 216527"/>
                <a:gd name="connsiteY30" fmla="*/ 138898 h 579623"/>
                <a:gd name="connsiteX31" fmla="*/ 143566 w 216527"/>
                <a:gd name="connsiteY31" fmla="*/ 246928 h 579623"/>
                <a:gd name="connsiteX32" fmla="*/ 55353 w 216527"/>
                <a:gd name="connsiteY32" fmla="*/ 187936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39 h 579623"/>
                <a:gd name="connsiteX37" fmla="*/ 132152 w 216527"/>
                <a:gd name="connsiteY37" fmla="*/ 180539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79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1"/>
                    <a:pt x="88684" y="530927"/>
                    <a:pt x="88867" y="522435"/>
                  </a:cubicBezTo>
                  <a:cubicBezTo>
                    <a:pt x="88867" y="518417"/>
                    <a:pt x="87680" y="516773"/>
                    <a:pt x="83479" y="515860"/>
                  </a:cubicBezTo>
                  <a:cubicBezTo>
                    <a:pt x="48778" y="508372"/>
                    <a:pt x="22387" y="489652"/>
                    <a:pt x="7868" y="456686"/>
                  </a:cubicBezTo>
                  <a:cubicBezTo>
                    <a:pt x="-14597" y="405913"/>
                    <a:pt x="13072" y="346739"/>
                    <a:pt x="65124" y="332676"/>
                  </a:cubicBezTo>
                  <a:cubicBezTo>
                    <a:pt x="106035" y="321626"/>
                    <a:pt x="149228" y="345004"/>
                    <a:pt x="159912" y="383905"/>
                  </a:cubicBezTo>
                  <a:cubicBezTo>
                    <a:pt x="169501" y="418515"/>
                    <a:pt x="149137" y="454768"/>
                    <a:pt x="115714" y="462439"/>
                  </a:cubicBezTo>
                  <a:cubicBezTo>
                    <a:pt x="86766" y="469105"/>
                    <a:pt x="59462" y="452577"/>
                    <a:pt x="54714" y="424816"/>
                  </a:cubicBezTo>
                  <a:cubicBezTo>
                    <a:pt x="53253" y="416140"/>
                    <a:pt x="54075" y="407100"/>
                    <a:pt x="54166" y="398242"/>
                  </a:cubicBezTo>
                  <a:cubicBezTo>
                    <a:pt x="54166" y="397238"/>
                    <a:pt x="56449" y="395411"/>
                    <a:pt x="57636" y="395411"/>
                  </a:cubicBezTo>
                  <a:cubicBezTo>
                    <a:pt x="66859" y="395137"/>
                    <a:pt x="76173" y="395137"/>
                    <a:pt x="85397" y="395411"/>
                  </a:cubicBezTo>
                  <a:cubicBezTo>
                    <a:pt x="86675" y="395411"/>
                    <a:pt x="88867" y="397877"/>
                    <a:pt x="89049" y="399338"/>
                  </a:cubicBezTo>
                  <a:cubicBezTo>
                    <a:pt x="89506" y="405456"/>
                    <a:pt x="89415" y="411574"/>
                    <a:pt x="89232" y="417693"/>
                  </a:cubicBezTo>
                  <a:cubicBezTo>
                    <a:pt x="89141" y="422716"/>
                    <a:pt x="91606" y="425820"/>
                    <a:pt x="95898" y="427464"/>
                  </a:cubicBezTo>
                  <a:cubicBezTo>
                    <a:pt x="103386" y="430295"/>
                    <a:pt x="110418" y="429656"/>
                    <a:pt x="116719" y="424359"/>
                  </a:cubicBezTo>
                  <a:cubicBezTo>
                    <a:pt x="129595" y="413584"/>
                    <a:pt x="130782" y="393220"/>
                    <a:pt x="119276" y="379979"/>
                  </a:cubicBezTo>
                  <a:cubicBezTo>
                    <a:pt x="100282" y="357788"/>
                    <a:pt x="64667" y="359980"/>
                    <a:pt x="46952" y="384362"/>
                  </a:cubicBezTo>
                  <a:cubicBezTo>
                    <a:pt x="25127" y="414405"/>
                    <a:pt x="35263" y="456047"/>
                    <a:pt x="68868" y="474128"/>
                  </a:cubicBezTo>
                  <a:cubicBezTo>
                    <a:pt x="109961" y="496227"/>
                    <a:pt x="159638" y="476137"/>
                    <a:pt x="176167" y="430843"/>
                  </a:cubicBezTo>
                  <a:cubicBezTo>
                    <a:pt x="190869" y="390571"/>
                    <a:pt x="174706" y="346465"/>
                    <a:pt x="136352" y="324183"/>
                  </a:cubicBezTo>
                  <a:cubicBezTo>
                    <a:pt x="113614" y="311034"/>
                    <a:pt x="90145" y="299071"/>
                    <a:pt x="67224" y="286195"/>
                  </a:cubicBezTo>
                  <a:cubicBezTo>
                    <a:pt x="28962" y="264735"/>
                    <a:pt x="5676" y="232408"/>
                    <a:pt x="927" y="188758"/>
                  </a:cubicBezTo>
                  <a:cubicBezTo>
                    <a:pt x="-5191" y="132597"/>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2"/>
                  </a:cubicBezTo>
                  <a:cubicBezTo>
                    <a:pt x="175619" y="71962"/>
                    <a:pt x="204293" y="96344"/>
                    <a:pt x="214155" y="138898"/>
                  </a:cubicBezTo>
                  <a:cubicBezTo>
                    <a:pt x="225387" y="187297"/>
                    <a:pt x="194248" y="239075"/>
                    <a:pt x="143566" y="246928"/>
                  </a:cubicBezTo>
                  <a:cubicBezTo>
                    <a:pt x="100738" y="253594"/>
                    <a:pt x="62476" y="225925"/>
                    <a:pt x="55353" y="187936"/>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39"/>
                    <a:pt x="158269" y="180539"/>
                  </a:cubicBezTo>
                  <a:cubicBezTo>
                    <a:pt x="149593" y="180448"/>
                    <a:pt x="140827" y="180448"/>
                    <a:pt x="132152" y="180539"/>
                  </a:cubicBezTo>
                  <a:cubicBezTo>
                    <a:pt x="128499" y="180539"/>
                    <a:pt x="127220" y="178987"/>
                    <a:pt x="127312" y="175517"/>
                  </a:cubicBezTo>
                  <a:cubicBezTo>
                    <a:pt x="127494" y="171590"/>
                    <a:pt x="127312" y="167755"/>
                    <a:pt x="127312" y="163829"/>
                  </a:cubicBezTo>
                  <a:cubicBezTo>
                    <a:pt x="127312" y="151774"/>
                    <a:pt x="118728" y="145656"/>
                    <a:pt x="106948" y="149492"/>
                  </a:cubicBezTo>
                  <a:cubicBezTo>
                    <a:pt x="95350" y="153235"/>
                    <a:pt x="87223" y="167937"/>
                    <a:pt x="89597" y="180905"/>
                  </a:cubicBezTo>
                  <a:cubicBezTo>
                    <a:pt x="93798" y="203552"/>
                    <a:pt x="117632" y="217615"/>
                    <a:pt x="141649" y="211588"/>
                  </a:cubicBezTo>
                  <a:cubicBezTo>
                    <a:pt x="166578" y="205287"/>
                    <a:pt x="183472" y="179444"/>
                    <a:pt x="181098" y="153692"/>
                  </a:cubicBezTo>
                  <a:cubicBezTo>
                    <a:pt x="177811" y="119265"/>
                    <a:pt x="147036" y="96709"/>
                    <a:pt x="116079" y="95066"/>
                  </a:cubicBezTo>
                  <a:cubicBezTo>
                    <a:pt x="74986" y="92874"/>
                    <a:pt x="39555" y="125566"/>
                    <a:pt x="35902" y="167572"/>
                  </a:cubicBezTo>
                  <a:cubicBezTo>
                    <a:pt x="32341" y="207843"/>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0"/>
                  </a:cubicBezTo>
                  <a:cubicBezTo>
                    <a:pt x="112518" y="579235"/>
                    <a:pt x="103752" y="579235"/>
                    <a:pt x="95076" y="579600"/>
                  </a:cubicBezTo>
                  <a:cubicBezTo>
                    <a:pt x="90054" y="579783"/>
                    <a:pt x="88045" y="578230"/>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99" name="Freeform: Shape 98">
              <a:extLst>
                <a:ext uri="{FF2B5EF4-FFF2-40B4-BE49-F238E27FC236}">
                  <a16:creationId xmlns:a16="http://schemas.microsoft.com/office/drawing/2014/main" id="{B2B6AAED-9CAF-CBB9-9F6D-EC004F92620C}"/>
                </a:ext>
              </a:extLst>
            </p:cNvPr>
            <p:cNvSpPr/>
            <p:nvPr/>
          </p:nvSpPr>
          <p:spPr>
            <a:xfrm>
              <a:off x="3945279" y="5358356"/>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2 h 579623"/>
                <a:gd name="connsiteX30" fmla="*/ 214155 w 216527"/>
                <a:gd name="connsiteY30" fmla="*/ 138898 h 579623"/>
                <a:gd name="connsiteX31" fmla="*/ 143566 w 216527"/>
                <a:gd name="connsiteY31" fmla="*/ 246928 h 579623"/>
                <a:gd name="connsiteX32" fmla="*/ 55353 w 216527"/>
                <a:gd name="connsiteY32" fmla="*/ 187936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39 h 579623"/>
                <a:gd name="connsiteX37" fmla="*/ 132152 w 216527"/>
                <a:gd name="connsiteY37" fmla="*/ 180539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80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1"/>
                    <a:pt x="88684" y="530927"/>
                    <a:pt x="88867" y="522435"/>
                  </a:cubicBezTo>
                  <a:cubicBezTo>
                    <a:pt x="88867" y="518417"/>
                    <a:pt x="87680" y="516773"/>
                    <a:pt x="83479" y="515860"/>
                  </a:cubicBezTo>
                  <a:cubicBezTo>
                    <a:pt x="48778" y="508372"/>
                    <a:pt x="22387" y="489652"/>
                    <a:pt x="7867" y="456686"/>
                  </a:cubicBezTo>
                  <a:cubicBezTo>
                    <a:pt x="-14597" y="405913"/>
                    <a:pt x="13073"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0"/>
                    <a:pt x="54074" y="407100"/>
                    <a:pt x="54166" y="398242"/>
                  </a:cubicBezTo>
                  <a:cubicBezTo>
                    <a:pt x="54166" y="397238"/>
                    <a:pt x="56449" y="395411"/>
                    <a:pt x="57636" y="395411"/>
                  </a:cubicBezTo>
                  <a:cubicBezTo>
                    <a:pt x="66859" y="395137"/>
                    <a:pt x="76174" y="395137"/>
                    <a:pt x="85397" y="395411"/>
                  </a:cubicBezTo>
                  <a:cubicBezTo>
                    <a:pt x="86675" y="395411"/>
                    <a:pt x="88867" y="397877"/>
                    <a:pt x="89049" y="399338"/>
                  </a:cubicBezTo>
                  <a:cubicBezTo>
                    <a:pt x="89506" y="405456"/>
                    <a:pt x="89415" y="411574"/>
                    <a:pt x="89232" y="417693"/>
                  </a:cubicBezTo>
                  <a:cubicBezTo>
                    <a:pt x="89141" y="422716"/>
                    <a:pt x="91606" y="425820"/>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5"/>
                    <a:pt x="35263" y="456047"/>
                    <a:pt x="68868" y="474128"/>
                  </a:cubicBezTo>
                  <a:cubicBezTo>
                    <a:pt x="109961" y="496227"/>
                    <a:pt x="159638" y="476137"/>
                    <a:pt x="176167" y="430843"/>
                  </a:cubicBezTo>
                  <a:cubicBezTo>
                    <a:pt x="190869" y="390571"/>
                    <a:pt x="174706" y="346465"/>
                    <a:pt x="136352" y="324183"/>
                  </a:cubicBezTo>
                  <a:cubicBezTo>
                    <a:pt x="113614" y="311034"/>
                    <a:pt x="90145" y="299071"/>
                    <a:pt x="67224" y="286195"/>
                  </a:cubicBezTo>
                  <a:cubicBezTo>
                    <a:pt x="28962" y="264735"/>
                    <a:pt x="5676" y="232408"/>
                    <a:pt x="927" y="188758"/>
                  </a:cubicBezTo>
                  <a:cubicBezTo>
                    <a:pt x="-5191" y="132597"/>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2"/>
                  </a:cubicBezTo>
                  <a:cubicBezTo>
                    <a:pt x="175619" y="71962"/>
                    <a:pt x="204293" y="96344"/>
                    <a:pt x="214155" y="138898"/>
                  </a:cubicBezTo>
                  <a:cubicBezTo>
                    <a:pt x="225387" y="187297"/>
                    <a:pt x="194248" y="239075"/>
                    <a:pt x="143566" y="246928"/>
                  </a:cubicBezTo>
                  <a:cubicBezTo>
                    <a:pt x="100738" y="253594"/>
                    <a:pt x="62476" y="225925"/>
                    <a:pt x="55353" y="187936"/>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39"/>
                    <a:pt x="158269" y="180539"/>
                  </a:cubicBezTo>
                  <a:cubicBezTo>
                    <a:pt x="149593" y="180448"/>
                    <a:pt x="140827" y="180448"/>
                    <a:pt x="132152" y="180539"/>
                  </a:cubicBezTo>
                  <a:cubicBezTo>
                    <a:pt x="128499" y="180539"/>
                    <a:pt x="127220" y="178987"/>
                    <a:pt x="127312" y="175517"/>
                  </a:cubicBezTo>
                  <a:cubicBezTo>
                    <a:pt x="127494" y="171590"/>
                    <a:pt x="127312" y="167755"/>
                    <a:pt x="127312" y="163829"/>
                  </a:cubicBezTo>
                  <a:cubicBezTo>
                    <a:pt x="127312" y="151774"/>
                    <a:pt x="118728" y="145656"/>
                    <a:pt x="106948" y="149492"/>
                  </a:cubicBezTo>
                  <a:cubicBezTo>
                    <a:pt x="95350" y="153235"/>
                    <a:pt x="87223" y="167937"/>
                    <a:pt x="89597" y="180905"/>
                  </a:cubicBezTo>
                  <a:cubicBezTo>
                    <a:pt x="93798" y="203552"/>
                    <a:pt x="117632" y="217615"/>
                    <a:pt x="141649" y="211588"/>
                  </a:cubicBezTo>
                  <a:cubicBezTo>
                    <a:pt x="166579" y="205287"/>
                    <a:pt x="183472" y="179444"/>
                    <a:pt x="181098" y="153692"/>
                  </a:cubicBezTo>
                  <a:cubicBezTo>
                    <a:pt x="177811" y="119265"/>
                    <a:pt x="147037" y="96709"/>
                    <a:pt x="116080" y="95066"/>
                  </a:cubicBezTo>
                  <a:cubicBezTo>
                    <a:pt x="74986" y="92874"/>
                    <a:pt x="39555" y="125566"/>
                    <a:pt x="35902" y="167572"/>
                  </a:cubicBezTo>
                  <a:cubicBezTo>
                    <a:pt x="32341" y="207843"/>
                    <a:pt x="50331"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0"/>
                  </a:cubicBezTo>
                  <a:cubicBezTo>
                    <a:pt x="112518" y="579235"/>
                    <a:pt x="103752" y="579235"/>
                    <a:pt x="95076" y="579600"/>
                  </a:cubicBezTo>
                  <a:cubicBezTo>
                    <a:pt x="90054" y="579783"/>
                    <a:pt x="88045" y="578230"/>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00" name="Freeform: Shape 99">
              <a:extLst>
                <a:ext uri="{FF2B5EF4-FFF2-40B4-BE49-F238E27FC236}">
                  <a16:creationId xmlns:a16="http://schemas.microsoft.com/office/drawing/2014/main" id="{AC29BC4A-247C-3835-CC40-C599EE5ED453}"/>
                </a:ext>
              </a:extLst>
            </p:cNvPr>
            <p:cNvSpPr/>
            <p:nvPr/>
          </p:nvSpPr>
          <p:spPr>
            <a:xfrm>
              <a:off x="5108367" y="5358356"/>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8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3 w 216527"/>
                <a:gd name="connsiteY7" fmla="*/ 424816 h 579623"/>
                <a:gd name="connsiteX8" fmla="*/ 54165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5 w 216527"/>
                <a:gd name="connsiteY15" fmla="*/ 379979 h 579623"/>
                <a:gd name="connsiteX16" fmla="*/ 46951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2 h 579623"/>
                <a:gd name="connsiteX30" fmla="*/ 214155 w 216527"/>
                <a:gd name="connsiteY30" fmla="*/ 138898 h 579623"/>
                <a:gd name="connsiteX31" fmla="*/ 143566 w 216527"/>
                <a:gd name="connsiteY31" fmla="*/ 246928 h 579623"/>
                <a:gd name="connsiteX32" fmla="*/ 55353 w 216527"/>
                <a:gd name="connsiteY32" fmla="*/ 187936 h 579623"/>
                <a:gd name="connsiteX33" fmla="*/ 102655 w 216527"/>
                <a:gd name="connsiteY33" fmla="*/ 114973 h 579623"/>
                <a:gd name="connsiteX34" fmla="*/ 162652 w 216527"/>
                <a:gd name="connsiteY34" fmla="*/ 163006 h 579623"/>
                <a:gd name="connsiteX35" fmla="*/ 162652 w 216527"/>
                <a:gd name="connsiteY35" fmla="*/ 175791 h 579623"/>
                <a:gd name="connsiteX36" fmla="*/ 158268 w 216527"/>
                <a:gd name="connsiteY36" fmla="*/ 180539 h 579623"/>
                <a:gd name="connsiteX37" fmla="*/ 132152 w 216527"/>
                <a:gd name="connsiteY37" fmla="*/ 180539 h 579623"/>
                <a:gd name="connsiteX38" fmla="*/ 127311 w 216527"/>
                <a:gd name="connsiteY38" fmla="*/ 175517 h 579623"/>
                <a:gd name="connsiteX39" fmla="*/ 127311 w 216527"/>
                <a:gd name="connsiteY39" fmla="*/ 163829 h 579623"/>
                <a:gd name="connsiteX40" fmla="*/ 106948 w 216527"/>
                <a:gd name="connsiteY40" fmla="*/ 149492 h 579623"/>
                <a:gd name="connsiteX41" fmla="*/ 89597 w 216527"/>
                <a:gd name="connsiteY41" fmla="*/ 180905 h 579623"/>
                <a:gd name="connsiteX42" fmla="*/ 141648 w 216527"/>
                <a:gd name="connsiteY42" fmla="*/ 211588 h 579623"/>
                <a:gd name="connsiteX43" fmla="*/ 181098 w 216527"/>
                <a:gd name="connsiteY43" fmla="*/ 153692 h 579623"/>
                <a:gd name="connsiteX44" fmla="*/ 116079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1"/>
                    <a:pt x="88684" y="530927"/>
                    <a:pt x="88867" y="522435"/>
                  </a:cubicBezTo>
                  <a:cubicBezTo>
                    <a:pt x="88867" y="518417"/>
                    <a:pt x="87680" y="516773"/>
                    <a:pt x="83479" y="515860"/>
                  </a:cubicBezTo>
                  <a:cubicBezTo>
                    <a:pt x="48778" y="508372"/>
                    <a:pt x="22387" y="489652"/>
                    <a:pt x="7868" y="456686"/>
                  </a:cubicBezTo>
                  <a:cubicBezTo>
                    <a:pt x="-14597" y="405913"/>
                    <a:pt x="13072" y="346739"/>
                    <a:pt x="65124" y="332676"/>
                  </a:cubicBezTo>
                  <a:cubicBezTo>
                    <a:pt x="106035" y="321626"/>
                    <a:pt x="149228" y="345004"/>
                    <a:pt x="159912" y="383905"/>
                  </a:cubicBezTo>
                  <a:cubicBezTo>
                    <a:pt x="169500" y="418515"/>
                    <a:pt x="149137" y="454768"/>
                    <a:pt x="115714" y="462439"/>
                  </a:cubicBezTo>
                  <a:cubicBezTo>
                    <a:pt x="86766" y="469105"/>
                    <a:pt x="59462" y="452577"/>
                    <a:pt x="54713" y="424816"/>
                  </a:cubicBezTo>
                  <a:cubicBezTo>
                    <a:pt x="53252" y="416140"/>
                    <a:pt x="54075" y="407100"/>
                    <a:pt x="54165" y="398242"/>
                  </a:cubicBezTo>
                  <a:cubicBezTo>
                    <a:pt x="54165" y="397238"/>
                    <a:pt x="56448" y="395411"/>
                    <a:pt x="57636" y="395411"/>
                  </a:cubicBezTo>
                  <a:cubicBezTo>
                    <a:pt x="66859" y="395137"/>
                    <a:pt x="76173" y="395137"/>
                    <a:pt x="85397" y="395411"/>
                  </a:cubicBezTo>
                  <a:cubicBezTo>
                    <a:pt x="86675" y="395411"/>
                    <a:pt x="88867" y="397877"/>
                    <a:pt x="89049" y="399338"/>
                  </a:cubicBezTo>
                  <a:cubicBezTo>
                    <a:pt x="89506" y="405456"/>
                    <a:pt x="89415" y="411574"/>
                    <a:pt x="89232" y="417693"/>
                  </a:cubicBezTo>
                  <a:cubicBezTo>
                    <a:pt x="89140" y="422716"/>
                    <a:pt x="91606" y="425820"/>
                    <a:pt x="95898" y="427464"/>
                  </a:cubicBezTo>
                  <a:cubicBezTo>
                    <a:pt x="103386" y="430295"/>
                    <a:pt x="110418" y="429656"/>
                    <a:pt x="116719" y="424359"/>
                  </a:cubicBezTo>
                  <a:cubicBezTo>
                    <a:pt x="129594" y="413584"/>
                    <a:pt x="130782" y="393220"/>
                    <a:pt x="119275" y="379979"/>
                  </a:cubicBezTo>
                  <a:cubicBezTo>
                    <a:pt x="100282" y="357788"/>
                    <a:pt x="64667" y="359980"/>
                    <a:pt x="46951" y="384362"/>
                  </a:cubicBezTo>
                  <a:cubicBezTo>
                    <a:pt x="25126" y="414405"/>
                    <a:pt x="35263" y="456047"/>
                    <a:pt x="68868" y="474128"/>
                  </a:cubicBezTo>
                  <a:cubicBezTo>
                    <a:pt x="109961" y="496227"/>
                    <a:pt x="159638" y="476137"/>
                    <a:pt x="176167" y="430843"/>
                  </a:cubicBezTo>
                  <a:cubicBezTo>
                    <a:pt x="190869" y="390571"/>
                    <a:pt x="174706" y="346465"/>
                    <a:pt x="136352" y="324183"/>
                  </a:cubicBezTo>
                  <a:cubicBezTo>
                    <a:pt x="113614" y="311034"/>
                    <a:pt x="90145" y="299071"/>
                    <a:pt x="67224" y="286195"/>
                  </a:cubicBezTo>
                  <a:cubicBezTo>
                    <a:pt x="28962" y="264735"/>
                    <a:pt x="5675" y="232408"/>
                    <a:pt x="927" y="188758"/>
                  </a:cubicBezTo>
                  <a:cubicBezTo>
                    <a:pt x="-5191" y="132597"/>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3" y="277"/>
                    <a:pt x="112518" y="277"/>
                    <a:pt x="121741" y="4"/>
                  </a:cubicBezTo>
                  <a:cubicBezTo>
                    <a:pt x="126216" y="-88"/>
                    <a:pt x="127403" y="1739"/>
                    <a:pt x="127403" y="5939"/>
                  </a:cubicBezTo>
                  <a:cubicBezTo>
                    <a:pt x="127220" y="22011"/>
                    <a:pt x="127494" y="38175"/>
                    <a:pt x="127220" y="54247"/>
                  </a:cubicBezTo>
                  <a:cubicBezTo>
                    <a:pt x="127220" y="59269"/>
                    <a:pt x="128773" y="61096"/>
                    <a:pt x="133795" y="62282"/>
                  </a:cubicBezTo>
                  <a:cubicBezTo>
                    <a:pt x="175619" y="71962"/>
                    <a:pt x="204293" y="96344"/>
                    <a:pt x="214155" y="138898"/>
                  </a:cubicBezTo>
                  <a:cubicBezTo>
                    <a:pt x="225387" y="187297"/>
                    <a:pt x="194248" y="239075"/>
                    <a:pt x="143566" y="246928"/>
                  </a:cubicBezTo>
                  <a:cubicBezTo>
                    <a:pt x="100738" y="253594"/>
                    <a:pt x="62476" y="225925"/>
                    <a:pt x="55353" y="187936"/>
                  </a:cubicBezTo>
                  <a:cubicBezTo>
                    <a:pt x="49234" y="155062"/>
                    <a:pt x="70420" y="121365"/>
                    <a:pt x="102655" y="114973"/>
                  </a:cubicBezTo>
                  <a:cubicBezTo>
                    <a:pt x="136261" y="108398"/>
                    <a:pt x="164113" y="132141"/>
                    <a:pt x="162652" y="163006"/>
                  </a:cubicBezTo>
                  <a:cubicBezTo>
                    <a:pt x="162469" y="167207"/>
                    <a:pt x="162469" y="171499"/>
                    <a:pt x="162652" y="175791"/>
                  </a:cubicBezTo>
                  <a:cubicBezTo>
                    <a:pt x="162743" y="178987"/>
                    <a:pt x="161647" y="180539"/>
                    <a:pt x="158268" y="180539"/>
                  </a:cubicBezTo>
                  <a:cubicBezTo>
                    <a:pt x="149593" y="180448"/>
                    <a:pt x="140827" y="180448"/>
                    <a:pt x="132152" y="180539"/>
                  </a:cubicBezTo>
                  <a:cubicBezTo>
                    <a:pt x="128499" y="180539"/>
                    <a:pt x="127220" y="178987"/>
                    <a:pt x="127311" y="175517"/>
                  </a:cubicBezTo>
                  <a:cubicBezTo>
                    <a:pt x="127494" y="171590"/>
                    <a:pt x="127311" y="167755"/>
                    <a:pt x="127311" y="163829"/>
                  </a:cubicBezTo>
                  <a:cubicBezTo>
                    <a:pt x="127311" y="151774"/>
                    <a:pt x="118727" y="145656"/>
                    <a:pt x="106948" y="149492"/>
                  </a:cubicBezTo>
                  <a:cubicBezTo>
                    <a:pt x="95350" y="153235"/>
                    <a:pt x="87223" y="167937"/>
                    <a:pt x="89597" y="180905"/>
                  </a:cubicBezTo>
                  <a:cubicBezTo>
                    <a:pt x="93798" y="203552"/>
                    <a:pt x="117632" y="217615"/>
                    <a:pt x="141648" y="211588"/>
                  </a:cubicBezTo>
                  <a:cubicBezTo>
                    <a:pt x="166578" y="205287"/>
                    <a:pt x="183472" y="179444"/>
                    <a:pt x="181098" y="153692"/>
                  </a:cubicBezTo>
                  <a:cubicBezTo>
                    <a:pt x="177811" y="119265"/>
                    <a:pt x="147036" y="96709"/>
                    <a:pt x="116079" y="95066"/>
                  </a:cubicBezTo>
                  <a:cubicBezTo>
                    <a:pt x="74986" y="92874"/>
                    <a:pt x="39555" y="125566"/>
                    <a:pt x="35902" y="167572"/>
                  </a:cubicBezTo>
                  <a:cubicBezTo>
                    <a:pt x="32341" y="207843"/>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0"/>
                  </a:cubicBezTo>
                  <a:cubicBezTo>
                    <a:pt x="112518" y="579235"/>
                    <a:pt x="103752" y="579235"/>
                    <a:pt x="95076" y="579600"/>
                  </a:cubicBezTo>
                  <a:cubicBezTo>
                    <a:pt x="90054" y="579783"/>
                    <a:pt x="88045" y="578230"/>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01" name="Freeform: Shape 100">
              <a:extLst>
                <a:ext uri="{FF2B5EF4-FFF2-40B4-BE49-F238E27FC236}">
                  <a16:creationId xmlns:a16="http://schemas.microsoft.com/office/drawing/2014/main" id="{FA976526-37D5-088C-8C32-9D2DB951DBA4}"/>
                </a:ext>
              </a:extLst>
            </p:cNvPr>
            <p:cNvSpPr/>
            <p:nvPr/>
          </p:nvSpPr>
          <p:spPr>
            <a:xfrm>
              <a:off x="6271454" y="5358356"/>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7 w 216527"/>
                <a:gd name="connsiteY10" fmla="*/ 395411 h 579623"/>
                <a:gd name="connsiteX11" fmla="*/ 89050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1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2 h 579623"/>
                <a:gd name="connsiteX30" fmla="*/ 214155 w 216527"/>
                <a:gd name="connsiteY30" fmla="*/ 138898 h 579623"/>
                <a:gd name="connsiteX31" fmla="*/ 143566 w 216527"/>
                <a:gd name="connsiteY31" fmla="*/ 246928 h 579623"/>
                <a:gd name="connsiteX32" fmla="*/ 55353 w 216527"/>
                <a:gd name="connsiteY32" fmla="*/ 187936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8 w 216527"/>
                <a:gd name="connsiteY36" fmla="*/ 180539 h 579623"/>
                <a:gd name="connsiteX37" fmla="*/ 132151 w 216527"/>
                <a:gd name="connsiteY37" fmla="*/ 180539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8 w 216527"/>
                <a:gd name="connsiteY42" fmla="*/ 211588 h 579623"/>
                <a:gd name="connsiteX43" fmla="*/ 181098 w 216527"/>
                <a:gd name="connsiteY43" fmla="*/ 153692 h 579623"/>
                <a:gd name="connsiteX44" fmla="*/ 116079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1"/>
                    <a:pt x="88684" y="530927"/>
                    <a:pt x="88867" y="522435"/>
                  </a:cubicBezTo>
                  <a:cubicBezTo>
                    <a:pt x="88867" y="518417"/>
                    <a:pt x="87680" y="516773"/>
                    <a:pt x="83479" y="515860"/>
                  </a:cubicBezTo>
                  <a:cubicBezTo>
                    <a:pt x="48778" y="508372"/>
                    <a:pt x="22387" y="489652"/>
                    <a:pt x="7867" y="456686"/>
                  </a:cubicBezTo>
                  <a:cubicBezTo>
                    <a:pt x="-14597" y="405913"/>
                    <a:pt x="13073" y="346739"/>
                    <a:pt x="65124" y="332676"/>
                  </a:cubicBezTo>
                  <a:cubicBezTo>
                    <a:pt x="106035" y="321626"/>
                    <a:pt x="149228" y="345004"/>
                    <a:pt x="159912" y="383905"/>
                  </a:cubicBezTo>
                  <a:cubicBezTo>
                    <a:pt x="169501" y="418515"/>
                    <a:pt x="149137" y="454768"/>
                    <a:pt x="115714" y="462439"/>
                  </a:cubicBezTo>
                  <a:cubicBezTo>
                    <a:pt x="86767" y="469105"/>
                    <a:pt x="59462" y="452577"/>
                    <a:pt x="54714" y="424816"/>
                  </a:cubicBezTo>
                  <a:cubicBezTo>
                    <a:pt x="53252" y="416140"/>
                    <a:pt x="54074" y="407100"/>
                    <a:pt x="54166" y="398242"/>
                  </a:cubicBezTo>
                  <a:cubicBezTo>
                    <a:pt x="54166" y="397238"/>
                    <a:pt x="56449" y="395411"/>
                    <a:pt x="57636" y="395411"/>
                  </a:cubicBezTo>
                  <a:cubicBezTo>
                    <a:pt x="66859" y="395137"/>
                    <a:pt x="76173" y="395137"/>
                    <a:pt x="85397" y="395411"/>
                  </a:cubicBezTo>
                  <a:cubicBezTo>
                    <a:pt x="86675" y="395411"/>
                    <a:pt x="88867" y="397877"/>
                    <a:pt x="89050" y="399338"/>
                  </a:cubicBezTo>
                  <a:cubicBezTo>
                    <a:pt x="89506" y="405456"/>
                    <a:pt x="89415" y="411574"/>
                    <a:pt x="89232" y="417693"/>
                  </a:cubicBezTo>
                  <a:cubicBezTo>
                    <a:pt x="89140" y="422716"/>
                    <a:pt x="91606" y="425820"/>
                    <a:pt x="95898" y="427464"/>
                  </a:cubicBezTo>
                  <a:cubicBezTo>
                    <a:pt x="103387" y="430295"/>
                    <a:pt x="110418" y="429656"/>
                    <a:pt x="116719" y="424359"/>
                  </a:cubicBezTo>
                  <a:cubicBezTo>
                    <a:pt x="129595" y="413584"/>
                    <a:pt x="130782" y="393220"/>
                    <a:pt x="119276" y="379979"/>
                  </a:cubicBezTo>
                  <a:cubicBezTo>
                    <a:pt x="100282" y="357788"/>
                    <a:pt x="64667" y="359980"/>
                    <a:pt x="46951" y="384362"/>
                  </a:cubicBezTo>
                  <a:cubicBezTo>
                    <a:pt x="25127" y="414405"/>
                    <a:pt x="35263" y="456047"/>
                    <a:pt x="68868" y="474128"/>
                  </a:cubicBezTo>
                  <a:cubicBezTo>
                    <a:pt x="109961" y="496227"/>
                    <a:pt x="159638" y="476137"/>
                    <a:pt x="176167" y="430843"/>
                  </a:cubicBezTo>
                  <a:cubicBezTo>
                    <a:pt x="190869" y="390571"/>
                    <a:pt x="174706" y="346465"/>
                    <a:pt x="136352" y="324183"/>
                  </a:cubicBezTo>
                  <a:cubicBezTo>
                    <a:pt x="113614" y="311034"/>
                    <a:pt x="90145" y="299071"/>
                    <a:pt x="67224" y="286195"/>
                  </a:cubicBezTo>
                  <a:cubicBezTo>
                    <a:pt x="28962" y="264735"/>
                    <a:pt x="5676" y="232408"/>
                    <a:pt x="927" y="188758"/>
                  </a:cubicBezTo>
                  <a:cubicBezTo>
                    <a:pt x="-5191" y="132597"/>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2"/>
                  </a:cubicBezTo>
                  <a:cubicBezTo>
                    <a:pt x="175619" y="71962"/>
                    <a:pt x="204293" y="96344"/>
                    <a:pt x="214155" y="138898"/>
                  </a:cubicBezTo>
                  <a:cubicBezTo>
                    <a:pt x="225388" y="187297"/>
                    <a:pt x="194248" y="239075"/>
                    <a:pt x="143566" y="246928"/>
                  </a:cubicBezTo>
                  <a:cubicBezTo>
                    <a:pt x="100738" y="253594"/>
                    <a:pt x="62476" y="225925"/>
                    <a:pt x="55353" y="187936"/>
                  </a:cubicBezTo>
                  <a:cubicBezTo>
                    <a:pt x="49234" y="155062"/>
                    <a:pt x="70420" y="121365"/>
                    <a:pt x="102656" y="114973"/>
                  </a:cubicBezTo>
                  <a:cubicBezTo>
                    <a:pt x="136261" y="108398"/>
                    <a:pt x="164113" y="132141"/>
                    <a:pt x="162652" y="163006"/>
                  </a:cubicBezTo>
                  <a:cubicBezTo>
                    <a:pt x="162469" y="167207"/>
                    <a:pt x="162469" y="171499"/>
                    <a:pt x="162652" y="175791"/>
                  </a:cubicBezTo>
                  <a:cubicBezTo>
                    <a:pt x="162743" y="178987"/>
                    <a:pt x="161647" y="180539"/>
                    <a:pt x="158268" y="180539"/>
                  </a:cubicBezTo>
                  <a:cubicBezTo>
                    <a:pt x="149594" y="180448"/>
                    <a:pt x="140827" y="180448"/>
                    <a:pt x="132151" y="180539"/>
                  </a:cubicBezTo>
                  <a:cubicBezTo>
                    <a:pt x="128499" y="180539"/>
                    <a:pt x="127220" y="178987"/>
                    <a:pt x="127312" y="175517"/>
                  </a:cubicBezTo>
                  <a:cubicBezTo>
                    <a:pt x="127494" y="171590"/>
                    <a:pt x="127312" y="167755"/>
                    <a:pt x="127312" y="163829"/>
                  </a:cubicBezTo>
                  <a:cubicBezTo>
                    <a:pt x="127312" y="151774"/>
                    <a:pt x="118728" y="145656"/>
                    <a:pt x="106948" y="149492"/>
                  </a:cubicBezTo>
                  <a:cubicBezTo>
                    <a:pt x="95351" y="153235"/>
                    <a:pt x="87223" y="167937"/>
                    <a:pt x="89597" y="180905"/>
                  </a:cubicBezTo>
                  <a:cubicBezTo>
                    <a:pt x="93798" y="203552"/>
                    <a:pt x="117632" y="217615"/>
                    <a:pt x="141648" y="211588"/>
                  </a:cubicBezTo>
                  <a:cubicBezTo>
                    <a:pt x="166579" y="205287"/>
                    <a:pt x="183472" y="179444"/>
                    <a:pt x="181098" y="153692"/>
                  </a:cubicBezTo>
                  <a:cubicBezTo>
                    <a:pt x="177811" y="119265"/>
                    <a:pt x="147036" y="96709"/>
                    <a:pt x="116079" y="95066"/>
                  </a:cubicBezTo>
                  <a:cubicBezTo>
                    <a:pt x="74986" y="92874"/>
                    <a:pt x="39555" y="125566"/>
                    <a:pt x="35902" y="167572"/>
                  </a:cubicBezTo>
                  <a:cubicBezTo>
                    <a:pt x="32341" y="207843"/>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0"/>
                  </a:cubicBezTo>
                  <a:cubicBezTo>
                    <a:pt x="112518" y="579235"/>
                    <a:pt x="103752" y="579235"/>
                    <a:pt x="95076" y="579600"/>
                  </a:cubicBezTo>
                  <a:cubicBezTo>
                    <a:pt x="90054" y="579783"/>
                    <a:pt x="88045" y="578230"/>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02" name="Freeform: Shape 101">
              <a:extLst>
                <a:ext uri="{FF2B5EF4-FFF2-40B4-BE49-F238E27FC236}">
                  <a16:creationId xmlns:a16="http://schemas.microsoft.com/office/drawing/2014/main" id="{DF107A62-3BAD-F969-F575-37B1544ABE08}"/>
                </a:ext>
              </a:extLst>
            </p:cNvPr>
            <p:cNvSpPr/>
            <p:nvPr/>
          </p:nvSpPr>
          <p:spPr>
            <a:xfrm>
              <a:off x="7434542" y="5358356"/>
              <a:ext cx="187526" cy="501991"/>
            </a:xfrm>
            <a:custGeom>
              <a:avLst/>
              <a:gdLst>
                <a:gd name="connsiteX0" fmla="*/ 88866 w 216527"/>
                <a:gd name="connsiteY0" fmla="*/ 548004 h 579623"/>
                <a:gd name="connsiteX1" fmla="*/ 88866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6 w 216527"/>
                <a:gd name="connsiteY8" fmla="*/ 398242 h 579623"/>
                <a:gd name="connsiteX9" fmla="*/ 57636 w 216527"/>
                <a:gd name="connsiteY9" fmla="*/ 395411 h 579623"/>
                <a:gd name="connsiteX10" fmla="*/ 85396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0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2 h 579623"/>
                <a:gd name="connsiteX30" fmla="*/ 214155 w 216527"/>
                <a:gd name="connsiteY30" fmla="*/ 138898 h 579623"/>
                <a:gd name="connsiteX31" fmla="*/ 143566 w 216527"/>
                <a:gd name="connsiteY31" fmla="*/ 246928 h 579623"/>
                <a:gd name="connsiteX32" fmla="*/ 55353 w 216527"/>
                <a:gd name="connsiteY32" fmla="*/ 187936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9 w 216527"/>
                <a:gd name="connsiteY36" fmla="*/ 180539 h 579623"/>
                <a:gd name="connsiteX37" fmla="*/ 132151 w 216527"/>
                <a:gd name="connsiteY37" fmla="*/ 180539 h 579623"/>
                <a:gd name="connsiteX38" fmla="*/ 127312 w 216527"/>
                <a:gd name="connsiteY38" fmla="*/ 175517 h 579623"/>
                <a:gd name="connsiteX39" fmla="*/ 127312 w 216527"/>
                <a:gd name="connsiteY39" fmla="*/ 163829 h 579623"/>
                <a:gd name="connsiteX40" fmla="*/ 106948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80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5 w 216527"/>
                <a:gd name="connsiteY50" fmla="*/ 522253 h 579623"/>
                <a:gd name="connsiteX51" fmla="*/ 127768 w 216527"/>
                <a:gd name="connsiteY51" fmla="*/ 572843 h 579623"/>
                <a:gd name="connsiteX52" fmla="*/ 121194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6" y="548004"/>
                  </a:moveTo>
                  <a:cubicBezTo>
                    <a:pt x="88866" y="539511"/>
                    <a:pt x="88684" y="530927"/>
                    <a:pt x="88866" y="522435"/>
                  </a:cubicBezTo>
                  <a:cubicBezTo>
                    <a:pt x="88866" y="518417"/>
                    <a:pt x="87679" y="516773"/>
                    <a:pt x="83479" y="515860"/>
                  </a:cubicBezTo>
                  <a:cubicBezTo>
                    <a:pt x="48778" y="508372"/>
                    <a:pt x="22387" y="489652"/>
                    <a:pt x="7867" y="456686"/>
                  </a:cubicBezTo>
                  <a:cubicBezTo>
                    <a:pt x="-14597" y="405913"/>
                    <a:pt x="13072"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0"/>
                    <a:pt x="54074" y="407100"/>
                    <a:pt x="54166" y="398242"/>
                  </a:cubicBezTo>
                  <a:cubicBezTo>
                    <a:pt x="54166" y="397238"/>
                    <a:pt x="56449" y="395411"/>
                    <a:pt x="57636" y="395411"/>
                  </a:cubicBezTo>
                  <a:cubicBezTo>
                    <a:pt x="66859" y="395137"/>
                    <a:pt x="76174" y="395137"/>
                    <a:pt x="85396" y="395411"/>
                  </a:cubicBezTo>
                  <a:cubicBezTo>
                    <a:pt x="86675" y="395411"/>
                    <a:pt x="88866" y="397877"/>
                    <a:pt x="89049" y="399338"/>
                  </a:cubicBezTo>
                  <a:cubicBezTo>
                    <a:pt x="89506" y="405456"/>
                    <a:pt x="89414" y="411574"/>
                    <a:pt x="89232" y="417693"/>
                  </a:cubicBezTo>
                  <a:cubicBezTo>
                    <a:pt x="89141" y="422716"/>
                    <a:pt x="91606" y="425820"/>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5"/>
                    <a:pt x="35263" y="456047"/>
                    <a:pt x="68868" y="474128"/>
                  </a:cubicBezTo>
                  <a:cubicBezTo>
                    <a:pt x="109961" y="496227"/>
                    <a:pt x="159638" y="476137"/>
                    <a:pt x="176167" y="430843"/>
                  </a:cubicBezTo>
                  <a:cubicBezTo>
                    <a:pt x="190869" y="390571"/>
                    <a:pt x="174706" y="346465"/>
                    <a:pt x="136352" y="324183"/>
                  </a:cubicBezTo>
                  <a:cubicBezTo>
                    <a:pt x="113614" y="311034"/>
                    <a:pt x="90145" y="299071"/>
                    <a:pt x="67224" y="286195"/>
                  </a:cubicBezTo>
                  <a:cubicBezTo>
                    <a:pt x="28962" y="264735"/>
                    <a:pt x="5676" y="232408"/>
                    <a:pt x="927" y="188758"/>
                  </a:cubicBezTo>
                  <a:cubicBezTo>
                    <a:pt x="-5191" y="132597"/>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2"/>
                  </a:cubicBezTo>
                  <a:cubicBezTo>
                    <a:pt x="175619" y="71962"/>
                    <a:pt x="204293" y="96344"/>
                    <a:pt x="214155" y="138898"/>
                  </a:cubicBezTo>
                  <a:cubicBezTo>
                    <a:pt x="225387" y="187297"/>
                    <a:pt x="194248" y="239075"/>
                    <a:pt x="143566" y="246928"/>
                  </a:cubicBezTo>
                  <a:cubicBezTo>
                    <a:pt x="100738" y="253594"/>
                    <a:pt x="62476" y="225925"/>
                    <a:pt x="55353" y="187936"/>
                  </a:cubicBezTo>
                  <a:cubicBezTo>
                    <a:pt x="49235" y="155062"/>
                    <a:pt x="70421" y="121365"/>
                    <a:pt x="102656" y="114973"/>
                  </a:cubicBezTo>
                  <a:cubicBezTo>
                    <a:pt x="136261" y="108398"/>
                    <a:pt x="164113" y="132141"/>
                    <a:pt x="162652" y="163006"/>
                  </a:cubicBezTo>
                  <a:cubicBezTo>
                    <a:pt x="162469" y="167207"/>
                    <a:pt x="162469" y="171499"/>
                    <a:pt x="162652" y="175791"/>
                  </a:cubicBezTo>
                  <a:cubicBezTo>
                    <a:pt x="162743" y="178987"/>
                    <a:pt x="161647" y="180539"/>
                    <a:pt x="158269" y="180539"/>
                  </a:cubicBezTo>
                  <a:cubicBezTo>
                    <a:pt x="149593" y="180448"/>
                    <a:pt x="140827" y="180448"/>
                    <a:pt x="132151" y="180539"/>
                  </a:cubicBezTo>
                  <a:cubicBezTo>
                    <a:pt x="128499" y="180539"/>
                    <a:pt x="127220" y="178987"/>
                    <a:pt x="127312" y="175517"/>
                  </a:cubicBezTo>
                  <a:cubicBezTo>
                    <a:pt x="127494" y="171590"/>
                    <a:pt x="127312" y="167755"/>
                    <a:pt x="127312" y="163829"/>
                  </a:cubicBezTo>
                  <a:cubicBezTo>
                    <a:pt x="127312" y="151774"/>
                    <a:pt x="118728" y="145656"/>
                    <a:pt x="106948" y="149492"/>
                  </a:cubicBezTo>
                  <a:cubicBezTo>
                    <a:pt x="95350" y="153235"/>
                    <a:pt x="87223" y="167937"/>
                    <a:pt x="89597" y="180905"/>
                  </a:cubicBezTo>
                  <a:cubicBezTo>
                    <a:pt x="93798" y="203552"/>
                    <a:pt x="117632" y="217615"/>
                    <a:pt x="141649" y="211588"/>
                  </a:cubicBezTo>
                  <a:cubicBezTo>
                    <a:pt x="166578" y="205287"/>
                    <a:pt x="183473" y="179444"/>
                    <a:pt x="181098" y="153692"/>
                  </a:cubicBezTo>
                  <a:cubicBezTo>
                    <a:pt x="177810" y="119265"/>
                    <a:pt x="147036" y="96709"/>
                    <a:pt x="116080" y="95066"/>
                  </a:cubicBezTo>
                  <a:cubicBezTo>
                    <a:pt x="74986" y="92874"/>
                    <a:pt x="39555" y="125566"/>
                    <a:pt x="35902" y="167572"/>
                  </a:cubicBezTo>
                  <a:cubicBezTo>
                    <a:pt x="32340" y="207843"/>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5" y="522253"/>
                  </a:cubicBezTo>
                  <a:cubicBezTo>
                    <a:pt x="127860" y="539055"/>
                    <a:pt x="127585" y="555949"/>
                    <a:pt x="127768" y="572843"/>
                  </a:cubicBezTo>
                  <a:cubicBezTo>
                    <a:pt x="127768" y="577774"/>
                    <a:pt x="126490" y="579874"/>
                    <a:pt x="121194" y="579600"/>
                  </a:cubicBezTo>
                  <a:cubicBezTo>
                    <a:pt x="112518" y="579235"/>
                    <a:pt x="103751" y="579235"/>
                    <a:pt x="95076" y="579600"/>
                  </a:cubicBezTo>
                  <a:cubicBezTo>
                    <a:pt x="90054" y="579783"/>
                    <a:pt x="88045" y="578230"/>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03" name="Freeform: Shape 102">
              <a:extLst>
                <a:ext uri="{FF2B5EF4-FFF2-40B4-BE49-F238E27FC236}">
                  <a16:creationId xmlns:a16="http://schemas.microsoft.com/office/drawing/2014/main" id="{D2DB465D-378F-435D-3B28-52965942D689}"/>
                </a:ext>
              </a:extLst>
            </p:cNvPr>
            <p:cNvSpPr/>
            <p:nvPr/>
          </p:nvSpPr>
          <p:spPr>
            <a:xfrm>
              <a:off x="8597629" y="5358356"/>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8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5 w 216527"/>
                <a:gd name="connsiteY8" fmla="*/ 398242 h 579623"/>
                <a:gd name="connsiteX9" fmla="*/ 57636 w 216527"/>
                <a:gd name="connsiteY9" fmla="*/ 395411 h 579623"/>
                <a:gd name="connsiteX10" fmla="*/ 85397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5 w 216527"/>
                <a:gd name="connsiteY15" fmla="*/ 379979 h 579623"/>
                <a:gd name="connsiteX16" fmla="*/ 46951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5 w 216527"/>
                <a:gd name="connsiteY29" fmla="*/ 62282 h 579623"/>
                <a:gd name="connsiteX30" fmla="*/ 214155 w 216527"/>
                <a:gd name="connsiteY30" fmla="*/ 138898 h 579623"/>
                <a:gd name="connsiteX31" fmla="*/ 143566 w 216527"/>
                <a:gd name="connsiteY31" fmla="*/ 246928 h 579623"/>
                <a:gd name="connsiteX32" fmla="*/ 55353 w 216527"/>
                <a:gd name="connsiteY32" fmla="*/ 187936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8 w 216527"/>
                <a:gd name="connsiteY36" fmla="*/ 180539 h 579623"/>
                <a:gd name="connsiteX37" fmla="*/ 132152 w 216527"/>
                <a:gd name="connsiteY37" fmla="*/ 180539 h 579623"/>
                <a:gd name="connsiteX38" fmla="*/ 127311 w 216527"/>
                <a:gd name="connsiteY38" fmla="*/ 175517 h 579623"/>
                <a:gd name="connsiteX39" fmla="*/ 127311 w 216527"/>
                <a:gd name="connsiteY39" fmla="*/ 163829 h 579623"/>
                <a:gd name="connsiteX40" fmla="*/ 106948 w 216527"/>
                <a:gd name="connsiteY40" fmla="*/ 149492 h 579623"/>
                <a:gd name="connsiteX41" fmla="*/ 89597 w 216527"/>
                <a:gd name="connsiteY41" fmla="*/ 180905 h 579623"/>
                <a:gd name="connsiteX42" fmla="*/ 141648 w 216527"/>
                <a:gd name="connsiteY42" fmla="*/ 211588 h 579623"/>
                <a:gd name="connsiteX43" fmla="*/ 181098 w 216527"/>
                <a:gd name="connsiteY43" fmla="*/ 153692 h 579623"/>
                <a:gd name="connsiteX44" fmla="*/ 116079 w 216527"/>
                <a:gd name="connsiteY44" fmla="*/ 95066 h 579623"/>
                <a:gd name="connsiteX45" fmla="*/ 35902 w 216527"/>
                <a:gd name="connsiteY45" fmla="*/ 167572 h 579623"/>
                <a:gd name="connsiteX46" fmla="*/ 84940 w 216527"/>
                <a:gd name="connsiteY46" fmla="*/ 256608 h 579623"/>
                <a:gd name="connsiteX47" fmla="*/ 153246 w 216527"/>
                <a:gd name="connsiteY47" fmla="*/ 293683 h 579623"/>
                <a:gd name="connsiteX48" fmla="*/ 215434 w 216527"/>
                <a:gd name="connsiteY48" fmla="*/ 385549 h 579623"/>
                <a:gd name="connsiteX49" fmla="*/ 133795 w 216527"/>
                <a:gd name="connsiteY49" fmla="*/ 513760 h 579623"/>
                <a:gd name="connsiteX50" fmla="*/ 127586 w 216527"/>
                <a:gd name="connsiteY50" fmla="*/ 522253 h 579623"/>
                <a:gd name="connsiteX51" fmla="*/ 127768 w 216527"/>
                <a:gd name="connsiteY51" fmla="*/ 572843 h 579623"/>
                <a:gd name="connsiteX52" fmla="*/ 121193 w 216527"/>
                <a:gd name="connsiteY52" fmla="*/ 579600 h 579623"/>
                <a:gd name="connsiteX53" fmla="*/ 95076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1"/>
                    <a:pt x="88684" y="530927"/>
                    <a:pt x="88867" y="522435"/>
                  </a:cubicBezTo>
                  <a:cubicBezTo>
                    <a:pt x="88867" y="518417"/>
                    <a:pt x="87680" y="516773"/>
                    <a:pt x="83479" y="515860"/>
                  </a:cubicBezTo>
                  <a:cubicBezTo>
                    <a:pt x="48778" y="508372"/>
                    <a:pt x="22387" y="489652"/>
                    <a:pt x="7868" y="456686"/>
                  </a:cubicBezTo>
                  <a:cubicBezTo>
                    <a:pt x="-14597" y="405913"/>
                    <a:pt x="13072" y="346739"/>
                    <a:pt x="65124" y="332676"/>
                  </a:cubicBezTo>
                  <a:cubicBezTo>
                    <a:pt x="106035" y="321626"/>
                    <a:pt x="149228" y="345004"/>
                    <a:pt x="159912" y="383905"/>
                  </a:cubicBezTo>
                  <a:cubicBezTo>
                    <a:pt x="169500" y="418515"/>
                    <a:pt x="149137" y="454768"/>
                    <a:pt x="115714" y="462439"/>
                  </a:cubicBezTo>
                  <a:cubicBezTo>
                    <a:pt x="86766" y="469105"/>
                    <a:pt x="59462" y="452577"/>
                    <a:pt x="54714" y="424816"/>
                  </a:cubicBezTo>
                  <a:cubicBezTo>
                    <a:pt x="53252" y="416140"/>
                    <a:pt x="54075" y="407100"/>
                    <a:pt x="54165" y="398242"/>
                  </a:cubicBezTo>
                  <a:cubicBezTo>
                    <a:pt x="54165" y="397238"/>
                    <a:pt x="56448" y="395411"/>
                    <a:pt x="57636" y="395411"/>
                  </a:cubicBezTo>
                  <a:cubicBezTo>
                    <a:pt x="66859" y="395137"/>
                    <a:pt x="76173" y="395137"/>
                    <a:pt x="85397" y="395411"/>
                  </a:cubicBezTo>
                  <a:cubicBezTo>
                    <a:pt x="86675" y="395411"/>
                    <a:pt x="88867" y="397877"/>
                    <a:pt x="89049" y="399338"/>
                  </a:cubicBezTo>
                  <a:cubicBezTo>
                    <a:pt x="89506" y="405456"/>
                    <a:pt x="89415" y="411574"/>
                    <a:pt x="89232" y="417693"/>
                  </a:cubicBezTo>
                  <a:cubicBezTo>
                    <a:pt x="89140" y="422716"/>
                    <a:pt x="91606" y="425820"/>
                    <a:pt x="95898" y="427464"/>
                  </a:cubicBezTo>
                  <a:cubicBezTo>
                    <a:pt x="103386" y="430295"/>
                    <a:pt x="110418" y="429656"/>
                    <a:pt x="116719" y="424359"/>
                  </a:cubicBezTo>
                  <a:cubicBezTo>
                    <a:pt x="129594" y="413584"/>
                    <a:pt x="130782" y="393220"/>
                    <a:pt x="119275" y="379979"/>
                  </a:cubicBezTo>
                  <a:cubicBezTo>
                    <a:pt x="100282" y="357788"/>
                    <a:pt x="64667" y="359980"/>
                    <a:pt x="46951" y="384362"/>
                  </a:cubicBezTo>
                  <a:cubicBezTo>
                    <a:pt x="25126" y="414405"/>
                    <a:pt x="35263" y="456047"/>
                    <a:pt x="68868" y="474128"/>
                  </a:cubicBezTo>
                  <a:cubicBezTo>
                    <a:pt x="109961" y="496227"/>
                    <a:pt x="159638" y="476137"/>
                    <a:pt x="176167" y="430843"/>
                  </a:cubicBezTo>
                  <a:cubicBezTo>
                    <a:pt x="190869" y="390571"/>
                    <a:pt x="174706" y="346465"/>
                    <a:pt x="136352" y="324183"/>
                  </a:cubicBezTo>
                  <a:cubicBezTo>
                    <a:pt x="113614" y="311034"/>
                    <a:pt x="90145" y="299071"/>
                    <a:pt x="67224" y="286195"/>
                  </a:cubicBezTo>
                  <a:cubicBezTo>
                    <a:pt x="28962" y="264735"/>
                    <a:pt x="5675" y="232408"/>
                    <a:pt x="927" y="188758"/>
                  </a:cubicBezTo>
                  <a:cubicBezTo>
                    <a:pt x="-5191" y="132597"/>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6" y="-88"/>
                    <a:pt x="127403" y="1739"/>
                    <a:pt x="127403" y="5939"/>
                  </a:cubicBezTo>
                  <a:cubicBezTo>
                    <a:pt x="127220" y="22011"/>
                    <a:pt x="127494" y="38175"/>
                    <a:pt x="127220" y="54247"/>
                  </a:cubicBezTo>
                  <a:cubicBezTo>
                    <a:pt x="127220" y="59269"/>
                    <a:pt x="128773" y="61096"/>
                    <a:pt x="133795" y="62282"/>
                  </a:cubicBezTo>
                  <a:cubicBezTo>
                    <a:pt x="175619" y="71962"/>
                    <a:pt x="204293" y="96344"/>
                    <a:pt x="214155" y="138898"/>
                  </a:cubicBezTo>
                  <a:cubicBezTo>
                    <a:pt x="225387" y="187297"/>
                    <a:pt x="194248" y="239075"/>
                    <a:pt x="143566" y="246928"/>
                  </a:cubicBezTo>
                  <a:cubicBezTo>
                    <a:pt x="100738" y="253594"/>
                    <a:pt x="62476" y="225925"/>
                    <a:pt x="55353" y="187936"/>
                  </a:cubicBezTo>
                  <a:cubicBezTo>
                    <a:pt x="49234" y="155062"/>
                    <a:pt x="70420" y="121365"/>
                    <a:pt x="102656" y="114973"/>
                  </a:cubicBezTo>
                  <a:cubicBezTo>
                    <a:pt x="136261" y="108398"/>
                    <a:pt x="164113" y="132141"/>
                    <a:pt x="162652" y="163006"/>
                  </a:cubicBezTo>
                  <a:cubicBezTo>
                    <a:pt x="162469" y="167207"/>
                    <a:pt x="162469" y="171499"/>
                    <a:pt x="162652" y="175791"/>
                  </a:cubicBezTo>
                  <a:cubicBezTo>
                    <a:pt x="162743" y="178987"/>
                    <a:pt x="161647" y="180539"/>
                    <a:pt x="158268" y="180539"/>
                  </a:cubicBezTo>
                  <a:cubicBezTo>
                    <a:pt x="149593" y="180448"/>
                    <a:pt x="140827" y="180448"/>
                    <a:pt x="132152" y="180539"/>
                  </a:cubicBezTo>
                  <a:cubicBezTo>
                    <a:pt x="128499" y="180539"/>
                    <a:pt x="127220" y="178987"/>
                    <a:pt x="127311" y="175517"/>
                  </a:cubicBezTo>
                  <a:cubicBezTo>
                    <a:pt x="127494" y="171590"/>
                    <a:pt x="127311" y="167755"/>
                    <a:pt x="127311" y="163829"/>
                  </a:cubicBezTo>
                  <a:cubicBezTo>
                    <a:pt x="127311" y="151774"/>
                    <a:pt x="118727" y="145656"/>
                    <a:pt x="106948" y="149492"/>
                  </a:cubicBezTo>
                  <a:cubicBezTo>
                    <a:pt x="95350" y="153235"/>
                    <a:pt x="87223" y="167937"/>
                    <a:pt x="89597" y="180905"/>
                  </a:cubicBezTo>
                  <a:cubicBezTo>
                    <a:pt x="93798" y="203552"/>
                    <a:pt x="117632" y="217615"/>
                    <a:pt x="141648" y="211588"/>
                  </a:cubicBezTo>
                  <a:cubicBezTo>
                    <a:pt x="166579" y="205287"/>
                    <a:pt x="183472" y="179444"/>
                    <a:pt x="181098" y="153692"/>
                  </a:cubicBezTo>
                  <a:cubicBezTo>
                    <a:pt x="177811" y="119265"/>
                    <a:pt x="147036" y="96709"/>
                    <a:pt x="116079" y="95066"/>
                  </a:cubicBezTo>
                  <a:cubicBezTo>
                    <a:pt x="74986" y="92874"/>
                    <a:pt x="39555" y="125566"/>
                    <a:pt x="35902" y="167572"/>
                  </a:cubicBezTo>
                  <a:cubicBezTo>
                    <a:pt x="32341" y="207843"/>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0"/>
                  </a:cubicBezTo>
                  <a:cubicBezTo>
                    <a:pt x="112518" y="579235"/>
                    <a:pt x="103752" y="579235"/>
                    <a:pt x="95076" y="579600"/>
                  </a:cubicBezTo>
                  <a:cubicBezTo>
                    <a:pt x="90054" y="579783"/>
                    <a:pt x="88045" y="578230"/>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04" name="Freeform: Shape 103">
              <a:extLst>
                <a:ext uri="{FF2B5EF4-FFF2-40B4-BE49-F238E27FC236}">
                  <a16:creationId xmlns:a16="http://schemas.microsoft.com/office/drawing/2014/main" id="{9091FCB6-F50F-BB59-3598-CD5C2615E199}"/>
                </a:ext>
              </a:extLst>
            </p:cNvPr>
            <p:cNvSpPr/>
            <p:nvPr/>
          </p:nvSpPr>
          <p:spPr>
            <a:xfrm>
              <a:off x="9760718" y="5358356"/>
              <a:ext cx="187527" cy="501991"/>
            </a:xfrm>
            <a:custGeom>
              <a:avLst/>
              <a:gdLst>
                <a:gd name="connsiteX0" fmla="*/ 88868 w 216528"/>
                <a:gd name="connsiteY0" fmla="*/ 548004 h 579623"/>
                <a:gd name="connsiteX1" fmla="*/ 88868 w 216528"/>
                <a:gd name="connsiteY1" fmla="*/ 522435 h 579623"/>
                <a:gd name="connsiteX2" fmla="*/ 83479 w 216528"/>
                <a:gd name="connsiteY2" fmla="*/ 515860 h 579623"/>
                <a:gd name="connsiteX3" fmla="*/ 7867 w 216528"/>
                <a:gd name="connsiteY3" fmla="*/ 456686 h 579623"/>
                <a:gd name="connsiteX4" fmla="*/ 65124 w 216528"/>
                <a:gd name="connsiteY4" fmla="*/ 332676 h 579623"/>
                <a:gd name="connsiteX5" fmla="*/ 159912 w 216528"/>
                <a:gd name="connsiteY5" fmla="*/ 383905 h 579623"/>
                <a:gd name="connsiteX6" fmla="*/ 115715 w 216528"/>
                <a:gd name="connsiteY6" fmla="*/ 462439 h 579623"/>
                <a:gd name="connsiteX7" fmla="*/ 54713 w 216528"/>
                <a:gd name="connsiteY7" fmla="*/ 424816 h 579623"/>
                <a:gd name="connsiteX8" fmla="*/ 54166 w 216528"/>
                <a:gd name="connsiteY8" fmla="*/ 398242 h 579623"/>
                <a:gd name="connsiteX9" fmla="*/ 57636 w 216528"/>
                <a:gd name="connsiteY9" fmla="*/ 395411 h 579623"/>
                <a:gd name="connsiteX10" fmla="*/ 85397 w 216528"/>
                <a:gd name="connsiteY10" fmla="*/ 395411 h 579623"/>
                <a:gd name="connsiteX11" fmla="*/ 89049 w 216528"/>
                <a:gd name="connsiteY11" fmla="*/ 399338 h 579623"/>
                <a:gd name="connsiteX12" fmla="*/ 89232 w 216528"/>
                <a:gd name="connsiteY12" fmla="*/ 417693 h 579623"/>
                <a:gd name="connsiteX13" fmla="*/ 95898 w 216528"/>
                <a:gd name="connsiteY13" fmla="*/ 427464 h 579623"/>
                <a:gd name="connsiteX14" fmla="*/ 116719 w 216528"/>
                <a:gd name="connsiteY14" fmla="*/ 424359 h 579623"/>
                <a:gd name="connsiteX15" fmla="*/ 119276 w 216528"/>
                <a:gd name="connsiteY15" fmla="*/ 379979 h 579623"/>
                <a:gd name="connsiteX16" fmla="*/ 46952 w 216528"/>
                <a:gd name="connsiteY16" fmla="*/ 384362 h 579623"/>
                <a:gd name="connsiteX17" fmla="*/ 68868 w 216528"/>
                <a:gd name="connsiteY17" fmla="*/ 474128 h 579623"/>
                <a:gd name="connsiteX18" fmla="*/ 176167 w 216528"/>
                <a:gd name="connsiteY18" fmla="*/ 430843 h 579623"/>
                <a:gd name="connsiteX19" fmla="*/ 136353 w 216528"/>
                <a:gd name="connsiteY19" fmla="*/ 324183 h 579623"/>
                <a:gd name="connsiteX20" fmla="*/ 67224 w 216528"/>
                <a:gd name="connsiteY20" fmla="*/ 286195 h 579623"/>
                <a:gd name="connsiteX21" fmla="*/ 928 w 216528"/>
                <a:gd name="connsiteY21" fmla="*/ 188758 h 579623"/>
                <a:gd name="connsiteX22" fmla="*/ 80009 w 216528"/>
                <a:gd name="connsiteY22" fmla="*/ 66392 h 579623"/>
                <a:gd name="connsiteX23" fmla="*/ 88319 w 216528"/>
                <a:gd name="connsiteY23" fmla="*/ 55251 h 579623"/>
                <a:gd name="connsiteX24" fmla="*/ 88319 w 216528"/>
                <a:gd name="connsiteY24" fmla="*/ 5848 h 579623"/>
                <a:gd name="connsiteX25" fmla="*/ 93981 w 216528"/>
                <a:gd name="connsiteY25" fmla="*/ 4 h 579623"/>
                <a:gd name="connsiteX26" fmla="*/ 121742 w 216528"/>
                <a:gd name="connsiteY26" fmla="*/ 4 h 579623"/>
                <a:gd name="connsiteX27" fmla="*/ 127404 w 216528"/>
                <a:gd name="connsiteY27" fmla="*/ 5939 h 579623"/>
                <a:gd name="connsiteX28" fmla="*/ 127221 w 216528"/>
                <a:gd name="connsiteY28" fmla="*/ 54247 h 579623"/>
                <a:gd name="connsiteX29" fmla="*/ 133795 w 216528"/>
                <a:gd name="connsiteY29" fmla="*/ 62282 h 579623"/>
                <a:gd name="connsiteX30" fmla="*/ 214156 w 216528"/>
                <a:gd name="connsiteY30" fmla="*/ 138898 h 579623"/>
                <a:gd name="connsiteX31" fmla="*/ 143567 w 216528"/>
                <a:gd name="connsiteY31" fmla="*/ 246928 h 579623"/>
                <a:gd name="connsiteX32" fmla="*/ 55353 w 216528"/>
                <a:gd name="connsiteY32" fmla="*/ 187936 h 579623"/>
                <a:gd name="connsiteX33" fmla="*/ 102656 w 216528"/>
                <a:gd name="connsiteY33" fmla="*/ 114973 h 579623"/>
                <a:gd name="connsiteX34" fmla="*/ 162652 w 216528"/>
                <a:gd name="connsiteY34" fmla="*/ 163006 h 579623"/>
                <a:gd name="connsiteX35" fmla="*/ 162652 w 216528"/>
                <a:gd name="connsiteY35" fmla="*/ 175791 h 579623"/>
                <a:gd name="connsiteX36" fmla="*/ 158269 w 216528"/>
                <a:gd name="connsiteY36" fmla="*/ 180539 h 579623"/>
                <a:gd name="connsiteX37" fmla="*/ 132152 w 216528"/>
                <a:gd name="connsiteY37" fmla="*/ 180539 h 579623"/>
                <a:gd name="connsiteX38" fmla="*/ 127312 w 216528"/>
                <a:gd name="connsiteY38" fmla="*/ 175517 h 579623"/>
                <a:gd name="connsiteX39" fmla="*/ 127312 w 216528"/>
                <a:gd name="connsiteY39" fmla="*/ 163829 h 579623"/>
                <a:gd name="connsiteX40" fmla="*/ 106948 w 216528"/>
                <a:gd name="connsiteY40" fmla="*/ 149492 h 579623"/>
                <a:gd name="connsiteX41" fmla="*/ 89598 w 216528"/>
                <a:gd name="connsiteY41" fmla="*/ 180905 h 579623"/>
                <a:gd name="connsiteX42" fmla="*/ 141649 w 216528"/>
                <a:gd name="connsiteY42" fmla="*/ 211588 h 579623"/>
                <a:gd name="connsiteX43" fmla="*/ 181099 w 216528"/>
                <a:gd name="connsiteY43" fmla="*/ 153692 h 579623"/>
                <a:gd name="connsiteX44" fmla="*/ 116080 w 216528"/>
                <a:gd name="connsiteY44" fmla="*/ 95066 h 579623"/>
                <a:gd name="connsiteX45" fmla="*/ 35903 w 216528"/>
                <a:gd name="connsiteY45" fmla="*/ 167572 h 579623"/>
                <a:gd name="connsiteX46" fmla="*/ 84940 w 216528"/>
                <a:gd name="connsiteY46" fmla="*/ 256608 h 579623"/>
                <a:gd name="connsiteX47" fmla="*/ 153246 w 216528"/>
                <a:gd name="connsiteY47" fmla="*/ 293683 h 579623"/>
                <a:gd name="connsiteX48" fmla="*/ 215434 w 216528"/>
                <a:gd name="connsiteY48" fmla="*/ 385549 h 579623"/>
                <a:gd name="connsiteX49" fmla="*/ 133795 w 216528"/>
                <a:gd name="connsiteY49" fmla="*/ 513760 h 579623"/>
                <a:gd name="connsiteX50" fmla="*/ 127586 w 216528"/>
                <a:gd name="connsiteY50" fmla="*/ 522253 h 579623"/>
                <a:gd name="connsiteX51" fmla="*/ 127768 w 216528"/>
                <a:gd name="connsiteY51" fmla="*/ 572843 h 579623"/>
                <a:gd name="connsiteX52" fmla="*/ 121193 w 216528"/>
                <a:gd name="connsiteY52" fmla="*/ 579600 h 579623"/>
                <a:gd name="connsiteX53" fmla="*/ 95077 w 216528"/>
                <a:gd name="connsiteY53" fmla="*/ 579600 h 579623"/>
                <a:gd name="connsiteX54" fmla="*/ 88319 w 216528"/>
                <a:gd name="connsiteY54" fmla="*/ 573026 h 579623"/>
                <a:gd name="connsiteX55" fmla="*/ 88319 w 216528"/>
                <a:gd name="connsiteY55" fmla="*/ 548004 h 579623"/>
                <a:gd name="connsiteX56" fmla="*/ 88319 w 216528"/>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8" h="579623">
                  <a:moveTo>
                    <a:pt x="88868" y="548004"/>
                  </a:moveTo>
                  <a:cubicBezTo>
                    <a:pt x="88868" y="539511"/>
                    <a:pt x="88685" y="530927"/>
                    <a:pt x="88868" y="522435"/>
                  </a:cubicBezTo>
                  <a:cubicBezTo>
                    <a:pt x="88868" y="518417"/>
                    <a:pt x="87680" y="516773"/>
                    <a:pt x="83479" y="515860"/>
                  </a:cubicBezTo>
                  <a:cubicBezTo>
                    <a:pt x="48779" y="508372"/>
                    <a:pt x="22388" y="489652"/>
                    <a:pt x="7867" y="456686"/>
                  </a:cubicBezTo>
                  <a:cubicBezTo>
                    <a:pt x="-14597" y="405913"/>
                    <a:pt x="13073" y="346739"/>
                    <a:pt x="65124" y="332676"/>
                  </a:cubicBezTo>
                  <a:cubicBezTo>
                    <a:pt x="106034" y="321626"/>
                    <a:pt x="149229" y="345004"/>
                    <a:pt x="159912" y="383905"/>
                  </a:cubicBezTo>
                  <a:cubicBezTo>
                    <a:pt x="169501" y="418515"/>
                    <a:pt x="149137" y="454768"/>
                    <a:pt x="115715" y="462439"/>
                  </a:cubicBezTo>
                  <a:cubicBezTo>
                    <a:pt x="86766" y="469105"/>
                    <a:pt x="59462" y="452577"/>
                    <a:pt x="54713" y="424816"/>
                  </a:cubicBezTo>
                  <a:cubicBezTo>
                    <a:pt x="53253" y="416140"/>
                    <a:pt x="54075" y="407100"/>
                    <a:pt x="54166" y="398242"/>
                  </a:cubicBezTo>
                  <a:cubicBezTo>
                    <a:pt x="54166" y="397238"/>
                    <a:pt x="56449" y="395411"/>
                    <a:pt x="57636" y="395411"/>
                  </a:cubicBezTo>
                  <a:cubicBezTo>
                    <a:pt x="66860" y="395137"/>
                    <a:pt x="76174" y="395137"/>
                    <a:pt x="85397" y="395411"/>
                  </a:cubicBezTo>
                  <a:cubicBezTo>
                    <a:pt x="86675" y="395411"/>
                    <a:pt x="88868" y="397877"/>
                    <a:pt x="89049" y="399338"/>
                  </a:cubicBezTo>
                  <a:cubicBezTo>
                    <a:pt x="89506" y="405456"/>
                    <a:pt x="89415" y="411574"/>
                    <a:pt x="89232" y="417693"/>
                  </a:cubicBezTo>
                  <a:cubicBezTo>
                    <a:pt x="89141" y="422716"/>
                    <a:pt x="91606" y="425820"/>
                    <a:pt x="95898" y="427464"/>
                  </a:cubicBezTo>
                  <a:cubicBezTo>
                    <a:pt x="103387" y="430295"/>
                    <a:pt x="110419" y="429656"/>
                    <a:pt x="116719" y="424359"/>
                  </a:cubicBezTo>
                  <a:cubicBezTo>
                    <a:pt x="129595" y="413584"/>
                    <a:pt x="130782" y="393220"/>
                    <a:pt x="119276" y="379979"/>
                  </a:cubicBezTo>
                  <a:cubicBezTo>
                    <a:pt x="100282" y="357788"/>
                    <a:pt x="64668" y="359980"/>
                    <a:pt x="46952" y="384362"/>
                  </a:cubicBezTo>
                  <a:cubicBezTo>
                    <a:pt x="25126" y="414405"/>
                    <a:pt x="35263" y="456047"/>
                    <a:pt x="68868" y="474128"/>
                  </a:cubicBezTo>
                  <a:cubicBezTo>
                    <a:pt x="109961" y="496227"/>
                    <a:pt x="159639" y="476137"/>
                    <a:pt x="176167" y="430843"/>
                  </a:cubicBezTo>
                  <a:cubicBezTo>
                    <a:pt x="190869" y="390571"/>
                    <a:pt x="174706" y="346465"/>
                    <a:pt x="136353" y="324183"/>
                  </a:cubicBezTo>
                  <a:cubicBezTo>
                    <a:pt x="113614" y="311034"/>
                    <a:pt x="90145" y="299071"/>
                    <a:pt x="67224" y="286195"/>
                  </a:cubicBezTo>
                  <a:cubicBezTo>
                    <a:pt x="28962" y="264735"/>
                    <a:pt x="5676" y="232408"/>
                    <a:pt x="928" y="188758"/>
                  </a:cubicBezTo>
                  <a:cubicBezTo>
                    <a:pt x="-5191" y="132597"/>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9" y="277"/>
                    <a:pt x="121742" y="4"/>
                  </a:cubicBezTo>
                  <a:cubicBezTo>
                    <a:pt x="126216" y="-88"/>
                    <a:pt x="127404" y="1739"/>
                    <a:pt x="127404" y="5939"/>
                  </a:cubicBezTo>
                  <a:cubicBezTo>
                    <a:pt x="127221" y="22011"/>
                    <a:pt x="127495" y="38175"/>
                    <a:pt x="127221" y="54247"/>
                  </a:cubicBezTo>
                  <a:cubicBezTo>
                    <a:pt x="127221" y="59269"/>
                    <a:pt x="128774" y="61096"/>
                    <a:pt x="133795" y="62282"/>
                  </a:cubicBezTo>
                  <a:cubicBezTo>
                    <a:pt x="175620" y="71962"/>
                    <a:pt x="204293" y="96344"/>
                    <a:pt x="214156" y="138898"/>
                  </a:cubicBezTo>
                  <a:cubicBezTo>
                    <a:pt x="225388" y="187297"/>
                    <a:pt x="194248" y="239075"/>
                    <a:pt x="143567" y="246928"/>
                  </a:cubicBezTo>
                  <a:cubicBezTo>
                    <a:pt x="100738" y="253594"/>
                    <a:pt x="62476" y="225925"/>
                    <a:pt x="55353" y="187936"/>
                  </a:cubicBezTo>
                  <a:cubicBezTo>
                    <a:pt x="49235" y="155062"/>
                    <a:pt x="70421" y="121365"/>
                    <a:pt x="102656" y="114973"/>
                  </a:cubicBezTo>
                  <a:cubicBezTo>
                    <a:pt x="136261" y="108398"/>
                    <a:pt x="164114" y="132141"/>
                    <a:pt x="162652" y="163006"/>
                  </a:cubicBezTo>
                  <a:cubicBezTo>
                    <a:pt x="162469" y="167207"/>
                    <a:pt x="162469" y="171499"/>
                    <a:pt x="162652" y="175791"/>
                  </a:cubicBezTo>
                  <a:cubicBezTo>
                    <a:pt x="162744" y="178987"/>
                    <a:pt x="161648" y="180539"/>
                    <a:pt x="158269" y="180539"/>
                  </a:cubicBezTo>
                  <a:cubicBezTo>
                    <a:pt x="149593" y="180448"/>
                    <a:pt x="140827" y="180448"/>
                    <a:pt x="132152" y="180539"/>
                  </a:cubicBezTo>
                  <a:cubicBezTo>
                    <a:pt x="128499" y="180539"/>
                    <a:pt x="127221" y="178987"/>
                    <a:pt x="127312" y="175517"/>
                  </a:cubicBezTo>
                  <a:cubicBezTo>
                    <a:pt x="127495" y="171590"/>
                    <a:pt x="127312" y="167755"/>
                    <a:pt x="127312" y="163829"/>
                  </a:cubicBezTo>
                  <a:cubicBezTo>
                    <a:pt x="127312" y="151774"/>
                    <a:pt x="118728" y="145656"/>
                    <a:pt x="106948" y="149492"/>
                  </a:cubicBezTo>
                  <a:cubicBezTo>
                    <a:pt x="95351" y="153235"/>
                    <a:pt x="87223" y="167937"/>
                    <a:pt x="89598" y="180905"/>
                  </a:cubicBezTo>
                  <a:cubicBezTo>
                    <a:pt x="93798" y="203552"/>
                    <a:pt x="117632" y="217615"/>
                    <a:pt x="141649" y="211588"/>
                  </a:cubicBezTo>
                  <a:cubicBezTo>
                    <a:pt x="166578" y="205287"/>
                    <a:pt x="183473" y="179444"/>
                    <a:pt x="181099" y="153692"/>
                  </a:cubicBezTo>
                  <a:cubicBezTo>
                    <a:pt x="177811" y="119265"/>
                    <a:pt x="147037" y="96709"/>
                    <a:pt x="116080" y="95066"/>
                  </a:cubicBezTo>
                  <a:cubicBezTo>
                    <a:pt x="74987" y="92874"/>
                    <a:pt x="39555" y="125566"/>
                    <a:pt x="35903" y="167572"/>
                  </a:cubicBezTo>
                  <a:cubicBezTo>
                    <a:pt x="32341" y="207843"/>
                    <a:pt x="50330" y="237157"/>
                    <a:pt x="84940" y="256608"/>
                  </a:cubicBezTo>
                  <a:cubicBezTo>
                    <a:pt x="107587" y="269301"/>
                    <a:pt x="130965" y="280533"/>
                    <a:pt x="153246" y="293683"/>
                  </a:cubicBezTo>
                  <a:cubicBezTo>
                    <a:pt x="188221" y="314321"/>
                    <a:pt x="209864" y="345095"/>
                    <a:pt x="215434" y="385549"/>
                  </a:cubicBezTo>
                  <a:cubicBezTo>
                    <a:pt x="223105" y="440614"/>
                    <a:pt x="189865" y="497505"/>
                    <a:pt x="133795" y="513760"/>
                  </a:cubicBezTo>
                  <a:cubicBezTo>
                    <a:pt x="128774" y="515221"/>
                    <a:pt x="127495" y="517504"/>
                    <a:pt x="127586" y="522253"/>
                  </a:cubicBezTo>
                  <a:cubicBezTo>
                    <a:pt x="127859" y="539055"/>
                    <a:pt x="127586" y="555949"/>
                    <a:pt x="127768" y="572843"/>
                  </a:cubicBezTo>
                  <a:cubicBezTo>
                    <a:pt x="127768" y="577774"/>
                    <a:pt x="126491" y="579874"/>
                    <a:pt x="121193" y="579600"/>
                  </a:cubicBezTo>
                  <a:cubicBezTo>
                    <a:pt x="112519" y="579235"/>
                    <a:pt x="103751" y="579235"/>
                    <a:pt x="95077" y="579600"/>
                  </a:cubicBezTo>
                  <a:cubicBezTo>
                    <a:pt x="90054" y="579783"/>
                    <a:pt x="88045" y="578230"/>
                    <a:pt x="88319" y="573026"/>
                  </a:cubicBezTo>
                  <a:cubicBezTo>
                    <a:pt x="88685"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05" name="Freeform: Shape 104">
              <a:extLst>
                <a:ext uri="{FF2B5EF4-FFF2-40B4-BE49-F238E27FC236}">
                  <a16:creationId xmlns:a16="http://schemas.microsoft.com/office/drawing/2014/main" id="{70DCCFBB-E49F-F01B-CAA9-D9F91F814583}"/>
                </a:ext>
              </a:extLst>
            </p:cNvPr>
            <p:cNvSpPr/>
            <p:nvPr/>
          </p:nvSpPr>
          <p:spPr>
            <a:xfrm>
              <a:off x="10923805" y="5358356"/>
              <a:ext cx="187526" cy="501991"/>
            </a:xfrm>
            <a:custGeom>
              <a:avLst/>
              <a:gdLst>
                <a:gd name="connsiteX0" fmla="*/ 88866 w 216527"/>
                <a:gd name="connsiteY0" fmla="*/ 548004 h 579623"/>
                <a:gd name="connsiteX1" fmla="*/ 88866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5 w 216527"/>
                <a:gd name="connsiteY6" fmla="*/ 462439 h 579623"/>
                <a:gd name="connsiteX7" fmla="*/ 54713 w 216527"/>
                <a:gd name="connsiteY7" fmla="*/ 424816 h 579623"/>
                <a:gd name="connsiteX8" fmla="*/ 54166 w 216527"/>
                <a:gd name="connsiteY8" fmla="*/ 398242 h 579623"/>
                <a:gd name="connsiteX9" fmla="*/ 57636 w 216527"/>
                <a:gd name="connsiteY9" fmla="*/ 395411 h 579623"/>
                <a:gd name="connsiteX10" fmla="*/ 85396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6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3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2 w 216527"/>
                <a:gd name="connsiteY27" fmla="*/ 5939 h 579623"/>
                <a:gd name="connsiteX28" fmla="*/ 127221 w 216527"/>
                <a:gd name="connsiteY28" fmla="*/ 54247 h 579623"/>
                <a:gd name="connsiteX29" fmla="*/ 133795 w 216527"/>
                <a:gd name="connsiteY29" fmla="*/ 62282 h 579623"/>
                <a:gd name="connsiteX30" fmla="*/ 214155 w 216527"/>
                <a:gd name="connsiteY30" fmla="*/ 138898 h 579623"/>
                <a:gd name="connsiteX31" fmla="*/ 143566 w 216527"/>
                <a:gd name="connsiteY31" fmla="*/ 246928 h 579623"/>
                <a:gd name="connsiteX32" fmla="*/ 55353 w 216527"/>
                <a:gd name="connsiteY32" fmla="*/ 187936 h 579623"/>
                <a:gd name="connsiteX33" fmla="*/ 102656 w 216527"/>
                <a:gd name="connsiteY33" fmla="*/ 114973 h 579623"/>
                <a:gd name="connsiteX34" fmla="*/ 162652 w 216527"/>
                <a:gd name="connsiteY34" fmla="*/ 163006 h 579623"/>
                <a:gd name="connsiteX35" fmla="*/ 162652 w 216527"/>
                <a:gd name="connsiteY35" fmla="*/ 175791 h 579623"/>
                <a:gd name="connsiteX36" fmla="*/ 158268 w 216527"/>
                <a:gd name="connsiteY36" fmla="*/ 180539 h 579623"/>
                <a:gd name="connsiteX37" fmla="*/ 132151 w 216527"/>
                <a:gd name="connsiteY37" fmla="*/ 180539 h 579623"/>
                <a:gd name="connsiteX38" fmla="*/ 127312 w 216527"/>
                <a:gd name="connsiteY38" fmla="*/ 175517 h 579623"/>
                <a:gd name="connsiteX39" fmla="*/ 127312 w 216527"/>
                <a:gd name="connsiteY39" fmla="*/ 163829 h 579623"/>
                <a:gd name="connsiteX40" fmla="*/ 106947 w 216527"/>
                <a:gd name="connsiteY40" fmla="*/ 149492 h 579623"/>
                <a:gd name="connsiteX41" fmla="*/ 89598 w 216527"/>
                <a:gd name="connsiteY41" fmla="*/ 180905 h 579623"/>
                <a:gd name="connsiteX42" fmla="*/ 141649 w 216527"/>
                <a:gd name="connsiteY42" fmla="*/ 211588 h 579623"/>
                <a:gd name="connsiteX43" fmla="*/ 181098 w 216527"/>
                <a:gd name="connsiteY43" fmla="*/ 153692 h 579623"/>
                <a:gd name="connsiteX44" fmla="*/ 116079 w 216527"/>
                <a:gd name="connsiteY44" fmla="*/ 95066 h 579623"/>
                <a:gd name="connsiteX45" fmla="*/ 35903 w 216527"/>
                <a:gd name="connsiteY45" fmla="*/ 167572 h 579623"/>
                <a:gd name="connsiteX46" fmla="*/ 84940 w 216527"/>
                <a:gd name="connsiteY46" fmla="*/ 256608 h 579623"/>
                <a:gd name="connsiteX47" fmla="*/ 153246 w 216527"/>
                <a:gd name="connsiteY47" fmla="*/ 293683 h 579623"/>
                <a:gd name="connsiteX48" fmla="*/ 215433 w 216527"/>
                <a:gd name="connsiteY48" fmla="*/ 385549 h 579623"/>
                <a:gd name="connsiteX49" fmla="*/ 133795 w 216527"/>
                <a:gd name="connsiteY49" fmla="*/ 513760 h 579623"/>
                <a:gd name="connsiteX50" fmla="*/ 127585 w 216527"/>
                <a:gd name="connsiteY50" fmla="*/ 522253 h 579623"/>
                <a:gd name="connsiteX51" fmla="*/ 127768 w 216527"/>
                <a:gd name="connsiteY51" fmla="*/ 572843 h 579623"/>
                <a:gd name="connsiteX52" fmla="*/ 121193 w 216527"/>
                <a:gd name="connsiteY52" fmla="*/ 579600 h 579623"/>
                <a:gd name="connsiteX53" fmla="*/ 95077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6" y="548004"/>
                  </a:moveTo>
                  <a:cubicBezTo>
                    <a:pt x="88866" y="539511"/>
                    <a:pt x="88684" y="530927"/>
                    <a:pt x="88866" y="522435"/>
                  </a:cubicBezTo>
                  <a:cubicBezTo>
                    <a:pt x="88866" y="518417"/>
                    <a:pt x="87679" y="516773"/>
                    <a:pt x="83479" y="515860"/>
                  </a:cubicBezTo>
                  <a:cubicBezTo>
                    <a:pt x="48778" y="508372"/>
                    <a:pt x="22386" y="489652"/>
                    <a:pt x="7867" y="456686"/>
                  </a:cubicBezTo>
                  <a:cubicBezTo>
                    <a:pt x="-14597" y="405913"/>
                    <a:pt x="13073" y="346739"/>
                    <a:pt x="65124" y="332676"/>
                  </a:cubicBezTo>
                  <a:cubicBezTo>
                    <a:pt x="106034" y="321626"/>
                    <a:pt x="149228" y="345004"/>
                    <a:pt x="159912" y="383905"/>
                  </a:cubicBezTo>
                  <a:cubicBezTo>
                    <a:pt x="169501" y="418515"/>
                    <a:pt x="149136" y="454768"/>
                    <a:pt x="115715" y="462439"/>
                  </a:cubicBezTo>
                  <a:cubicBezTo>
                    <a:pt x="86766" y="469105"/>
                    <a:pt x="59462" y="452577"/>
                    <a:pt x="54713" y="424816"/>
                  </a:cubicBezTo>
                  <a:cubicBezTo>
                    <a:pt x="53252" y="416140"/>
                    <a:pt x="54075" y="407100"/>
                    <a:pt x="54166" y="398242"/>
                  </a:cubicBezTo>
                  <a:cubicBezTo>
                    <a:pt x="54166" y="397238"/>
                    <a:pt x="56449" y="395411"/>
                    <a:pt x="57636" y="395411"/>
                  </a:cubicBezTo>
                  <a:cubicBezTo>
                    <a:pt x="66858" y="395137"/>
                    <a:pt x="76173" y="395137"/>
                    <a:pt x="85396" y="395411"/>
                  </a:cubicBezTo>
                  <a:cubicBezTo>
                    <a:pt x="86675" y="395411"/>
                    <a:pt x="88866" y="397877"/>
                    <a:pt x="89049" y="399338"/>
                  </a:cubicBezTo>
                  <a:cubicBezTo>
                    <a:pt x="89506" y="405456"/>
                    <a:pt x="89415" y="411574"/>
                    <a:pt x="89232" y="417693"/>
                  </a:cubicBezTo>
                  <a:cubicBezTo>
                    <a:pt x="89141" y="422716"/>
                    <a:pt x="91606" y="425820"/>
                    <a:pt x="95898" y="427464"/>
                  </a:cubicBezTo>
                  <a:cubicBezTo>
                    <a:pt x="103386" y="430295"/>
                    <a:pt x="110417" y="429656"/>
                    <a:pt x="116719" y="424359"/>
                  </a:cubicBezTo>
                  <a:cubicBezTo>
                    <a:pt x="129595" y="413584"/>
                    <a:pt x="130781" y="393220"/>
                    <a:pt x="119276" y="379979"/>
                  </a:cubicBezTo>
                  <a:cubicBezTo>
                    <a:pt x="100281" y="357788"/>
                    <a:pt x="64667" y="359980"/>
                    <a:pt x="46952" y="384362"/>
                  </a:cubicBezTo>
                  <a:cubicBezTo>
                    <a:pt x="25126" y="414405"/>
                    <a:pt x="35263" y="456047"/>
                    <a:pt x="68868" y="474128"/>
                  </a:cubicBezTo>
                  <a:cubicBezTo>
                    <a:pt x="109961" y="496227"/>
                    <a:pt x="159638" y="476137"/>
                    <a:pt x="176167" y="430843"/>
                  </a:cubicBezTo>
                  <a:cubicBezTo>
                    <a:pt x="190869" y="390571"/>
                    <a:pt x="174706" y="346465"/>
                    <a:pt x="136353" y="324183"/>
                  </a:cubicBezTo>
                  <a:cubicBezTo>
                    <a:pt x="113614" y="311034"/>
                    <a:pt x="90145" y="299071"/>
                    <a:pt x="67224" y="286195"/>
                  </a:cubicBezTo>
                  <a:cubicBezTo>
                    <a:pt x="28962" y="264735"/>
                    <a:pt x="5676" y="232408"/>
                    <a:pt x="927" y="188758"/>
                  </a:cubicBezTo>
                  <a:cubicBezTo>
                    <a:pt x="-5191" y="132597"/>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7"/>
                    <a:pt x="112518" y="277"/>
                    <a:pt x="121741" y="4"/>
                  </a:cubicBezTo>
                  <a:cubicBezTo>
                    <a:pt x="126215" y="-88"/>
                    <a:pt x="127402" y="1739"/>
                    <a:pt x="127402" y="5939"/>
                  </a:cubicBezTo>
                  <a:cubicBezTo>
                    <a:pt x="127221" y="22011"/>
                    <a:pt x="127494" y="38175"/>
                    <a:pt x="127221" y="54247"/>
                  </a:cubicBezTo>
                  <a:cubicBezTo>
                    <a:pt x="127221" y="59269"/>
                    <a:pt x="128772" y="61096"/>
                    <a:pt x="133795" y="62282"/>
                  </a:cubicBezTo>
                  <a:cubicBezTo>
                    <a:pt x="175619" y="71962"/>
                    <a:pt x="204293" y="96344"/>
                    <a:pt x="214155" y="138898"/>
                  </a:cubicBezTo>
                  <a:cubicBezTo>
                    <a:pt x="225388" y="187297"/>
                    <a:pt x="194248" y="239075"/>
                    <a:pt x="143566" y="246928"/>
                  </a:cubicBezTo>
                  <a:cubicBezTo>
                    <a:pt x="100738" y="253594"/>
                    <a:pt x="62475" y="225925"/>
                    <a:pt x="55353" y="187936"/>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39"/>
                    <a:pt x="158268" y="180539"/>
                  </a:cubicBezTo>
                  <a:cubicBezTo>
                    <a:pt x="149593" y="180448"/>
                    <a:pt x="140827" y="180448"/>
                    <a:pt x="132151" y="180539"/>
                  </a:cubicBezTo>
                  <a:cubicBezTo>
                    <a:pt x="128498" y="180539"/>
                    <a:pt x="127221" y="178987"/>
                    <a:pt x="127312" y="175517"/>
                  </a:cubicBezTo>
                  <a:cubicBezTo>
                    <a:pt x="127494" y="171590"/>
                    <a:pt x="127312" y="167755"/>
                    <a:pt x="127312" y="163829"/>
                  </a:cubicBezTo>
                  <a:cubicBezTo>
                    <a:pt x="127312" y="151774"/>
                    <a:pt x="118728" y="145656"/>
                    <a:pt x="106947" y="149492"/>
                  </a:cubicBezTo>
                  <a:cubicBezTo>
                    <a:pt x="95351" y="153235"/>
                    <a:pt x="87223" y="167937"/>
                    <a:pt x="89598" y="180905"/>
                  </a:cubicBezTo>
                  <a:cubicBezTo>
                    <a:pt x="93798" y="203552"/>
                    <a:pt x="117632" y="217615"/>
                    <a:pt x="141649" y="211588"/>
                  </a:cubicBezTo>
                  <a:cubicBezTo>
                    <a:pt x="166578" y="205287"/>
                    <a:pt x="183472" y="179444"/>
                    <a:pt x="181098" y="153692"/>
                  </a:cubicBezTo>
                  <a:cubicBezTo>
                    <a:pt x="177810" y="119265"/>
                    <a:pt x="147036" y="96709"/>
                    <a:pt x="116079" y="95066"/>
                  </a:cubicBezTo>
                  <a:cubicBezTo>
                    <a:pt x="74986" y="92874"/>
                    <a:pt x="39554" y="125566"/>
                    <a:pt x="35903" y="167572"/>
                  </a:cubicBezTo>
                  <a:cubicBezTo>
                    <a:pt x="32341" y="207843"/>
                    <a:pt x="50330" y="237157"/>
                    <a:pt x="84940" y="256608"/>
                  </a:cubicBezTo>
                  <a:cubicBezTo>
                    <a:pt x="107587" y="269301"/>
                    <a:pt x="130964" y="280533"/>
                    <a:pt x="153246" y="293683"/>
                  </a:cubicBezTo>
                  <a:cubicBezTo>
                    <a:pt x="188221" y="314321"/>
                    <a:pt x="209863" y="345095"/>
                    <a:pt x="215433" y="385549"/>
                  </a:cubicBezTo>
                  <a:cubicBezTo>
                    <a:pt x="223105" y="440614"/>
                    <a:pt x="189865" y="497505"/>
                    <a:pt x="133795" y="513760"/>
                  </a:cubicBezTo>
                  <a:cubicBezTo>
                    <a:pt x="128772" y="515221"/>
                    <a:pt x="127494" y="517504"/>
                    <a:pt x="127585" y="522253"/>
                  </a:cubicBezTo>
                  <a:cubicBezTo>
                    <a:pt x="127859" y="539055"/>
                    <a:pt x="127585" y="555949"/>
                    <a:pt x="127768" y="572843"/>
                  </a:cubicBezTo>
                  <a:cubicBezTo>
                    <a:pt x="127768" y="577774"/>
                    <a:pt x="126489" y="579874"/>
                    <a:pt x="121193" y="579600"/>
                  </a:cubicBezTo>
                  <a:cubicBezTo>
                    <a:pt x="112518" y="579235"/>
                    <a:pt x="103751" y="579235"/>
                    <a:pt x="95077" y="579600"/>
                  </a:cubicBezTo>
                  <a:cubicBezTo>
                    <a:pt x="90054" y="579783"/>
                    <a:pt x="88045" y="578230"/>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06" name="Freeform: Shape 105">
              <a:extLst>
                <a:ext uri="{FF2B5EF4-FFF2-40B4-BE49-F238E27FC236}">
                  <a16:creationId xmlns:a16="http://schemas.microsoft.com/office/drawing/2014/main" id="{CE8029E3-B841-2A1C-D6B3-396988FDD55A}"/>
                </a:ext>
              </a:extLst>
            </p:cNvPr>
            <p:cNvSpPr/>
            <p:nvPr/>
          </p:nvSpPr>
          <p:spPr>
            <a:xfrm>
              <a:off x="-125432" y="4261012"/>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5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6 h 579624"/>
                <a:gd name="connsiteX29" fmla="*/ 133795 w 216527"/>
                <a:gd name="connsiteY29" fmla="*/ 62282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6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8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2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2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7"/>
                    <a:pt x="89415" y="411575"/>
                    <a:pt x="89232" y="417693"/>
                  </a:cubicBezTo>
                  <a:cubicBezTo>
                    <a:pt x="89141" y="422716"/>
                    <a:pt x="91606" y="425820"/>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8"/>
                    <a:pt x="127403" y="5939"/>
                  </a:cubicBezTo>
                  <a:cubicBezTo>
                    <a:pt x="127220" y="22011"/>
                    <a:pt x="127494" y="38175"/>
                    <a:pt x="127220" y="54246"/>
                  </a:cubicBezTo>
                  <a:cubicBezTo>
                    <a:pt x="127220" y="59269"/>
                    <a:pt x="128773" y="61095"/>
                    <a:pt x="133795" y="62282"/>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8"/>
                    <a:pt x="140827" y="180448"/>
                    <a:pt x="132152" y="180540"/>
                  </a:cubicBezTo>
                  <a:cubicBezTo>
                    <a:pt x="128499" y="180540"/>
                    <a:pt x="127220" y="178987"/>
                    <a:pt x="127312" y="175517"/>
                  </a:cubicBezTo>
                  <a:cubicBezTo>
                    <a:pt x="127494" y="171590"/>
                    <a:pt x="127312" y="167755"/>
                    <a:pt x="127312" y="163828"/>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80" y="95066"/>
                  </a:cubicBezTo>
                  <a:cubicBezTo>
                    <a:pt x="74986" y="92874"/>
                    <a:pt x="39555" y="125566"/>
                    <a:pt x="35902" y="167572"/>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2"/>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5"/>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07" name="Freeform: Shape 106">
              <a:extLst>
                <a:ext uri="{FF2B5EF4-FFF2-40B4-BE49-F238E27FC236}">
                  <a16:creationId xmlns:a16="http://schemas.microsoft.com/office/drawing/2014/main" id="{15A75749-E158-674C-8B50-52E7D8B16676}"/>
                </a:ext>
              </a:extLst>
            </p:cNvPr>
            <p:cNvSpPr/>
            <p:nvPr/>
          </p:nvSpPr>
          <p:spPr>
            <a:xfrm>
              <a:off x="1037656" y="4261012"/>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5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6 h 579624"/>
                <a:gd name="connsiteX29" fmla="*/ 133795 w 216527"/>
                <a:gd name="connsiteY29" fmla="*/ 62282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6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8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2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2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7"/>
                    <a:pt x="89415" y="411575"/>
                    <a:pt x="89232" y="417693"/>
                  </a:cubicBezTo>
                  <a:cubicBezTo>
                    <a:pt x="89141" y="422716"/>
                    <a:pt x="91606" y="425820"/>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8"/>
                    <a:pt x="127403" y="5939"/>
                  </a:cubicBezTo>
                  <a:cubicBezTo>
                    <a:pt x="127220" y="22011"/>
                    <a:pt x="127494" y="38175"/>
                    <a:pt x="127220" y="54246"/>
                  </a:cubicBezTo>
                  <a:cubicBezTo>
                    <a:pt x="127220" y="59269"/>
                    <a:pt x="128773" y="61095"/>
                    <a:pt x="133795" y="62282"/>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8"/>
                    <a:pt x="140827" y="180448"/>
                    <a:pt x="132151" y="180540"/>
                  </a:cubicBezTo>
                  <a:cubicBezTo>
                    <a:pt x="128499" y="180540"/>
                    <a:pt x="127220" y="178987"/>
                    <a:pt x="127312" y="175517"/>
                  </a:cubicBezTo>
                  <a:cubicBezTo>
                    <a:pt x="127494" y="171590"/>
                    <a:pt x="127312" y="167755"/>
                    <a:pt x="127312" y="163828"/>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8" y="205287"/>
                    <a:pt x="183472" y="179444"/>
                    <a:pt x="181098" y="153692"/>
                  </a:cubicBezTo>
                  <a:cubicBezTo>
                    <a:pt x="177811" y="119265"/>
                    <a:pt x="147036" y="96710"/>
                    <a:pt x="116080" y="95066"/>
                  </a:cubicBezTo>
                  <a:cubicBezTo>
                    <a:pt x="74986" y="92874"/>
                    <a:pt x="39555" y="125566"/>
                    <a:pt x="35902" y="167572"/>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2"/>
                  </a:cubicBezTo>
                  <a:cubicBezTo>
                    <a:pt x="127860" y="539055"/>
                    <a:pt x="127586" y="555949"/>
                    <a:pt x="127768" y="572843"/>
                  </a:cubicBezTo>
                  <a:cubicBezTo>
                    <a:pt x="127768" y="577774"/>
                    <a:pt x="126490" y="579874"/>
                    <a:pt x="121193" y="579601"/>
                  </a:cubicBezTo>
                  <a:cubicBezTo>
                    <a:pt x="112518" y="579235"/>
                    <a:pt x="103751" y="579235"/>
                    <a:pt x="95076" y="579601"/>
                  </a:cubicBezTo>
                  <a:cubicBezTo>
                    <a:pt x="90054" y="579783"/>
                    <a:pt x="88045" y="578231"/>
                    <a:pt x="88319" y="573025"/>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08" name="Freeform: Shape 107">
              <a:extLst>
                <a:ext uri="{FF2B5EF4-FFF2-40B4-BE49-F238E27FC236}">
                  <a16:creationId xmlns:a16="http://schemas.microsoft.com/office/drawing/2014/main" id="{86C30D9B-195C-FDDE-4AAA-0ED2AE7A1279}"/>
                </a:ext>
              </a:extLst>
            </p:cNvPr>
            <p:cNvSpPr/>
            <p:nvPr/>
          </p:nvSpPr>
          <p:spPr>
            <a:xfrm>
              <a:off x="2200743" y="4261012"/>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5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6 h 579624"/>
                <a:gd name="connsiteX29" fmla="*/ 133795 w 216527"/>
                <a:gd name="connsiteY29" fmla="*/ 62282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6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8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2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2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7"/>
                    <a:pt x="89415" y="411575"/>
                    <a:pt x="89232" y="417693"/>
                  </a:cubicBezTo>
                  <a:cubicBezTo>
                    <a:pt x="89141" y="422716"/>
                    <a:pt x="91606" y="425820"/>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8"/>
                    <a:pt x="127403" y="5939"/>
                  </a:cubicBezTo>
                  <a:cubicBezTo>
                    <a:pt x="127220" y="22011"/>
                    <a:pt x="127494" y="38175"/>
                    <a:pt x="127220" y="54246"/>
                  </a:cubicBezTo>
                  <a:cubicBezTo>
                    <a:pt x="127220" y="59269"/>
                    <a:pt x="128773" y="61095"/>
                    <a:pt x="133795" y="62282"/>
                  </a:cubicBezTo>
                  <a:cubicBezTo>
                    <a:pt x="175619" y="71962"/>
                    <a:pt x="204293" y="96344"/>
                    <a:pt x="214155" y="138899"/>
                  </a:cubicBezTo>
                  <a:cubicBezTo>
                    <a:pt x="225388" y="187297"/>
                    <a:pt x="194248" y="239075"/>
                    <a:pt x="143566" y="246928"/>
                  </a:cubicBezTo>
                  <a:cubicBezTo>
                    <a:pt x="100738" y="253594"/>
                    <a:pt x="62476" y="225925"/>
                    <a:pt x="55353" y="187936"/>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8"/>
                    <a:pt x="140827" y="180448"/>
                    <a:pt x="132151" y="180540"/>
                  </a:cubicBezTo>
                  <a:cubicBezTo>
                    <a:pt x="128499" y="180540"/>
                    <a:pt x="127220" y="178987"/>
                    <a:pt x="127312" y="175517"/>
                  </a:cubicBezTo>
                  <a:cubicBezTo>
                    <a:pt x="127494" y="171590"/>
                    <a:pt x="127312" y="167755"/>
                    <a:pt x="127312" y="163828"/>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9" y="205287"/>
                    <a:pt x="183473" y="179444"/>
                    <a:pt x="181098" y="153692"/>
                  </a:cubicBezTo>
                  <a:cubicBezTo>
                    <a:pt x="177811" y="119265"/>
                    <a:pt x="147036" y="96710"/>
                    <a:pt x="116079" y="95066"/>
                  </a:cubicBezTo>
                  <a:cubicBezTo>
                    <a:pt x="74986" y="92874"/>
                    <a:pt x="39555" y="125566"/>
                    <a:pt x="35902" y="167572"/>
                  </a:cubicBezTo>
                  <a:cubicBezTo>
                    <a:pt x="32341" y="207844"/>
                    <a:pt x="50330" y="237157"/>
                    <a:pt x="84940" y="256608"/>
                  </a:cubicBezTo>
                  <a:cubicBezTo>
                    <a:pt x="107587" y="269301"/>
                    <a:pt x="130965" y="280533"/>
                    <a:pt x="153246" y="293683"/>
                  </a:cubicBezTo>
                  <a:cubicBezTo>
                    <a:pt x="188221" y="314321"/>
                    <a:pt x="209863" y="345095"/>
                    <a:pt x="215434" y="385549"/>
                  </a:cubicBezTo>
                  <a:cubicBezTo>
                    <a:pt x="223105" y="440614"/>
                    <a:pt x="189865" y="497505"/>
                    <a:pt x="133795" y="513760"/>
                  </a:cubicBezTo>
                  <a:cubicBezTo>
                    <a:pt x="128773" y="515221"/>
                    <a:pt x="127494" y="517504"/>
                    <a:pt x="127586" y="522252"/>
                  </a:cubicBezTo>
                  <a:cubicBezTo>
                    <a:pt x="127859"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5"/>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09" name="Freeform: Shape 108">
              <a:extLst>
                <a:ext uri="{FF2B5EF4-FFF2-40B4-BE49-F238E27FC236}">
                  <a16:creationId xmlns:a16="http://schemas.microsoft.com/office/drawing/2014/main" id="{E5395841-9E6E-CEC3-253F-3BD4490D1F3C}"/>
                </a:ext>
              </a:extLst>
            </p:cNvPr>
            <p:cNvSpPr/>
            <p:nvPr/>
          </p:nvSpPr>
          <p:spPr>
            <a:xfrm>
              <a:off x="3363735" y="4261012"/>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5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6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6 h 579624"/>
                <a:gd name="connsiteX29" fmla="*/ 133795 w 216527"/>
                <a:gd name="connsiteY29" fmla="*/ 62282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6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8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2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5 w 216527"/>
                <a:gd name="connsiteY50" fmla="*/ 522252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79" y="516774"/>
                    <a:pt x="83479" y="515860"/>
                  </a:cubicBezTo>
                  <a:cubicBezTo>
                    <a:pt x="48778" y="508372"/>
                    <a:pt x="22387" y="489652"/>
                    <a:pt x="7867" y="456686"/>
                  </a:cubicBezTo>
                  <a:cubicBezTo>
                    <a:pt x="-14597" y="405913"/>
                    <a:pt x="13073"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4" y="395138"/>
                    <a:pt x="85396" y="395411"/>
                  </a:cubicBezTo>
                  <a:cubicBezTo>
                    <a:pt x="86675" y="395411"/>
                    <a:pt x="88867" y="397877"/>
                    <a:pt x="89049" y="399338"/>
                  </a:cubicBezTo>
                  <a:cubicBezTo>
                    <a:pt x="89506" y="405457"/>
                    <a:pt x="89414" y="411575"/>
                    <a:pt x="89232" y="417693"/>
                  </a:cubicBezTo>
                  <a:cubicBezTo>
                    <a:pt x="89141" y="422716"/>
                    <a:pt x="91606" y="425820"/>
                    <a:pt x="95898" y="427464"/>
                  </a:cubicBezTo>
                  <a:cubicBezTo>
                    <a:pt x="103386" y="430295"/>
                    <a:pt x="110418" y="429656"/>
                    <a:pt x="116719" y="424359"/>
                  </a:cubicBezTo>
                  <a:cubicBezTo>
                    <a:pt x="129594" y="413584"/>
                    <a:pt x="130782" y="393220"/>
                    <a:pt x="119276" y="379979"/>
                  </a:cubicBezTo>
                  <a:cubicBezTo>
                    <a:pt x="100281" y="357788"/>
                    <a:pt x="64667" y="359980"/>
                    <a:pt x="46952"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8"/>
                    <a:pt x="127403" y="5939"/>
                  </a:cubicBezTo>
                  <a:cubicBezTo>
                    <a:pt x="127220" y="22011"/>
                    <a:pt x="127494" y="38175"/>
                    <a:pt x="127220" y="54246"/>
                  </a:cubicBezTo>
                  <a:cubicBezTo>
                    <a:pt x="127220" y="59269"/>
                    <a:pt x="128773" y="61095"/>
                    <a:pt x="133795" y="62282"/>
                  </a:cubicBezTo>
                  <a:cubicBezTo>
                    <a:pt x="175619" y="71962"/>
                    <a:pt x="204293" y="96344"/>
                    <a:pt x="214155" y="138899"/>
                  </a:cubicBezTo>
                  <a:cubicBezTo>
                    <a:pt x="225388" y="187297"/>
                    <a:pt x="194248" y="239075"/>
                    <a:pt x="143566" y="246928"/>
                  </a:cubicBezTo>
                  <a:cubicBezTo>
                    <a:pt x="100738" y="253594"/>
                    <a:pt x="62476" y="225925"/>
                    <a:pt x="55353" y="187936"/>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8"/>
                    <a:pt x="140827" y="180448"/>
                    <a:pt x="132151" y="180540"/>
                  </a:cubicBezTo>
                  <a:cubicBezTo>
                    <a:pt x="128499" y="180540"/>
                    <a:pt x="127220" y="178987"/>
                    <a:pt x="127312" y="175517"/>
                  </a:cubicBezTo>
                  <a:cubicBezTo>
                    <a:pt x="127494" y="171590"/>
                    <a:pt x="127312" y="167755"/>
                    <a:pt x="127312" y="163828"/>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0" y="119265"/>
                    <a:pt x="147036" y="96710"/>
                    <a:pt x="116080" y="95066"/>
                  </a:cubicBezTo>
                  <a:cubicBezTo>
                    <a:pt x="74986" y="92874"/>
                    <a:pt x="39555" y="125566"/>
                    <a:pt x="35902" y="167572"/>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5" y="522252"/>
                  </a:cubicBezTo>
                  <a:cubicBezTo>
                    <a:pt x="127859" y="539055"/>
                    <a:pt x="127585" y="555949"/>
                    <a:pt x="127768" y="572843"/>
                  </a:cubicBezTo>
                  <a:cubicBezTo>
                    <a:pt x="127768" y="577774"/>
                    <a:pt x="126490" y="579874"/>
                    <a:pt x="121193" y="579601"/>
                  </a:cubicBezTo>
                  <a:cubicBezTo>
                    <a:pt x="112518" y="579235"/>
                    <a:pt x="103752" y="579235"/>
                    <a:pt x="95076" y="579601"/>
                  </a:cubicBezTo>
                  <a:cubicBezTo>
                    <a:pt x="90054" y="579783"/>
                    <a:pt x="88045" y="578231"/>
                    <a:pt x="88319" y="573025"/>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10" name="Freeform: Shape 109">
              <a:extLst>
                <a:ext uri="{FF2B5EF4-FFF2-40B4-BE49-F238E27FC236}">
                  <a16:creationId xmlns:a16="http://schemas.microsoft.com/office/drawing/2014/main" id="{831D5458-F1F6-3AAE-C8AA-AA8AA5F06429}"/>
                </a:ext>
              </a:extLst>
            </p:cNvPr>
            <p:cNvSpPr/>
            <p:nvPr/>
          </p:nvSpPr>
          <p:spPr>
            <a:xfrm>
              <a:off x="4526823" y="4261012"/>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5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6 h 579624"/>
                <a:gd name="connsiteX29" fmla="*/ 133795 w 216527"/>
                <a:gd name="connsiteY29" fmla="*/ 62282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6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8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2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2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5"/>
                  </a:cubicBezTo>
                  <a:cubicBezTo>
                    <a:pt x="169501" y="418515"/>
                    <a:pt x="149137" y="454768"/>
                    <a:pt x="115714" y="462439"/>
                  </a:cubicBezTo>
                  <a:cubicBezTo>
                    <a:pt x="86766" y="469105"/>
                    <a:pt x="59462" y="452577"/>
                    <a:pt x="54714" y="424816"/>
                  </a:cubicBezTo>
                  <a:cubicBezTo>
                    <a:pt x="53253" y="416141"/>
                    <a:pt x="54075"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7"/>
                    <a:pt x="89415" y="411575"/>
                    <a:pt x="89232" y="417693"/>
                  </a:cubicBezTo>
                  <a:cubicBezTo>
                    <a:pt x="89141" y="422716"/>
                    <a:pt x="91606" y="425820"/>
                    <a:pt x="95898" y="427464"/>
                  </a:cubicBezTo>
                  <a:cubicBezTo>
                    <a:pt x="103386" y="430295"/>
                    <a:pt x="110418" y="429656"/>
                    <a:pt x="116719" y="424359"/>
                  </a:cubicBezTo>
                  <a:cubicBezTo>
                    <a:pt x="129595" y="413584"/>
                    <a:pt x="130782" y="393220"/>
                    <a:pt x="119276" y="379979"/>
                  </a:cubicBezTo>
                  <a:cubicBezTo>
                    <a:pt x="100282"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8"/>
                    <a:pt x="127403" y="5939"/>
                  </a:cubicBezTo>
                  <a:cubicBezTo>
                    <a:pt x="127220" y="22011"/>
                    <a:pt x="127494" y="38175"/>
                    <a:pt x="127220" y="54246"/>
                  </a:cubicBezTo>
                  <a:cubicBezTo>
                    <a:pt x="127220" y="59269"/>
                    <a:pt x="128773" y="61095"/>
                    <a:pt x="133795" y="62282"/>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5"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8"/>
                    <a:pt x="140827" y="180448"/>
                    <a:pt x="132152" y="180540"/>
                  </a:cubicBezTo>
                  <a:cubicBezTo>
                    <a:pt x="128499" y="180540"/>
                    <a:pt x="127220" y="178987"/>
                    <a:pt x="127312" y="175517"/>
                  </a:cubicBezTo>
                  <a:cubicBezTo>
                    <a:pt x="127494" y="171590"/>
                    <a:pt x="127312" y="167755"/>
                    <a:pt x="127312" y="163828"/>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79" y="95066"/>
                  </a:cubicBezTo>
                  <a:cubicBezTo>
                    <a:pt x="74986" y="92874"/>
                    <a:pt x="39555" y="125566"/>
                    <a:pt x="35902" y="167572"/>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2"/>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5"/>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92F03FDD-0FE7-ABBC-8646-8B3DC20B55A2}"/>
                </a:ext>
              </a:extLst>
            </p:cNvPr>
            <p:cNvSpPr/>
            <p:nvPr/>
          </p:nvSpPr>
          <p:spPr>
            <a:xfrm>
              <a:off x="5689910" y="4261012"/>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5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6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8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6 h 579624"/>
                <a:gd name="connsiteX29" fmla="*/ 133795 w 216527"/>
                <a:gd name="connsiteY29" fmla="*/ 62282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6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8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2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5 w 216527"/>
                <a:gd name="connsiteY50" fmla="*/ 522252 h 579624"/>
                <a:gd name="connsiteX51" fmla="*/ 127768 w 216527"/>
                <a:gd name="connsiteY51" fmla="*/ 572843 h 579624"/>
                <a:gd name="connsiteX52" fmla="*/ 121194 w 216527"/>
                <a:gd name="connsiteY52" fmla="*/ 579601 h 579624"/>
                <a:gd name="connsiteX53" fmla="*/ 95076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4" y="530928"/>
                    <a:pt x="88866" y="522435"/>
                  </a:cubicBezTo>
                  <a:cubicBezTo>
                    <a:pt x="88866"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4" y="395138"/>
                    <a:pt x="85396" y="395411"/>
                  </a:cubicBezTo>
                  <a:cubicBezTo>
                    <a:pt x="86675" y="395411"/>
                    <a:pt x="88866" y="397877"/>
                    <a:pt x="89049" y="399338"/>
                  </a:cubicBezTo>
                  <a:cubicBezTo>
                    <a:pt x="89506" y="405457"/>
                    <a:pt x="89414" y="411575"/>
                    <a:pt x="89232" y="417693"/>
                  </a:cubicBezTo>
                  <a:cubicBezTo>
                    <a:pt x="89141" y="422716"/>
                    <a:pt x="91606" y="425820"/>
                    <a:pt x="95898" y="427464"/>
                  </a:cubicBezTo>
                  <a:cubicBezTo>
                    <a:pt x="103386" y="430295"/>
                    <a:pt x="110418" y="429656"/>
                    <a:pt x="116718"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8"/>
                    <a:pt x="127403" y="5939"/>
                  </a:cubicBezTo>
                  <a:cubicBezTo>
                    <a:pt x="127220" y="22011"/>
                    <a:pt x="127494" y="38175"/>
                    <a:pt x="127220" y="54246"/>
                  </a:cubicBezTo>
                  <a:cubicBezTo>
                    <a:pt x="127220" y="59269"/>
                    <a:pt x="128773" y="61095"/>
                    <a:pt x="133795" y="62282"/>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5" y="155062"/>
                    <a:pt x="70421"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8"/>
                    <a:pt x="140827" y="180448"/>
                    <a:pt x="132151" y="180540"/>
                  </a:cubicBezTo>
                  <a:cubicBezTo>
                    <a:pt x="128499" y="180540"/>
                    <a:pt x="127220" y="178987"/>
                    <a:pt x="127312" y="175517"/>
                  </a:cubicBezTo>
                  <a:cubicBezTo>
                    <a:pt x="127494" y="171590"/>
                    <a:pt x="127312" y="167755"/>
                    <a:pt x="127312" y="163828"/>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8" y="205287"/>
                    <a:pt x="183473" y="179444"/>
                    <a:pt x="181098" y="153692"/>
                  </a:cubicBezTo>
                  <a:cubicBezTo>
                    <a:pt x="177810" y="119265"/>
                    <a:pt x="147036" y="96710"/>
                    <a:pt x="116080" y="95066"/>
                  </a:cubicBezTo>
                  <a:cubicBezTo>
                    <a:pt x="74986" y="92874"/>
                    <a:pt x="39555" y="125566"/>
                    <a:pt x="35902" y="167572"/>
                  </a:cubicBezTo>
                  <a:cubicBezTo>
                    <a:pt x="32340" y="207844"/>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5" y="522252"/>
                  </a:cubicBezTo>
                  <a:cubicBezTo>
                    <a:pt x="127860" y="539055"/>
                    <a:pt x="127585" y="555949"/>
                    <a:pt x="127768" y="572843"/>
                  </a:cubicBezTo>
                  <a:cubicBezTo>
                    <a:pt x="127768" y="577774"/>
                    <a:pt x="126490" y="579874"/>
                    <a:pt x="121194" y="579601"/>
                  </a:cubicBezTo>
                  <a:cubicBezTo>
                    <a:pt x="112518" y="579235"/>
                    <a:pt x="103751" y="579235"/>
                    <a:pt x="95076" y="579601"/>
                  </a:cubicBezTo>
                  <a:cubicBezTo>
                    <a:pt x="90054" y="579783"/>
                    <a:pt x="88045" y="578231"/>
                    <a:pt x="88319" y="573025"/>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12" name="Freeform: Shape 111">
              <a:extLst>
                <a:ext uri="{FF2B5EF4-FFF2-40B4-BE49-F238E27FC236}">
                  <a16:creationId xmlns:a16="http://schemas.microsoft.com/office/drawing/2014/main" id="{2780DCFF-6084-ED8F-497D-6D0435D59E78}"/>
                </a:ext>
              </a:extLst>
            </p:cNvPr>
            <p:cNvSpPr/>
            <p:nvPr/>
          </p:nvSpPr>
          <p:spPr>
            <a:xfrm>
              <a:off x="6852998" y="4261012"/>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5 h 579624"/>
                <a:gd name="connsiteX6" fmla="*/ 115714 w 216527"/>
                <a:gd name="connsiteY6" fmla="*/ 462439 h 579624"/>
                <a:gd name="connsiteX7" fmla="*/ 54713 w 216527"/>
                <a:gd name="connsiteY7" fmla="*/ 424816 h 579624"/>
                <a:gd name="connsiteX8" fmla="*/ 54165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5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6 h 579624"/>
                <a:gd name="connsiteX29" fmla="*/ 133795 w 216527"/>
                <a:gd name="connsiteY29" fmla="*/ 62282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5 w 216527"/>
                <a:gd name="connsiteY33" fmla="*/ 114973 h 579624"/>
                <a:gd name="connsiteX34" fmla="*/ 162652 w 216527"/>
                <a:gd name="connsiteY34" fmla="*/ 163006 h 579624"/>
                <a:gd name="connsiteX35" fmla="*/ 162652 w 216527"/>
                <a:gd name="connsiteY35" fmla="*/ 175791 h 579624"/>
                <a:gd name="connsiteX36" fmla="*/ 158268 w 216527"/>
                <a:gd name="connsiteY36" fmla="*/ 180540 h 579624"/>
                <a:gd name="connsiteX37" fmla="*/ 132152 w 216527"/>
                <a:gd name="connsiteY37" fmla="*/ 180540 h 579624"/>
                <a:gd name="connsiteX38" fmla="*/ 127311 w 216527"/>
                <a:gd name="connsiteY38" fmla="*/ 175517 h 579624"/>
                <a:gd name="connsiteX39" fmla="*/ 127311 w 216527"/>
                <a:gd name="connsiteY39" fmla="*/ 163828 h 579624"/>
                <a:gd name="connsiteX40" fmla="*/ 106948 w 216527"/>
                <a:gd name="connsiteY40" fmla="*/ 149492 h 579624"/>
                <a:gd name="connsiteX41" fmla="*/ 89597 w 216527"/>
                <a:gd name="connsiteY41" fmla="*/ 180905 h 579624"/>
                <a:gd name="connsiteX42" fmla="*/ 141648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2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2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5"/>
                  </a:cubicBezTo>
                  <a:cubicBezTo>
                    <a:pt x="169500" y="418515"/>
                    <a:pt x="149137" y="454768"/>
                    <a:pt x="115714" y="462439"/>
                  </a:cubicBezTo>
                  <a:cubicBezTo>
                    <a:pt x="86766" y="469105"/>
                    <a:pt x="59462" y="452577"/>
                    <a:pt x="54713" y="424816"/>
                  </a:cubicBezTo>
                  <a:cubicBezTo>
                    <a:pt x="53252" y="416141"/>
                    <a:pt x="54075" y="407100"/>
                    <a:pt x="54165" y="398242"/>
                  </a:cubicBezTo>
                  <a:cubicBezTo>
                    <a:pt x="54165" y="397238"/>
                    <a:pt x="56448" y="395411"/>
                    <a:pt x="57636" y="395411"/>
                  </a:cubicBezTo>
                  <a:cubicBezTo>
                    <a:pt x="66859" y="395138"/>
                    <a:pt x="76173" y="395138"/>
                    <a:pt x="85397" y="395411"/>
                  </a:cubicBezTo>
                  <a:cubicBezTo>
                    <a:pt x="86675" y="395411"/>
                    <a:pt x="88867" y="397877"/>
                    <a:pt x="89049" y="399338"/>
                  </a:cubicBezTo>
                  <a:cubicBezTo>
                    <a:pt x="89506" y="405457"/>
                    <a:pt x="89415" y="411575"/>
                    <a:pt x="89232" y="417693"/>
                  </a:cubicBezTo>
                  <a:cubicBezTo>
                    <a:pt x="89140" y="422716"/>
                    <a:pt x="91606" y="425820"/>
                    <a:pt x="95898" y="427464"/>
                  </a:cubicBezTo>
                  <a:cubicBezTo>
                    <a:pt x="103386" y="430295"/>
                    <a:pt x="110418" y="429656"/>
                    <a:pt x="116719" y="424359"/>
                  </a:cubicBezTo>
                  <a:cubicBezTo>
                    <a:pt x="129594" y="413584"/>
                    <a:pt x="130782" y="393220"/>
                    <a:pt x="119275" y="379979"/>
                  </a:cubicBezTo>
                  <a:cubicBezTo>
                    <a:pt x="100282" y="357788"/>
                    <a:pt x="64667" y="359980"/>
                    <a:pt x="46951"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5"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8"/>
                    <a:pt x="127403" y="5939"/>
                  </a:cubicBezTo>
                  <a:cubicBezTo>
                    <a:pt x="127220" y="22011"/>
                    <a:pt x="127494" y="38175"/>
                    <a:pt x="127220" y="54246"/>
                  </a:cubicBezTo>
                  <a:cubicBezTo>
                    <a:pt x="127220" y="59269"/>
                    <a:pt x="128773" y="61095"/>
                    <a:pt x="133795" y="62282"/>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4" y="155062"/>
                    <a:pt x="70420" y="121365"/>
                    <a:pt x="102655" y="114973"/>
                  </a:cubicBezTo>
                  <a:cubicBezTo>
                    <a:pt x="136261" y="108398"/>
                    <a:pt x="164113" y="132141"/>
                    <a:pt x="162652" y="163006"/>
                  </a:cubicBezTo>
                  <a:cubicBezTo>
                    <a:pt x="162469" y="167207"/>
                    <a:pt x="162469" y="171499"/>
                    <a:pt x="162652" y="175791"/>
                  </a:cubicBezTo>
                  <a:cubicBezTo>
                    <a:pt x="162743" y="178987"/>
                    <a:pt x="161647" y="180540"/>
                    <a:pt x="158268" y="180540"/>
                  </a:cubicBezTo>
                  <a:cubicBezTo>
                    <a:pt x="149593" y="180448"/>
                    <a:pt x="140827" y="180448"/>
                    <a:pt x="132152" y="180540"/>
                  </a:cubicBezTo>
                  <a:cubicBezTo>
                    <a:pt x="128499" y="180540"/>
                    <a:pt x="127220" y="178987"/>
                    <a:pt x="127311" y="175517"/>
                  </a:cubicBezTo>
                  <a:cubicBezTo>
                    <a:pt x="127494" y="171590"/>
                    <a:pt x="127311" y="167755"/>
                    <a:pt x="127311" y="163828"/>
                  </a:cubicBezTo>
                  <a:cubicBezTo>
                    <a:pt x="127311" y="151774"/>
                    <a:pt x="118727" y="145656"/>
                    <a:pt x="106948" y="149492"/>
                  </a:cubicBezTo>
                  <a:cubicBezTo>
                    <a:pt x="95350" y="153236"/>
                    <a:pt x="87223" y="167938"/>
                    <a:pt x="89597" y="180905"/>
                  </a:cubicBezTo>
                  <a:cubicBezTo>
                    <a:pt x="93798" y="203552"/>
                    <a:pt x="117632" y="217615"/>
                    <a:pt x="141648" y="211588"/>
                  </a:cubicBezTo>
                  <a:cubicBezTo>
                    <a:pt x="166578" y="205287"/>
                    <a:pt x="183472" y="179444"/>
                    <a:pt x="181098" y="153692"/>
                  </a:cubicBezTo>
                  <a:cubicBezTo>
                    <a:pt x="177811" y="119265"/>
                    <a:pt x="147036" y="96710"/>
                    <a:pt x="116079" y="95066"/>
                  </a:cubicBezTo>
                  <a:cubicBezTo>
                    <a:pt x="74986" y="92874"/>
                    <a:pt x="39555" y="125566"/>
                    <a:pt x="35902" y="167572"/>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2"/>
                  </a:cubicBezTo>
                  <a:cubicBezTo>
                    <a:pt x="127859"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5"/>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13" name="Freeform: Shape 112">
              <a:extLst>
                <a:ext uri="{FF2B5EF4-FFF2-40B4-BE49-F238E27FC236}">
                  <a16:creationId xmlns:a16="http://schemas.microsoft.com/office/drawing/2014/main" id="{C26AF735-E43B-EB87-AF2A-ABA0B4DAB784}"/>
                </a:ext>
              </a:extLst>
            </p:cNvPr>
            <p:cNvSpPr/>
            <p:nvPr/>
          </p:nvSpPr>
          <p:spPr>
            <a:xfrm>
              <a:off x="8016086" y="4261012"/>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3 w 216527"/>
                <a:gd name="connsiteY5" fmla="*/ 383905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7 w 216527"/>
                <a:gd name="connsiteY10" fmla="*/ 395411 h 579624"/>
                <a:gd name="connsiteX11" fmla="*/ 89050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6 h 579624"/>
                <a:gd name="connsiteX29" fmla="*/ 133795 w 216527"/>
                <a:gd name="connsiteY29" fmla="*/ 62282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6 h 579624"/>
                <a:gd name="connsiteX35" fmla="*/ 162652 w 216527"/>
                <a:gd name="connsiteY35" fmla="*/ 175791 h 579624"/>
                <a:gd name="connsiteX36" fmla="*/ 158268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8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2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2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3" y="383905"/>
                  </a:cubicBezTo>
                  <a:cubicBezTo>
                    <a:pt x="169501" y="418515"/>
                    <a:pt x="149137" y="454768"/>
                    <a:pt x="115714" y="462439"/>
                  </a:cubicBezTo>
                  <a:cubicBezTo>
                    <a:pt x="86767" y="469105"/>
                    <a:pt x="59463" y="452577"/>
                    <a:pt x="54714" y="424816"/>
                  </a:cubicBezTo>
                  <a:cubicBezTo>
                    <a:pt x="53252" y="416141"/>
                    <a:pt x="54074" y="407100"/>
                    <a:pt x="54166" y="398242"/>
                  </a:cubicBezTo>
                  <a:cubicBezTo>
                    <a:pt x="54166" y="397238"/>
                    <a:pt x="56449" y="395411"/>
                    <a:pt x="57636" y="395411"/>
                  </a:cubicBezTo>
                  <a:cubicBezTo>
                    <a:pt x="66859" y="395138"/>
                    <a:pt x="76173" y="395138"/>
                    <a:pt x="85397" y="395411"/>
                  </a:cubicBezTo>
                  <a:cubicBezTo>
                    <a:pt x="86675" y="395411"/>
                    <a:pt x="88867" y="397877"/>
                    <a:pt x="89050" y="399338"/>
                  </a:cubicBezTo>
                  <a:cubicBezTo>
                    <a:pt x="89506" y="405457"/>
                    <a:pt x="89415" y="411575"/>
                    <a:pt x="89232" y="417693"/>
                  </a:cubicBezTo>
                  <a:cubicBezTo>
                    <a:pt x="89141" y="422716"/>
                    <a:pt x="91606" y="425820"/>
                    <a:pt x="95898" y="427464"/>
                  </a:cubicBezTo>
                  <a:cubicBezTo>
                    <a:pt x="103387" y="430295"/>
                    <a:pt x="110418" y="429656"/>
                    <a:pt x="116719" y="424359"/>
                  </a:cubicBezTo>
                  <a:cubicBezTo>
                    <a:pt x="129595" y="413584"/>
                    <a:pt x="130782" y="393220"/>
                    <a:pt x="119276" y="379979"/>
                  </a:cubicBezTo>
                  <a:cubicBezTo>
                    <a:pt x="100282" y="357788"/>
                    <a:pt x="64667" y="359980"/>
                    <a:pt x="46951"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8"/>
                    <a:pt x="127403" y="5939"/>
                  </a:cubicBezTo>
                  <a:cubicBezTo>
                    <a:pt x="127220" y="22011"/>
                    <a:pt x="127494" y="38175"/>
                    <a:pt x="127220" y="54246"/>
                  </a:cubicBezTo>
                  <a:cubicBezTo>
                    <a:pt x="127220" y="59269"/>
                    <a:pt x="128773" y="61095"/>
                    <a:pt x="133795" y="62282"/>
                  </a:cubicBezTo>
                  <a:cubicBezTo>
                    <a:pt x="175619" y="71962"/>
                    <a:pt x="204293" y="96344"/>
                    <a:pt x="214155" y="138899"/>
                  </a:cubicBezTo>
                  <a:cubicBezTo>
                    <a:pt x="225388" y="187297"/>
                    <a:pt x="194248" y="239075"/>
                    <a:pt x="143566" y="246928"/>
                  </a:cubicBezTo>
                  <a:cubicBezTo>
                    <a:pt x="100738" y="253594"/>
                    <a:pt x="62476" y="225925"/>
                    <a:pt x="55353" y="187936"/>
                  </a:cubicBezTo>
                  <a:cubicBezTo>
                    <a:pt x="49234" y="155062"/>
                    <a:pt x="70420" y="121365"/>
                    <a:pt x="102656" y="114973"/>
                  </a:cubicBezTo>
                  <a:cubicBezTo>
                    <a:pt x="136261" y="108398"/>
                    <a:pt x="164113" y="132141"/>
                    <a:pt x="162652" y="163006"/>
                  </a:cubicBezTo>
                  <a:cubicBezTo>
                    <a:pt x="162469" y="167207"/>
                    <a:pt x="162469" y="171499"/>
                    <a:pt x="162652" y="175791"/>
                  </a:cubicBezTo>
                  <a:cubicBezTo>
                    <a:pt x="162743" y="178987"/>
                    <a:pt x="161647" y="180540"/>
                    <a:pt x="158268" y="180540"/>
                  </a:cubicBezTo>
                  <a:cubicBezTo>
                    <a:pt x="149594" y="180448"/>
                    <a:pt x="140827" y="180448"/>
                    <a:pt x="132151" y="180540"/>
                  </a:cubicBezTo>
                  <a:cubicBezTo>
                    <a:pt x="128499" y="180540"/>
                    <a:pt x="127220" y="178987"/>
                    <a:pt x="127312" y="175517"/>
                  </a:cubicBezTo>
                  <a:cubicBezTo>
                    <a:pt x="127494" y="171590"/>
                    <a:pt x="127312" y="167755"/>
                    <a:pt x="127312" y="163828"/>
                  </a:cubicBezTo>
                  <a:cubicBezTo>
                    <a:pt x="127312" y="151774"/>
                    <a:pt x="118728" y="145656"/>
                    <a:pt x="106948" y="149492"/>
                  </a:cubicBezTo>
                  <a:cubicBezTo>
                    <a:pt x="95351"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79" y="95066"/>
                  </a:cubicBezTo>
                  <a:cubicBezTo>
                    <a:pt x="74986" y="92874"/>
                    <a:pt x="39555" y="125566"/>
                    <a:pt x="35902" y="167572"/>
                  </a:cubicBezTo>
                  <a:cubicBezTo>
                    <a:pt x="32341" y="207844"/>
                    <a:pt x="50331"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2"/>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5"/>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14" name="Freeform: Shape 113">
              <a:extLst>
                <a:ext uri="{FF2B5EF4-FFF2-40B4-BE49-F238E27FC236}">
                  <a16:creationId xmlns:a16="http://schemas.microsoft.com/office/drawing/2014/main" id="{DF7DC156-6F54-720A-0DD3-D35F0FD1E084}"/>
                </a:ext>
              </a:extLst>
            </p:cNvPr>
            <p:cNvSpPr/>
            <p:nvPr/>
          </p:nvSpPr>
          <p:spPr>
            <a:xfrm>
              <a:off x="9179173" y="4261012"/>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5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6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6 h 579624"/>
                <a:gd name="connsiteX29" fmla="*/ 133795 w 216527"/>
                <a:gd name="connsiteY29" fmla="*/ 62282 h 579624"/>
                <a:gd name="connsiteX30" fmla="*/ 214155 w 216527"/>
                <a:gd name="connsiteY30" fmla="*/ 138899 h 579624"/>
                <a:gd name="connsiteX31" fmla="*/ 143567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6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8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2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2 h 579624"/>
                <a:gd name="connsiteX51" fmla="*/ 127768 w 216527"/>
                <a:gd name="connsiteY51" fmla="*/ 572843 h 579624"/>
                <a:gd name="connsiteX52" fmla="*/ 121194 w 216527"/>
                <a:gd name="connsiteY52" fmla="*/ 579601 h 579624"/>
                <a:gd name="connsiteX53" fmla="*/ 95076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4" y="530928"/>
                    <a:pt x="88866" y="522435"/>
                  </a:cubicBezTo>
                  <a:cubicBezTo>
                    <a:pt x="88866"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5"/>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4" y="395138"/>
                    <a:pt x="85396" y="395411"/>
                  </a:cubicBezTo>
                  <a:cubicBezTo>
                    <a:pt x="86675" y="395411"/>
                    <a:pt x="88866" y="397877"/>
                    <a:pt x="89049" y="399338"/>
                  </a:cubicBezTo>
                  <a:cubicBezTo>
                    <a:pt x="89506" y="405457"/>
                    <a:pt x="89414" y="411575"/>
                    <a:pt x="89232" y="417693"/>
                  </a:cubicBezTo>
                  <a:cubicBezTo>
                    <a:pt x="89141" y="422716"/>
                    <a:pt x="91606" y="425820"/>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8"/>
                    <a:pt x="127403" y="5939"/>
                  </a:cubicBezTo>
                  <a:cubicBezTo>
                    <a:pt x="127220" y="22011"/>
                    <a:pt x="127494" y="38175"/>
                    <a:pt x="127220" y="54246"/>
                  </a:cubicBezTo>
                  <a:cubicBezTo>
                    <a:pt x="127220" y="59269"/>
                    <a:pt x="128773" y="61095"/>
                    <a:pt x="133795" y="62282"/>
                  </a:cubicBezTo>
                  <a:cubicBezTo>
                    <a:pt x="175619" y="71962"/>
                    <a:pt x="204293" y="96344"/>
                    <a:pt x="214155" y="138899"/>
                  </a:cubicBezTo>
                  <a:cubicBezTo>
                    <a:pt x="225387" y="187297"/>
                    <a:pt x="194248" y="239075"/>
                    <a:pt x="143567" y="246928"/>
                  </a:cubicBezTo>
                  <a:cubicBezTo>
                    <a:pt x="100738" y="253594"/>
                    <a:pt x="62476" y="225925"/>
                    <a:pt x="55353" y="187936"/>
                  </a:cubicBezTo>
                  <a:cubicBezTo>
                    <a:pt x="49235" y="155062"/>
                    <a:pt x="70421" y="121365"/>
                    <a:pt x="102656" y="114973"/>
                  </a:cubicBezTo>
                  <a:cubicBezTo>
                    <a:pt x="136261" y="108398"/>
                    <a:pt x="164113" y="132141"/>
                    <a:pt x="162652" y="163006"/>
                  </a:cubicBezTo>
                  <a:cubicBezTo>
                    <a:pt x="162469" y="167207"/>
                    <a:pt x="162469" y="171499"/>
                    <a:pt x="162652" y="175791"/>
                  </a:cubicBezTo>
                  <a:cubicBezTo>
                    <a:pt x="162743" y="178987"/>
                    <a:pt x="161647" y="180540"/>
                    <a:pt x="158269" y="180540"/>
                  </a:cubicBezTo>
                  <a:cubicBezTo>
                    <a:pt x="149593" y="180448"/>
                    <a:pt x="140827" y="180448"/>
                    <a:pt x="132152" y="180540"/>
                  </a:cubicBezTo>
                  <a:cubicBezTo>
                    <a:pt x="128499" y="180540"/>
                    <a:pt x="127220" y="178987"/>
                    <a:pt x="127312" y="175517"/>
                  </a:cubicBezTo>
                  <a:cubicBezTo>
                    <a:pt x="127494" y="171590"/>
                    <a:pt x="127312" y="167755"/>
                    <a:pt x="127312" y="163828"/>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8" y="205287"/>
                    <a:pt x="183473" y="179444"/>
                    <a:pt x="181098" y="153692"/>
                  </a:cubicBezTo>
                  <a:cubicBezTo>
                    <a:pt x="177811" y="119265"/>
                    <a:pt x="147036" y="96710"/>
                    <a:pt x="116080" y="95066"/>
                  </a:cubicBezTo>
                  <a:cubicBezTo>
                    <a:pt x="74986" y="92874"/>
                    <a:pt x="39555" y="125566"/>
                    <a:pt x="35902" y="167572"/>
                  </a:cubicBezTo>
                  <a:cubicBezTo>
                    <a:pt x="32340" y="207844"/>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6" y="522252"/>
                  </a:cubicBezTo>
                  <a:cubicBezTo>
                    <a:pt x="127860" y="539055"/>
                    <a:pt x="127586" y="555949"/>
                    <a:pt x="127768" y="572843"/>
                  </a:cubicBezTo>
                  <a:cubicBezTo>
                    <a:pt x="127768" y="577774"/>
                    <a:pt x="126490" y="579874"/>
                    <a:pt x="121194" y="579601"/>
                  </a:cubicBezTo>
                  <a:cubicBezTo>
                    <a:pt x="112518" y="579235"/>
                    <a:pt x="103751" y="579235"/>
                    <a:pt x="95076" y="579601"/>
                  </a:cubicBezTo>
                  <a:cubicBezTo>
                    <a:pt x="90054" y="579783"/>
                    <a:pt x="88045" y="578231"/>
                    <a:pt x="88319" y="573025"/>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15" name="Freeform: Shape 114">
              <a:extLst>
                <a:ext uri="{FF2B5EF4-FFF2-40B4-BE49-F238E27FC236}">
                  <a16:creationId xmlns:a16="http://schemas.microsoft.com/office/drawing/2014/main" id="{06793558-010E-86AC-56E3-ED594FD99160}"/>
                </a:ext>
              </a:extLst>
            </p:cNvPr>
            <p:cNvSpPr/>
            <p:nvPr/>
          </p:nvSpPr>
          <p:spPr>
            <a:xfrm>
              <a:off x="10342261" y="4261012"/>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5 h 579624"/>
                <a:gd name="connsiteX6" fmla="*/ 115715 w 216527"/>
                <a:gd name="connsiteY6" fmla="*/ 462439 h 579624"/>
                <a:gd name="connsiteX7" fmla="*/ 54713 w 216527"/>
                <a:gd name="connsiteY7" fmla="*/ 424816 h 579624"/>
                <a:gd name="connsiteX8" fmla="*/ 54166 w 216527"/>
                <a:gd name="connsiteY8" fmla="*/ 398242 h 579624"/>
                <a:gd name="connsiteX9" fmla="*/ 57636 w 216527"/>
                <a:gd name="connsiteY9" fmla="*/ 395411 h 579624"/>
                <a:gd name="connsiteX10" fmla="*/ 85396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3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2 w 216527"/>
                <a:gd name="connsiteY26" fmla="*/ 4 h 579624"/>
                <a:gd name="connsiteX27" fmla="*/ 127404 w 216527"/>
                <a:gd name="connsiteY27" fmla="*/ 5939 h 579624"/>
                <a:gd name="connsiteX28" fmla="*/ 127221 w 216527"/>
                <a:gd name="connsiteY28" fmla="*/ 54246 h 579624"/>
                <a:gd name="connsiteX29" fmla="*/ 133795 w 216527"/>
                <a:gd name="connsiteY29" fmla="*/ 62282 h 579624"/>
                <a:gd name="connsiteX30" fmla="*/ 214156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6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8 h 579624"/>
                <a:gd name="connsiteX40" fmla="*/ 106948 w 216527"/>
                <a:gd name="connsiteY40" fmla="*/ 149492 h 579624"/>
                <a:gd name="connsiteX41" fmla="*/ 89598 w 216527"/>
                <a:gd name="connsiteY41" fmla="*/ 180905 h 579624"/>
                <a:gd name="connsiteX42" fmla="*/ 141649 w 216527"/>
                <a:gd name="connsiteY42" fmla="*/ 211588 h 579624"/>
                <a:gd name="connsiteX43" fmla="*/ 181099 w 216527"/>
                <a:gd name="connsiteY43" fmla="*/ 153692 h 579624"/>
                <a:gd name="connsiteX44" fmla="*/ 116080 w 216527"/>
                <a:gd name="connsiteY44" fmla="*/ 95066 h 579624"/>
                <a:gd name="connsiteX45" fmla="*/ 35903 w 216527"/>
                <a:gd name="connsiteY45" fmla="*/ 167572 h 579624"/>
                <a:gd name="connsiteX46" fmla="*/ 84940 w 216527"/>
                <a:gd name="connsiteY46" fmla="*/ 256608 h 579624"/>
                <a:gd name="connsiteX47" fmla="*/ 153246 w 216527"/>
                <a:gd name="connsiteY47" fmla="*/ 293683 h 579624"/>
                <a:gd name="connsiteX48" fmla="*/ 215433 w 216527"/>
                <a:gd name="connsiteY48" fmla="*/ 385549 h 579624"/>
                <a:gd name="connsiteX49" fmla="*/ 133795 w 216527"/>
                <a:gd name="connsiteY49" fmla="*/ 513760 h 579624"/>
                <a:gd name="connsiteX50" fmla="*/ 127585 w 216527"/>
                <a:gd name="connsiteY50" fmla="*/ 522252 h 579624"/>
                <a:gd name="connsiteX51" fmla="*/ 127768 w 216527"/>
                <a:gd name="connsiteY51" fmla="*/ 572843 h 579624"/>
                <a:gd name="connsiteX52" fmla="*/ 121193 w 216527"/>
                <a:gd name="connsiteY52" fmla="*/ 579601 h 579624"/>
                <a:gd name="connsiteX53" fmla="*/ 95077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5" y="530928"/>
                    <a:pt x="88866" y="522435"/>
                  </a:cubicBezTo>
                  <a:cubicBezTo>
                    <a:pt x="88866" y="518417"/>
                    <a:pt x="87679" y="516774"/>
                    <a:pt x="83479" y="515860"/>
                  </a:cubicBezTo>
                  <a:cubicBezTo>
                    <a:pt x="48778" y="508372"/>
                    <a:pt x="22388" y="489652"/>
                    <a:pt x="7867" y="456686"/>
                  </a:cubicBezTo>
                  <a:cubicBezTo>
                    <a:pt x="-14597" y="405913"/>
                    <a:pt x="13073" y="346739"/>
                    <a:pt x="65124" y="332676"/>
                  </a:cubicBezTo>
                  <a:cubicBezTo>
                    <a:pt x="106034" y="321626"/>
                    <a:pt x="149228" y="345004"/>
                    <a:pt x="159912" y="383905"/>
                  </a:cubicBezTo>
                  <a:cubicBezTo>
                    <a:pt x="169501" y="418515"/>
                    <a:pt x="149137" y="454768"/>
                    <a:pt x="115715" y="462439"/>
                  </a:cubicBezTo>
                  <a:cubicBezTo>
                    <a:pt x="86766" y="469105"/>
                    <a:pt x="59462" y="452577"/>
                    <a:pt x="54713" y="424816"/>
                  </a:cubicBezTo>
                  <a:cubicBezTo>
                    <a:pt x="53253" y="416141"/>
                    <a:pt x="54075" y="407100"/>
                    <a:pt x="54166" y="398242"/>
                  </a:cubicBezTo>
                  <a:cubicBezTo>
                    <a:pt x="54166" y="397238"/>
                    <a:pt x="56449" y="395411"/>
                    <a:pt x="57636" y="395411"/>
                  </a:cubicBezTo>
                  <a:cubicBezTo>
                    <a:pt x="66860" y="395138"/>
                    <a:pt x="76173" y="395138"/>
                    <a:pt x="85396" y="395411"/>
                  </a:cubicBezTo>
                  <a:cubicBezTo>
                    <a:pt x="86675" y="395411"/>
                    <a:pt x="88866" y="397877"/>
                    <a:pt x="89049" y="399338"/>
                  </a:cubicBezTo>
                  <a:cubicBezTo>
                    <a:pt x="89506" y="405457"/>
                    <a:pt x="89415" y="411575"/>
                    <a:pt x="89232" y="417693"/>
                  </a:cubicBezTo>
                  <a:cubicBezTo>
                    <a:pt x="89141" y="422716"/>
                    <a:pt x="91606" y="425820"/>
                    <a:pt x="95898" y="427464"/>
                  </a:cubicBezTo>
                  <a:cubicBezTo>
                    <a:pt x="103387" y="430295"/>
                    <a:pt x="110417" y="429656"/>
                    <a:pt x="116719" y="424359"/>
                  </a:cubicBezTo>
                  <a:cubicBezTo>
                    <a:pt x="129595" y="413584"/>
                    <a:pt x="130782" y="393220"/>
                    <a:pt x="119276" y="379979"/>
                  </a:cubicBezTo>
                  <a:cubicBezTo>
                    <a:pt x="100281" y="357788"/>
                    <a:pt x="64668" y="359980"/>
                    <a:pt x="46952" y="384362"/>
                  </a:cubicBezTo>
                  <a:cubicBezTo>
                    <a:pt x="25126" y="414406"/>
                    <a:pt x="35263" y="456047"/>
                    <a:pt x="68868" y="474128"/>
                  </a:cubicBezTo>
                  <a:cubicBezTo>
                    <a:pt x="109961" y="496227"/>
                    <a:pt x="159638" y="476137"/>
                    <a:pt x="176167" y="430843"/>
                  </a:cubicBezTo>
                  <a:cubicBezTo>
                    <a:pt x="190869" y="390572"/>
                    <a:pt x="174706" y="346465"/>
                    <a:pt x="136353"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9" y="278"/>
                    <a:pt x="121742" y="4"/>
                  </a:cubicBezTo>
                  <a:cubicBezTo>
                    <a:pt x="126216" y="-88"/>
                    <a:pt x="127404" y="1738"/>
                    <a:pt x="127404" y="5939"/>
                  </a:cubicBezTo>
                  <a:cubicBezTo>
                    <a:pt x="127221" y="22011"/>
                    <a:pt x="127495" y="38175"/>
                    <a:pt x="127221" y="54246"/>
                  </a:cubicBezTo>
                  <a:cubicBezTo>
                    <a:pt x="127221" y="59269"/>
                    <a:pt x="128772" y="61095"/>
                    <a:pt x="133795" y="62282"/>
                  </a:cubicBezTo>
                  <a:cubicBezTo>
                    <a:pt x="175619" y="71962"/>
                    <a:pt x="204293" y="96344"/>
                    <a:pt x="214156" y="138899"/>
                  </a:cubicBezTo>
                  <a:cubicBezTo>
                    <a:pt x="225388" y="187297"/>
                    <a:pt x="194248" y="239075"/>
                    <a:pt x="143566" y="246928"/>
                  </a:cubicBezTo>
                  <a:cubicBezTo>
                    <a:pt x="100738" y="253594"/>
                    <a:pt x="62475" y="225925"/>
                    <a:pt x="55353" y="187936"/>
                  </a:cubicBezTo>
                  <a:cubicBezTo>
                    <a:pt x="49235" y="155062"/>
                    <a:pt x="70421" y="121365"/>
                    <a:pt x="102656" y="114973"/>
                  </a:cubicBezTo>
                  <a:cubicBezTo>
                    <a:pt x="136261" y="108398"/>
                    <a:pt x="164113" y="132141"/>
                    <a:pt x="162652" y="163006"/>
                  </a:cubicBezTo>
                  <a:cubicBezTo>
                    <a:pt x="162469" y="167207"/>
                    <a:pt x="162469" y="171499"/>
                    <a:pt x="162652" y="175791"/>
                  </a:cubicBezTo>
                  <a:cubicBezTo>
                    <a:pt x="162744" y="178987"/>
                    <a:pt x="161648" y="180540"/>
                    <a:pt x="158269" y="180540"/>
                  </a:cubicBezTo>
                  <a:cubicBezTo>
                    <a:pt x="149593" y="180448"/>
                    <a:pt x="140827" y="180448"/>
                    <a:pt x="132151" y="180540"/>
                  </a:cubicBezTo>
                  <a:cubicBezTo>
                    <a:pt x="128499" y="180540"/>
                    <a:pt x="127221" y="178987"/>
                    <a:pt x="127312" y="175517"/>
                  </a:cubicBezTo>
                  <a:cubicBezTo>
                    <a:pt x="127495" y="171590"/>
                    <a:pt x="127312" y="167755"/>
                    <a:pt x="127312" y="163828"/>
                  </a:cubicBezTo>
                  <a:cubicBezTo>
                    <a:pt x="127312" y="151774"/>
                    <a:pt x="118728" y="145656"/>
                    <a:pt x="106948" y="149492"/>
                  </a:cubicBezTo>
                  <a:cubicBezTo>
                    <a:pt x="95351" y="153236"/>
                    <a:pt x="87223" y="167938"/>
                    <a:pt x="89598" y="180905"/>
                  </a:cubicBezTo>
                  <a:cubicBezTo>
                    <a:pt x="93798" y="203552"/>
                    <a:pt x="117632" y="217615"/>
                    <a:pt x="141649" y="211588"/>
                  </a:cubicBezTo>
                  <a:cubicBezTo>
                    <a:pt x="166578" y="205287"/>
                    <a:pt x="183472" y="179444"/>
                    <a:pt x="181099" y="153692"/>
                  </a:cubicBezTo>
                  <a:cubicBezTo>
                    <a:pt x="177810" y="119265"/>
                    <a:pt x="147036" y="96710"/>
                    <a:pt x="116080" y="95066"/>
                  </a:cubicBezTo>
                  <a:cubicBezTo>
                    <a:pt x="74987" y="92874"/>
                    <a:pt x="39555" y="125566"/>
                    <a:pt x="35903" y="167572"/>
                  </a:cubicBezTo>
                  <a:cubicBezTo>
                    <a:pt x="32341" y="207844"/>
                    <a:pt x="50330" y="237157"/>
                    <a:pt x="84940" y="256608"/>
                  </a:cubicBezTo>
                  <a:cubicBezTo>
                    <a:pt x="107587" y="269301"/>
                    <a:pt x="130964" y="280533"/>
                    <a:pt x="153246" y="293683"/>
                  </a:cubicBezTo>
                  <a:cubicBezTo>
                    <a:pt x="188221" y="314321"/>
                    <a:pt x="209863" y="345095"/>
                    <a:pt x="215433" y="385549"/>
                  </a:cubicBezTo>
                  <a:cubicBezTo>
                    <a:pt x="223105" y="440614"/>
                    <a:pt x="189865" y="497505"/>
                    <a:pt x="133795" y="513760"/>
                  </a:cubicBezTo>
                  <a:cubicBezTo>
                    <a:pt x="128772" y="515221"/>
                    <a:pt x="127495" y="517504"/>
                    <a:pt x="127585" y="522252"/>
                  </a:cubicBezTo>
                  <a:cubicBezTo>
                    <a:pt x="127859" y="539055"/>
                    <a:pt x="127585" y="555949"/>
                    <a:pt x="127768" y="572843"/>
                  </a:cubicBezTo>
                  <a:cubicBezTo>
                    <a:pt x="127768" y="577774"/>
                    <a:pt x="126489" y="579874"/>
                    <a:pt x="121193" y="579601"/>
                  </a:cubicBezTo>
                  <a:cubicBezTo>
                    <a:pt x="112519" y="579235"/>
                    <a:pt x="103751" y="579235"/>
                    <a:pt x="95077" y="579601"/>
                  </a:cubicBezTo>
                  <a:cubicBezTo>
                    <a:pt x="90054" y="579783"/>
                    <a:pt x="88045" y="578231"/>
                    <a:pt x="88319" y="573025"/>
                  </a:cubicBezTo>
                  <a:cubicBezTo>
                    <a:pt x="88685"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16" name="Freeform: Shape 115">
              <a:extLst>
                <a:ext uri="{FF2B5EF4-FFF2-40B4-BE49-F238E27FC236}">
                  <a16:creationId xmlns:a16="http://schemas.microsoft.com/office/drawing/2014/main" id="{4A367B43-03E5-B2BD-FD0B-7F29186ED4A0}"/>
                </a:ext>
              </a:extLst>
            </p:cNvPr>
            <p:cNvSpPr/>
            <p:nvPr/>
          </p:nvSpPr>
          <p:spPr>
            <a:xfrm>
              <a:off x="456112" y="3163667"/>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9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9"/>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2"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80"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17" name="Freeform: Shape 116">
              <a:extLst>
                <a:ext uri="{FF2B5EF4-FFF2-40B4-BE49-F238E27FC236}">
                  <a16:creationId xmlns:a16="http://schemas.microsoft.com/office/drawing/2014/main" id="{93AF78F0-B197-9887-8525-5786BF9D9816}"/>
                </a:ext>
              </a:extLst>
            </p:cNvPr>
            <p:cNvSpPr/>
            <p:nvPr/>
          </p:nvSpPr>
          <p:spPr>
            <a:xfrm>
              <a:off x="1619199" y="3163667"/>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9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4"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9"/>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8" y="187297"/>
                    <a:pt x="194248" y="239075"/>
                    <a:pt x="143566" y="246928"/>
                  </a:cubicBezTo>
                  <a:cubicBezTo>
                    <a:pt x="100738" y="253594"/>
                    <a:pt x="62476" y="225925"/>
                    <a:pt x="55353" y="187936"/>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2"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80"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18" name="Freeform: Shape 117">
              <a:extLst>
                <a:ext uri="{FF2B5EF4-FFF2-40B4-BE49-F238E27FC236}">
                  <a16:creationId xmlns:a16="http://schemas.microsoft.com/office/drawing/2014/main" id="{5388027C-8A7E-DCC3-93EB-379D5110722C}"/>
                </a:ext>
              </a:extLst>
            </p:cNvPr>
            <p:cNvSpPr/>
            <p:nvPr/>
          </p:nvSpPr>
          <p:spPr>
            <a:xfrm>
              <a:off x="2782192" y="3163667"/>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9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6"/>
                  </a:cubicBezTo>
                  <a:cubicBezTo>
                    <a:pt x="169501" y="418515"/>
                    <a:pt x="149137" y="454768"/>
                    <a:pt x="115714" y="462439"/>
                  </a:cubicBezTo>
                  <a:cubicBezTo>
                    <a:pt x="86766" y="469105"/>
                    <a:pt x="59462" y="452577"/>
                    <a:pt x="54714" y="424816"/>
                  </a:cubicBezTo>
                  <a:cubicBezTo>
                    <a:pt x="53253" y="416141"/>
                    <a:pt x="54075" y="407100"/>
                    <a:pt x="54166" y="398242"/>
                  </a:cubicBezTo>
                  <a:cubicBezTo>
                    <a:pt x="54166" y="397238"/>
                    <a:pt x="56449" y="395411"/>
                    <a:pt x="57636" y="395411"/>
                  </a:cubicBezTo>
                  <a:cubicBezTo>
                    <a:pt x="66859" y="395138"/>
                    <a:pt x="76173" y="395138"/>
                    <a:pt x="85397" y="395411"/>
                  </a:cubicBezTo>
                  <a:cubicBezTo>
                    <a:pt x="86675" y="395411"/>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2"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9"/>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2"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8"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19" name="Freeform: Shape 118">
              <a:extLst>
                <a:ext uri="{FF2B5EF4-FFF2-40B4-BE49-F238E27FC236}">
                  <a16:creationId xmlns:a16="http://schemas.microsoft.com/office/drawing/2014/main" id="{C18E828B-C68D-0B8D-4427-46448F2ADD75}"/>
                </a:ext>
              </a:extLst>
            </p:cNvPr>
            <p:cNvSpPr/>
            <p:nvPr/>
          </p:nvSpPr>
          <p:spPr>
            <a:xfrm>
              <a:off x="3945279" y="3163667"/>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9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4"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4" y="395138"/>
                    <a:pt x="85397" y="395411"/>
                  </a:cubicBezTo>
                  <a:cubicBezTo>
                    <a:pt x="86675" y="395411"/>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9"/>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2"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7" y="96710"/>
                    <a:pt x="116080" y="95066"/>
                  </a:cubicBezTo>
                  <a:cubicBezTo>
                    <a:pt x="74986" y="92874"/>
                    <a:pt x="39555" y="125566"/>
                    <a:pt x="35902" y="167573"/>
                  </a:cubicBezTo>
                  <a:cubicBezTo>
                    <a:pt x="32341" y="207844"/>
                    <a:pt x="50331"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20" name="Freeform: Shape 119">
              <a:extLst>
                <a:ext uri="{FF2B5EF4-FFF2-40B4-BE49-F238E27FC236}">
                  <a16:creationId xmlns:a16="http://schemas.microsoft.com/office/drawing/2014/main" id="{EA83C953-0095-4A64-5224-696C47BAC3A9}"/>
                </a:ext>
              </a:extLst>
            </p:cNvPr>
            <p:cNvSpPr/>
            <p:nvPr/>
          </p:nvSpPr>
          <p:spPr>
            <a:xfrm>
              <a:off x="5108367" y="3163667"/>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3 w 216527"/>
                <a:gd name="connsiteY7" fmla="*/ 424816 h 579624"/>
                <a:gd name="connsiteX8" fmla="*/ 54165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5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9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5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2 w 216527"/>
                <a:gd name="connsiteY37" fmla="*/ 180540 h 579624"/>
                <a:gd name="connsiteX38" fmla="*/ 127311 w 216527"/>
                <a:gd name="connsiteY38" fmla="*/ 175517 h 579624"/>
                <a:gd name="connsiteX39" fmla="*/ 127311 w 216527"/>
                <a:gd name="connsiteY39" fmla="*/ 163829 h 579624"/>
                <a:gd name="connsiteX40" fmla="*/ 106948 w 216527"/>
                <a:gd name="connsiteY40" fmla="*/ 149492 h 579624"/>
                <a:gd name="connsiteX41" fmla="*/ 89597 w 216527"/>
                <a:gd name="connsiteY41" fmla="*/ 180905 h 579624"/>
                <a:gd name="connsiteX42" fmla="*/ 141648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6"/>
                  </a:cubicBezTo>
                  <a:cubicBezTo>
                    <a:pt x="169500" y="418515"/>
                    <a:pt x="149137" y="454768"/>
                    <a:pt x="115714" y="462439"/>
                  </a:cubicBezTo>
                  <a:cubicBezTo>
                    <a:pt x="86766" y="469105"/>
                    <a:pt x="59462" y="452577"/>
                    <a:pt x="54713" y="424816"/>
                  </a:cubicBezTo>
                  <a:cubicBezTo>
                    <a:pt x="53252" y="416141"/>
                    <a:pt x="54075" y="407100"/>
                    <a:pt x="54165" y="398242"/>
                  </a:cubicBezTo>
                  <a:cubicBezTo>
                    <a:pt x="54165" y="397238"/>
                    <a:pt x="56448" y="395411"/>
                    <a:pt x="57636" y="395411"/>
                  </a:cubicBezTo>
                  <a:cubicBezTo>
                    <a:pt x="66859" y="395138"/>
                    <a:pt x="76173" y="395138"/>
                    <a:pt x="85397" y="395411"/>
                  </a:cubicBezTo>
                  <a:cubicBezTo>
                    <a:pt x="86675" y="395411"/>
                    <a:pt x="88867" y="397877"/>
                    <a:pt x="89049" y="399338"/>
                  </a:cubicBezTo>
                  <a:cubicBezTo>
                    <a:pt x="89506" y="405457"/>
                    <a:pt x="89415" y="411575"/>
                    <a:pt x="89232" y="417693"/>
                  </a:cubicBezTo>
                  <a:cubicBezTo>
                    <a:pt x="89140" y="422716"/>
                    <a:pt x="91606" y="425821"/>
                    <a:pt x="95898" y="427464"/>
                  </a:cubicBezTo>
                  <a:cubicBezTo>
                    <a:pt x="103386" y="430295"/>
                    <a:pt x="110418" y="429656"/>
                    <a:pt x="116719" y="424359"/>
                  </a:cubicBezTo>
                  <a:cubicBezTo>
                    <a:pt x="129594" y="413584"/>
                    <a:pt x="130782" y="393220"/>
                    <a:pt x="119275" y="379979"/>
                  </a:cubicBezTo>
                  <a:cubicBezTo>
                    <a:pt x="100282" y="357788"/>
                    <a:pt x="64667" y="359980"/>
                    <a:pt x="46951"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5" y="232409"/>
                    <a:pt x="927" y="188759"/>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3"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4" y="155062"/>
                    <a:pt x="70420" y="121366"/>
                    <a:pt x="102655"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3" y="180449"/>
                    <a:pt x="140827" y="180449"/>
                    <a:pt x="132152" y="180540"/>
                  </a:cubicBezTo>
                  <a:cubicBezTo>
                    <a:pt x="128499" y="180540"/>
                    <a:pt x="127220" y="178987"/>
                    <a:pt x="127311" y="175517"/>
                  </a:cubicBezTo>
                  <a:cubicBezTo>
                    <a:pt x="127494" y="171591"/>
                    <a:pt x="127311" y="167755"/>
                    <a:pt x="127311" y="163829"/>
                  </a:cubicBezTo>
                  <a:cubicBezTo>
                    <a:pt x="127311" y="151774"/>
                    <a:pt x="118727" y="145656"/>
                    <a:pt x="106948" y="149492"/>
                  </a:cubicBezTo>
                  <a:cubicBezTo>
                    <a:pt x="95350" y="153236"/>
                    <a:pt x="87223" y="167938"/>
                    <a:pt x="89597" y="180905"/>
                  </a:cubicBezTo>
                  <a:cubicBezTo>
                    <a:pt x="93798" y="203552"/>
                    <a:pt x="117632" y="217615"/>
                    <a:pt x="141648" y="211588"/>
                  </a:cubicBezTo>
                  <a:cubicBezTo>
                    <a:pt x="166578"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21" name="Freeform: Shape 120">
              <a:extLst>
                <a:ext uri="{FF2B5EF4-FFF2-40B4-BE49-F238E27FC236}">
                  <a16:creationId xmlns:a16="http://schemas.microsoft.com/office/drawing/2014/main" id="{EB633435-CA25-7D8F-A5D2-5B61585BBF9D}"/>
                </a:ext>
              </a:extLst>
            </p:cNvPr>
            <p:cNvSpPr/>
            <p:nvPr/>
          </p:nvSpPr>
          <p:spPr>
            <a:xfrm>
              <a:off x="6271454" y="3163667"/>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7 w 216527"/>
                <a:gd name="connsiteY10" fmla="*/ 395411 h 579624"/>
                <a:gd name="connsiteX11" fmla="*/ 89050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9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8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2" y="383906"/>
                  </a:cubicBezTo>
                  <a:cubicBezTo>
                    <a:pt x="169501" y="418515"/>
                    <a:pt x="149137" y="454768"/>
                    <a:pt x="115714" y="462439"/>
                  </a:cubicBezTo>
                  <a:cubicBezTo>
                    <a:pt x="86767" y="469105"/>
                    <a:pt x="59462" y="452577"/>
                    <a:pt x="54714" y="424816"/>
                  </a:cubicBezTo>
                  <a:cubicBezTo>
                    <a:pt x="53252" y="416141"/>
                    <a:pt x="54074" y="407100"/>
                    <a:pt x="54166" y="398242"/>
                  </a:cubicBezTo>
                  <a:cubicBezTo>
                    <a:pt x="54166" y="397238"/>
                    <a:pt x="56449" y="395411"/>
                    <a:pt x="57636" y="395411"/>
                  </a:cubicBezTo>
                  <a:cubicBezTo>
                    <a:pt x="66859" y="395138"/>
                    <a:pt x="76173" y="395138"/>
                    <a:pt x="85397" y="395411"/>
                  </a:cubicBezTo>
                  <a:cubicBezTo>
                    <a:pt x="86675" y="395411"/>
                    <a:pt x="88867" y="397877"/>
                    <a:pt x="89050" y="399338"/>
                  </a:cubicBezTo>
                  <a:cubicBezTo>
                    <a:pt x="89506" y="405457"/>
                    <a:pt x="89415" y="411575"/>
                    <a:pt x="89232" y="417693"/>
                  </a:cubicBezTo>
                  <a:cubicBezTo>
                    <a:pt x="89140" y="422716"/>
                    <a:pt x="91606" y="425821"/>
                    <a:pt x="95898" y="427464"/>
                  </a:cubicBezTo>
                  <a:cubicBezTo>
                    <a:pt x="103387" y="430295"/>
                    <a:pt x="110418" y="429656"/>
                    <a:pt x="116719" y="424359"/>
                  </a:cubicBezTo>
                  <a:cubicBezTo>
                    <a:pt x="129595" y="413584"/>
                    <a:pt x="130782" y="393220"/>
                    <a:pt x="119276" y="379979"/>
                  </a:cubicBezTo>
                  <a:cubicBezTo>
                    <a:pt x="100282" y="357788"/>
                    <a:pt x="64667" y="359980"/>
                    <a:pt x="46951"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9"/>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8" y="187297"/>
                    <a:pt x="194248" y="239075"/>
                    <a:pt x="143566" y="246928"/>
                  </a:cubicBezTo>
                  <a:cubicBezTo>
                    <a:pt x="100738" y="253594"/>
                    <a:pt x="62476" y="225925"/>
                    <a:pt x="55353" y="187936"/>
                  </a:cubicBezTo>
                  <a:cubicBezTo>
                    <a:pt x="49234"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4" y="180449"/>
                    <a:pt x="140827" y="180449"/>
                    <a:pt x="132151"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1" y="153236"/>
                    <a:pt x="87223" y="167938"/>
                    <a:pt x="89597" y="180905"/>
                  </a:cubicBezTo>
                  <a:cubicBezTo>
                    <a:pt x="93798" y="203552"/>
                    <a:pt x="117632" y="217615"/>
                    <a:pt x="141648" y="211588"/>
                  </a:cubicBezTo>
                  <a:cubicBezTo>
                    <a:pt x="166579"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22" name="Freeform: Shape 121">
              <a:extLst>
                <a:ext uri="{FF2B5EF4-FFF2-40B4-BE49-F238E27FC236}">
                  <a16:creationId xmlns:a16="http://schemas.microsoft.com/office/drawing/2014/main" id="{D612DAC7-B390-2ADF-6751-7CA236BF8824}"/>
                </a:ext>
              </a:extLst>
            </p:cNvPr>
            <p:cNvSpPr/>
            <p:nvPr/>
          </p:nvSpPr>
          <p:spPr>
            <a:xfrm>
              <a:off x="7434542" y="3163667"/>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1 h 579624"/>
                <a:gd name="connsiteX10" fmla="*/ 85396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9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5 w 216527"/>
                <a:gd name="connsiteY50" fmla="*/ 522253 h 579624"/>
                <a:gd name="connsiteX51" fmla="*/ 127768 w 216527"/>
                <a:gd name="connsiteY51" fmla="*/ 572843 h 579624"/>
                <a:gd name="connsiteX52" fmla="*/ 121194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4" y="530928"/>
                    <a:pt x="88866" y="522435"/>
                  </a:cubicBezTo>
                  <a:cubicBezTo>
                    <a:pt x="88866"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1"/>
                    <a:pt x="57636" y="395411"/>
                  </a:cubicBezTo>
                  <a:cubicBezTo>
                    <a:pt x="66859" y="395138"/>
                    <a:pt x="76174" y="395138"/>
                    <a:pt x="85396" y="395411"/>
                  </a:cubicBezTo>
                  <a:cubicBezTo>
                    <a:pt x="86675" y="395411"/>
                    <a:pt x="88866" y="397877"/>
                    <a:pt x="89049" y="399338"/>
                  </a:cubicBezTo>
                  <a:cubicBezTo>
                    <a:pt x="89506" y="405457"/>
                    <a:pt x="89414"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9"/>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5" y="155062"/>
                    <a:pt x="70421"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1"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8" y="205287"/>
                    <a:pt x="183473" y="179444"/>
                    <a:pt x="181098" y="153692"/>
                  </a:cubicBezTo>
                  <a:cubicBezTo>
                    <a:pt x="177810" y="119265"/>
                    <a:pt x="147036" y="96710"/>
                    <a:pt x="116080" y="95066"/>
                  </a:cubicBezTo>
                  <a:cubicBezTo>
                    <a:pt x="74986" y="92874"/>
                    <a:pt x="39555" y="125566"/>
                    <a:pt x="35902" y="167573"/>
                  </a:cubicBezTo>
                  <a:cubicBezTo>
                    <a:pt x="32340" y="207844"/>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5" y="522253"/>
                  </a:cubicBezTo>
                  <a:cubicBezTo>
                    <a:pt x="127860" y="539055"/>
                    <a:pt x="127585" y="555949"/>
                    <a:pt x="127768" y="572843"/>
                  </a:cubicBezTo>
                  <a:cubicBezTo>
                    <a:pt x="127768" y="577774"/>
                    <a:pt x="126490" y="579874"/>
                    <a:pt x="121194" y="579601"/>
                  </a:cubicBezTo>
                  <a:cubicBezTo>
                    <a:pt x="112518" y="579235"/>
                    <a:pt x="103751"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23" name="Freeform: Shape 122">
              <a:extLst>
                <a:ext uri="{FF2B5EF4-FFF2-40B4-BE49-F238E27FC236}">
                  <a16:creationId xmlns:a16="http://schemas.microsoft.com/office/drawing/2014/main" id="{2C3AF4EF-49D0-5D27-84E1-ADFDD4C42846}"/>
                </a:ext>
              </a:extLst>
            </p:cNvPr>
            <p:cNvSpPr/>
            <p:nvPr/>
          </p:nvSpPr>
          <p:spPr>
            <a:xfrm>
              <a:off x="8597629" y="3163667"/>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5 w 216527"/>
                <a:gd name="connsiteY8" fmla="*/ 398242 h 579624"/>
                <a:gd name="connsiteX9" fmla="*/ 57636 w 216527"/>
                <a:gd name="connsiteY9" fmla="*/ 395411 h 579624"/>
                <a:gd name="connsiteX10" fmla="*/ 85397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5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9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2 w 216527"/>
                <a:gd name="connsiteY37" fmla="*/ 180540 h 579624"/>
                <a:gd name="connsiteX38" fmla="*/ 127311 w 216527"/>
                <a:gd name="connsiteY38" fmla="*/ 175517 h 579624"/>
                <a:gd name="connsiteX39" fmla="*/ 127311 w 216527"/>
                <a:gd name="connsiteY39" fmla="*/ 163829 h 579624"/>
                <a:gd name="connsiteX40" fmla="*/ 106948 w 216527"/>
                <a:gd name="connsiteY40" fmla="*/ 149492 h 579624"/>
                <a:gd name="connsiteX41" fmla="*/ 89597 w 216527"/>
                <a:gd name="connsiteY41" fmla="*/ 180905 h 579624"/>
                <a:gd name="connsiteX42" fmla="*/ 141648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6"/>
                  </a:cubicBezTo>
                  <a:cubicBezTo>
                    <a:pt x="169500" y="418515"/>
                    <a:pt x="149137" y="454768"/>
                    <a:pt x="115714" y="462439"/>
                  </a:cubicBezTo>
                  <a:cubicBezTo>
                    <a:pt x="86766" y="469105"/>
                    <a:pt x="59462" y="452577"/>
                    <a:pt x="54714" y="424816"/>
                  </a:cubicBezTo>
                  <a:cubicBezTo>
                    <a:pt x="53252" y="416141"/>
                    <a:pt x="54075" y="407100"/>
                    <a:pt x="54165" y="398242"/>
                  </a:cubicBezTo>
                  <a:cubicBezTo>
                    <a:pt x="54165" y="397238"/>
                    <a:pt x="56448" y="395411"/>
                    <a:pt x="57636" y="395411"/>
                  </a:cubicBezTo>
                  <a:cubicBezTo>
                    <a:pt x="66859" y="395138"/>
                    <a:pt x="76173" y="395138"/>
                    <a:pt x="85397" y="395411"/>
                  </a:cubicBezTo>
                  <a:cubicBezTo>
                    <a:pt x="86675" y="395411"/>
                    <a:pt x="88867" y="397877"/>
                    <a:pt x="89049" y="399338"/>
                  </a:cubicBezTo>
                  <a:cubicBezTo>
                    <a:pt x="89506" y="405457"/>
                    <a:pt x="89415" y="411575"/>
                    <a:pt x="89232" y="417693"/>
                  </a:cubicBezTo>
                  <a:cubicBezTo>
                    <a:pt x="89140" y="422716"/>
                    <a:pt x="91606" y="425821"/>
                    <a:pt x="95898" y="427464"/>
                  </a:cubicBezTo>
                  <a:cubicBezTo>
                    <a:pt x="103386" y="430295"/>
                    <a:pt x="110418" y="429656"/>
                    <a:pt x="116719" y="424359"/>
                  </a:cubicBezTo>
                  <a:cubicBezTo>
                    <a:pt x="129594" y="413584"/>
                    <a:pt x="130782" y="393220"/>
                    <a:pt x="119275" y="379979"/>
                  </a:cubicBezTo>
                  <a:cubicBezTo>
                    <a:pt x="100282" y="357788"/>
                    <a:pt x="64667" y="359980"/>
                    <a:pt x="46951"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5" y="232409"/>
                    <a:pt x="927" y="188759"/>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6"/>
                  </a:cubicBezTo>
                  <a:cubicBezTo>
                    <a:pt x="49234"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3" y="180449"/>
                    <a:pt x="140827" y="180449"/>
                    <a:pt x="132152" y="180540"/>
                  </a:cubicBezTo>
                  <a:cubicBezTo>
                    <a:pt x="128499" y="180540"/>
                    <a:pt x="127220" y="178987"/>
                    <a:pt x="127311" y="175517"/>
                  </a:cubicBezTo>
                  <a:cubicBezTo>
                    <a:pt x="127494" y="171591"/>
                    <a:pt x="127311" y="167755"/>
                    <a:pt x="127311" y="163829"/>
                  </a:cubicBezTo>
                  <a:cubicBezTo>
                    <a:pt x="127311" y="151774"/>
                    <a:pt x="118727" y="145656"/>
                    <a:pt x="106948" y="149492"/>
                  </a:cubicBezTo>
                  <a:cubicBezTo>
                    <a:pt x="95350" y="153236"/>
                    <a:pt x="87223" y="167938"/>
                    <a:pt x="89597" y="180905"/>
                  </a:cubicBezTo>
                  <a:cubicBezTo>
                    <a:pt x="93798" y="203552"/>
                    <a:pt x="117632" y="217615"/>
                    <a:pt x="141648" y="211588"/>
                  </a:cubicBezTo>
                  <a:cubicBezTo>
                    <a:pt x="166579"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24" name="Freeform: Shape 123">
              <a:extLst>
                <a:ext uri="{FF2B5EF4-FFF2-40B4-BE49-F238E27FC236}">
                  <a16:creationId xmlns:a16="http://schemas.microsoft.com/office/drawing/2014/main" id="{6A19A3E4-8333-A0BB-DE98-79AA5DBA3074}"/>
                </a:ext>
              </a:extLst>
            </p:cNvPr>
            <p:cNvSpPr/>
            <p:nvPr/>
          </p:nvSpPr>
          <p:spPr>
            <a:xfrm>
              <a:off x="9760718" y="3163667"/>
              <a:ext cx="187527" cy="501992"/>
            </a:xfrm>
            <a:custGeom>
              <a:avLst/>
              <a:gdLst>
                <a:gd name="connsiteX0" fmla="*/ 88868 w 216528"/>
                <a:gd name="connsiteY0" fmla="*/ 548004 h 579624"/>
                <a:gd name="connsiteX1" fmla="*/ 88868 w 216528"/>
                <a:gd name="connsiteY1" fmla="*/ 522435 h 579624"/>
                <a:gd name="connsiteX2" fmla="*/ 83479 w 216528"/>
                <a:gd name="connsiteY2" fmla="*/ 515860 h 579624"/>
                <a:gd name="connsiteX3" fmla="*/ 7867 w 216528"/>
                <a:gd name="connsiteY3" fmla="*/ 456686 h 579624"/>
                <a:gd name="connsiteX4" fmla="*/ 65124 w 216528"/>
                <a:gd name="connsiteY4" fmla="*/ 332676 h 579624"/>
                <a:gd name="connsiteX5" fmla="*/ 159912 w 216528"/>
                <a:gd name="connsiteY5" fmla="*/ 383906 h 579624"/>
                <a:gd name="connsiteX6" fmla="*/ 115715 w 216528"/>
                <a:gd name="connsiteY6" fmla="*/ 462439 h 579624"/>
                <a:gd name="connsiteX7" fmla="*/ 54713 w 216528"/>
                <a:gd name="connsiteY7" fmla="*/ 424816 h 579624"/>
                <a:gd name="connsiteX8" fmla="*/ 54166 w 216528"/>
                <a:gd name="connsiteY8" fmla="*/ 398242 h 579624"/>
                <a:gd name="connsiteX9" fmla="*/ 57636 w 216528"/>
                <a:gd name="connsiteY9" fmla="*/ 395411 h 579624"/>
                <a:gd name="connsiteX10" fmla="*/ 85397 w 216528"/>
                <a:gd name="connsiteY10" fmla="*/ 395411 h 579624"/>
                <a:gd name="connsiteX11" fmla="*/ 89049 w 216528"/>
                <a:gd name="connsiteY11" fmla="*/ 399338 h 579624"/>
                <a:gd name="connsiteX12" fmla="*/ 89232 w 216528"/>
                <a:gd name="connsiteY12" fmla="*/ 417693 h 579624"/>
                <a:gd name="connsiteX13" fmla="*/ 95898 w 216528"/>
                <a:gd name="connsiteY13" fmla="*/ 427464 h 579624"/>
                <a:gd name="connsiteX14" fmla="*/ 116719 w 216528"/>
                <a:gd name="connsiteY14" fmla="*/ 424359 h 579624"/>
                <a:gd name="connsiteX15" fmla="*/ 119276 w 216528"/>
                <a:gd name="connsiteY15" fmla="*/ 379979 h 579624"/>
                <a:gd name="connsiteX16" fmla="*/ 46952 w 216528"/>
                <a:gd name="connsiteY16" fmla="*/ 384362 h 579624"/>
                <a:gd name="connsiteX17" fmla="*/ 68868 w 216528"/>
                <a:gd name="connsiteY17" fmla="*/ 474128 h 579624"/>
                <a:gd name="connsiteX18" fmla="*/ 176167 w 216528"/>
                <a:gd name="connsiteY18" fmla="*/ 430843 h 579624"/>
                <a:gd name="connsiteX19" fmla="*/ 136353 w 216528"/>
                <a:gd name="connsiteY19" fmla="*/ 324183 h 579624"/>
                <a:gd name="connsiteX20" fmla="*/ 67224 w 216528"/>
                <a:gd name="connsiteY20" fmla="*/ 286195 h 579624"/>
                <a:gd name="connsiteX21" fmla="*/ 928 w 216528"/>
                <a:gd name="connsiteY21" fmla="*/ 188759 h 579624"/>
                <a:gd name="connsiteX22" fmla="*/ 80009 w 216528"/>
                <a:gd name="connsiteY22" fmla="*/ 66392 h 579624"/>
                <a:gd name="connsiteX23" fmla="*/ 88319 w 216528"/>
                <a:gd name="connsiteY23" fmla="*/ 55251 h 579624"/>
                <a:gd name="connsiteX24" fmla="*/ 88319 w 216528"/>
                <a:gd name="connsiteY24" fmla="*/ 5848 h 579624"/>
                <a:gd name="connsiteX25" fmla="*/ 93981 w 216528"/>
                <a:gd name="connsiteY25" fmla="*/ 4 h 579624"/>
                <a:gd name="connsiteX26" fmla="*/ 121742 w 216528"/>
                <a:gd name="connsiteY26" fmla="*/ 4 h 579624"/>
                <a:gd name="connsiteX27" fmla="*/ 127404 w 216528"/>
                <a:gd name="connsiteY27" fmla="*/ 5939 h 579624"/>
                <a:gd name="connsiteX28" fmla="*/ 127221 w 216528"/>
                <a:gd name="connsiteY28" fmla="*/ 54247 h 579624"/>
                <a:gd name="connsiteX29" fmla="*/ 133795 w 216528"/>
                <a:gd name="connsiteY29" fmla="*/ 62283 h 579624"/>
                <a:gd name="connsiteX30" fmla="*/ 214156 w 216528"/>
                <a:gd name="connsiteY30" fmla="*/ 138899 h 579624"/>
                <a:gd name="connsiteX31" fmla="*/ 143567 w 216528"/>
                <a:gd name="connsiteY31" fmla="*/ 246928 h 579624"/>
                <a:gd name="connsiteX32" fmla="*/ 55353 w 216528"/>
                <a:gd name="connsiteY32" fmla="*/ 187936 h 579624"/>
                <a:gd name="connsiteX33" fmla="*/ 102656 w 216528"/>
                <a:gd name="connsiteY33" fmla="*/ 114973 h 579624"/>
                <a:gd name="connsiteX34" fmla="*/ 162652 w 216528"/>
                <a:gd name="connsiteY34" fmla="*/ 163007 h 579624"/>
                <a:gd name="connsiteX35" fmla="*/ 162652 w 216528"/>
                <a:gd name="connsiteY35" fmla="*/ 175791 h 579624"/>
                <a:gd name="connsiteX36" fmla="*/ 158269 w 216528"/>
                <a:gd name="connsiteY36" fmla="*/ 180540 h 579624"/>
                <a:gd name="connsiteX37" fmla="*/ 132152 w 216528"/>
                <a:gd name="connsiteY37" fmla="*/ 180540 h 579624"/>
                <a:gd name="connsiteX38" fmla="*/ 127312 w 216528"/>
                <a:gd name="connsiteY38" fmla="*/ 175517 h 579624"/>
                <a:gd name="connsiteX39" fmla="*/ 127312 w 216528"/>
                <a:gd name="connsiteY39" fmla="*/ 163829 h 579624"/>
                <a:gd name="connsiteX40" fmla="*/ 106948 w 216528"/>
                <a:gd name="connsiteY40" fmla="*/ 149492 h 579624"/>
                <a:gd name="connsiteX41" fmla="*/ 89598 w 216528"/>
                <a:gd name="connsiteY41" fmla="*/ 180905 h 579624"/>
                <a:gd name="connsiteX42" fmla="*/ 141649 w 216528"/>
                <a:gd name="connsiteY42" fmla="*/ 211588 h 579624"/>
                <a:gd name="connsiteX43" fmla="*/ 181099 w 216528"/>
                <a:gd name="connsiteY43" fmla="*/ 153692 h 579624"/>
                <a:gd name="connsiteX44" fmla="*/ 116080 w 216528"/>
                <a:gd name="connsiteY44" fmla="*/ 95066 h 579624"/>
                <a:gd name="connsiteX45" fmla="*/ 35903 w 216528"/>
                <a:gd name="connsiteY45" fmla="*/ 167573 h 579624"/>
                <a:gd name="connsiteX46" fmla="*/ 84940 w 216528"/>
                <a:gd name="connsiteY46" fmla="*/ 256608 h 579624"/>
                <a:gd name="connsiteX47" fmla="*/ 153246 w 216528"/>
                <a:gd name="connsiteY47" fmla="*/ 293683 h 579624"/>
                <a:gd name="connsiteX48" fmla="*/ 215434 w 216528"/>
                <a:gd name="connsiteY48" fmla="*/ 385549 h 579624"/>
                <a:gd name="connsiteX49" fmla="*/ 133795 w 216528"/>
                <a:gd name="connsiteY49" fmla="*/ 513760 h 579624"/>
                <a:gd name="connsiteX50" fmla="*/ 127586 w 216528"/>
                <a:gd name="connsiteY50" fmla="*/ 522253 h 579624"/>
                <a:gd name="connsiteX51" fmla="*/ 127768 w 216528"/>
                <a:gd name="connsiteY51" fmla="*/ 572843 h 579624"/>
                <a:gd name="connsiteX52" fmla="*/ 121193 w 216528"/>
                <a:gd name="connsiteY52" fmla="*/ 579601 h 579624"/>
                <a:gd name="connsiteX53" fmla="*/ 95077 w 216528"/>
                <a:gd name="connsiteY53" fmla="*/ 579601 h 579624"/>
                <a:gd name="connsiteX54" fmla="*/ 88319 w 216528"/>
                <a:gd name="connsiteY54" fmla="*/ 573026 h 579624"/>
                <a:gd name="connsiteX55" fmla="*/ 88319 w 216528"/>
                <a:gd name="connsiteY55" fmla="*/ 548004 h 579624"/>
                <a:gd name="connsiteX56" fmla="*/ 88319 w 216528"/>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8" h="579624">
                  <a:moveTo>
                    <a:pt x="88868" y="548004"/>
                  </a:moveTo>
                  <a:cubicBezTo>
                    <a:pt x="88868" y="539512"/>
                    <a:pt x="88685" y="530928"/>
                    <a:pt x="88868" y="522435"/>
                  </a:cubicBezTo>
                  <a:cubicBezTo>
                    <a:pt x="88868" y="518417"/>
                    <a:pt x="87680" y="516774"/>
                    <a:pt x="83479" y="515860"/>
                  </a:cubicBezTo>
                  <a:cubicBezTo>
                    <a:pt x="48779" y="508372"/>
                    <a:pt x="22388" y="489652"/>
                    <a:pt x="7867" y="456686"/>
                  </a:cubicBezTo>
                  <a:cubicBezTo>
                    <a:pt x="-14597" y="405913"/>
                    <a:pt x="13073" y="346739"/>
                    <a:pt x="65124" y="332676"/>
                  </a:cubicBezTo>
                  <a:cubicBezTo>
                    <a:pt x="106034" y="321626"/>
                    <a:pt x="149229" y="345004"/>
                    <a:pt x="159912" y="383906"/>
                  </a:cubicBezTo>
                  <a:cubicBezTo>
                    <a:pt x="169501" y="418515"/>
                    <a:pt x="149137" y="454768"/>
                    <a:pt x="115715" y="462439"/>
                  </a:cubicBezTo>
                  <a:cubicBezTo>
                    <a:pt x="86766" y="469105"/>
                    <a:pt x="59462" y="452577"/>
                    <a:pt x="54713" y="424816"/>
                  </a:cubicBezTo>
                  <a:cubicBezTo>
                    <a:pt x="53253" y="416141"/>
                    <a:pt x="54075" y="407100"/>
                    <a:pt x="54166" y="398242"/>
                  </a:cubicBezTo>
                  <a:cubicBezTo>
                    <a:pt x="54166" y="397238"/>
                    <a:pt x="56449" y="395411"/>
                    <a:pt x="57636" y="395411"/>
                  </a:cubicBezTo>
                  <a:cubicBezTo>
                    <a:pt x="66860" y="395138"/>
                    <a:pt x="76174" y="395138"/>
                    <a:pt x="85397" y="395411"/>
                  </a:cubicBezTo>
                  <a:cubicBezTo>
                    <a:pt x="86675" y="395411"/>
                    <a:pt x="88868" y="397877"/>
                    <a:pt x="89049" y="399338"/>
                  </a:cubicBezTo>
                  <a:cubicBezTo>
                    <a:pt x="89506" y="405457"/>
                    <a:pt x="89415" y="411575"/>
                    <a:pt x="89232" y="417693"/>
                  </a:cubicBezTo>
                  <a:cubicBezTo>
                    <a:pt x="89141" y="422716"/>
                    <a:pt x="91606" y="425821"/>
                    <a:pt x="95898" y="427464"/>
                  </a:cubicBezTo>
                  <a:cubicBezTo>
                    <a:pt x="103387" y="430295"/>
                    <a:pt x="110419" y="429656"/>
                    <a:pt x="116719" y="424359"/>
                  </a:cubicBezTo>
                  <a:cubicBezTo>
                    <a:pt x="129595" y="413584"/>
                    <a:pt x="130782" y="393220"/>
                    <a:pt x="119276" y="379979"/>
                  </a:cubicBezTo>
                  <a:cubicBezTo>
                    <a:pt x="100282" y="357788"/>
                    <a:pt x="64668" y="359980"/>
                    <a:pt x="46952" y="384362"/>
                  </a:cubicBezTo>
                  <a:cubicBezTo>
                    <a:pt x="25126" y="414406"/>
                    <a:pt x="35263" y="456047"/>
                    <a:pt x="68868" y="474128"/>
                  </a:cubicBezTo>
                  <a:cubicBezTo>
                    <a:pt x="109961" y="496227"/>
                    <a:pt x="159639" y="476137"/>
                    <a:pt x="176167" y="430843"/>
                  </a:cubicBezTo>
                  <a:cubicBezTo>
                    <a:pt x="190869" y="390572"/>
                    <a:pt x="174706" y="346465"/>
                    <a:pt x="136353" y="324183"/>
                  </a:cubicBezTo>
                  <a:cubicBezTo>
                    <a:pt x="113614" y="311034"/>
                    <a:pt x="90145" y="299071"/>
                    <a:pt x="67224" y="286195"/>
                  </a:cubicBezTo>
                  <a:cubicBezTo>
                    <a:pt x="28962" y="264735"/>
                    <a:pt x="5676" y="232409"/>
                    <a:pt x="928" y="188759"/>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9" y="278"/>
                    <a:pt x="121742" y="4"/>
                  </a:cubicBezTo>
                  <a:cubicBezTo>
                    <a:pt x="126216" y="-88"/>
                    <a:pt x="127404" y="1739"/>
                    <a:pt x="127404" y="5939"/>
                  </a:cubicBezTo>
                  <a:cubicBezTo>
                    <a:pt x="127221" y="22011"/>
                    <a:pt x="127495" y="38175"/>
                    <a:pt x="127221" y="54247"/>
                  </a:cubicBezTo>
                  <a:cubicBezTo>
                    <a:pt x="127221" y="59269"/>
                    <a:pt x="128774" y="61096"/>
                    <a:pt x="133795" y="62283"/>
                  </a:cubicBezTo>
                  <a:cubicBezTo>
                    <a:pt x="175620" y="71962"/>
                    <a:pt x="204293" y="96344"/>
                    <a:pt x="214156" y="138899"/>
                  </a:cubicBezTo>
                  <a:cubicBezTo>
                    <a:pt x="225388" y="187297"/>
                    <a:pt x="194248" y="239075"/>
                    <a:pt x="143567" y="246928"/>
                  </a:cubicBezTo>
                  <a:cubicBezTo>
                    <a:pt x="100738" y="253594"/>
                    <a:pt x="62476" y="225925"/>
                    <a:pt x="55353" y="187936"/>
                  </a:cubicBezTo>
                  <a:cubicBezTo>
                    <a:pt x="49235" y="155062"/>
                    <a:pt x="70421" y="121366"/>
                    <a:pt x="102656" y="114973"/>
                  </a:cubicBezTo>
                  <a:cubicBezTo>
                    <a:pt x="136261" y="108398"/>
                    <a:pt x="164114" y="132141"/>
                    <a:pt x="162652" y="163007"/>
                  </a:cubicBezTo>
                  <a:cubicBezTo>
                    <a:pt x="162469" y="167207"/>
                    <a:pt x="162469" y="171499"/>
                    <a:pt x="162652" y="175791"/>
                  </a:cubicBezTo>
                  <a:cubicBezTo>
                    <a:pt x="162744" y="178987"/>
                    <a:pt x="161648" y="180540"/>
                    <a:pt x="158269" y="180540"/>
                  </a:cubicBezTo>
                  <a:cubicBezTo>
                    <a:pt x="149593" y="180449"/>
                    <a:pt x="140827" y="180449"/>
                    <a:pt x="132152" y="180540"/>
                  </a:cubicBezTo>
                  <a:cubicBezTo>
                    <a:pt x="128499" y="180540"/>
                    <a:pt x="127221" y="178987"/>
                    <a:pt x="127312" y="175517"/>
                  </a:cubicBezTo>
                  <a:cubicBezTo>
                    <a:pt x="127495" y="171591"/>
                    <a:pt x="127312" y="167755"/>
                    <a:pt x="127312" y="163829"/>
                  </a:cubicBezTo>
                  <a:cubicBezTo>
                    <a:pt x="127312" y="151774"/>
                    <a:pt x="118728" y="145656"/>
                    <a:pt x="106948" y="149492"/>
                  </a:cubicBezTo>
                  <a:cubicBezTo>
                    <a:pt x="95351" y="153236"/>
                    <a:pt x="87223" y="167938"/>
                    <a:pt x="89598" y="180905"/>
                  </a:cubicBezTo>
                  <a:cubicBezTo>
                    <a:pt x="93798" y="203552"/>
                    <a:pt x="117632" y="217615"/>
                    <a:pt x="141649" y="211588"/>
                  </a:cubicBezTo>
                  <a:cubicBezTo>
                    <a:pt x="166578" y="205287"/>
                    <a:pt x="183473" y="179444"/>
                    <a:pt x="181099" y="153692"/>
                  </a:cubicBezTo>
                  <a:cubicBezTo>
                    <a:pt x="177811" y="119265"/>
                    <a:pt x="147037" y="96710"/>
                    <a:pt x="116080" y="95066"/>
                  </a:cubicBezTo>
                  <a:cubicBezTo>
                    <a:pt x="74987" y="92874"/>
                    <a:pt x="39555" y="125566"/>
                    <a:pt x="35903" y="167573"/>
                  </a:cubicBezTo>
                  <a:cubicBezTo>
                    <a:pt x="32341" y="207844"/>
                    <a:pt x="50330" y="237157"/>
                    <a:pt x="84940" y="256608"/>
                  </a:cubicBezTo>
                  <a:cubicBezTo>
                    <a:pt x="107587" y="269301"/>
                    <a:pt x="130965" y="280533"/>
                    <a:pt x="153246" y="293683"/>
                  </a:cubicBezTo>
                  <a:cubicBezTo>
                    <a:pt x="188221" y="314321"/>
                    <a:pt x="209864" y="345095"/>
                    <a:pt x="215434" y="385549"/>
                  </a:cubicBezTo>
                  <a:cubicBezTo>
                    <a:pt x="223105" y="440614"/>
                    <a:pt x="189865" y="497505"/>
                    <a:pt x="133795" y="513760"/>
                  </a:cubicBezTo>
                  <a:cubicBezTo>
                    <a:pt x="128774" y="515221"/>
                    <a:pt x="127495" y="517504"/>
                    <a:pt x="127586" y="522253"/>
                  </a:cubicBezTo>
                  <a:cubicBezTo>
                    <a:pt x="127859" y="539055"/>
                    <a:pt x="127586" y="555949"/>
                    <a:pt x="127768" y="572843"/>
                  </a:cubicBezTo>
                  <a:cubicBezTo>
                    <a:pt x="127768" y="577774"/>
                    <a:pt x="126491" y="579874"/>
                    <a:pt x="121193" y="579601"/>
                  </a:cubicBezTo>
                  <a:cubicBezTo>
                    <a:pt x="112519" y="579235"/>
                    <a:pt x="103751" y="579235"/>
                    <a:pt x="95077" y="579601"/>
                  </a:cubicBezTo>
                  <a:cubicBezTo>
                    <a:pt x="90054" y="579783"/>
                    <a:pt x="88045" y="578231"/>
                    <a:pt x="88319" y="573026"/>
                  </a:cubicBezTo>
                  <a:cubicBezTo>
                    <a:pt x="88685"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25" name="Freeform: Shape 124">
              <a:extLst>
                <a:ext uri="{FF2B5EF4-FFF2-40B4-BE49-F238E27FC236}">
                  <a16:creationId xmlns:a16="http://schemas.microsoft.com/office/drawing/2014/main" id="{9F7F81EF-08A9-1A86-FBFC-19F8D08B1FDC}"/>
                </a:ext>
              </a:extLst>
            </p:cNvPr>
            <p:cNvSpPr/>
            <p:nvPr/>
          </p:nvSpPr>
          <p:spPr>
            <a:xfrm>
              <a:off x="10923805" y="3163667"/>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5 w 216527"/>
                <a:gd name="connsiteY6" fmla="*/ 462439 h 579624"/>
                <a:gd name="connsiteX7" fmla="*/ 54713 w 216527"/>
                <a:gd name="connsiteY7" fmla="*/ 424816 h 579624"/>
                <a:gd name="connsiteX8" fmla="*/ 54166 w 216527"/>
                <a:gd name="connsiteY8" fmla="*/ 398242 h 579624"/>
                <a:gd name="connsiteX9" fmla="*/ 57636 w 216527"/>
                <a:gd name="connsiteY9" fmla="*/ 395411 h 579624"/>
                <a:gd name="connsiteX10" fmla="*/ 85396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3 w 216527"/>
                <a:gd name="connsiteY19" fmla="*/ 324183 h 579624"/>
                <a:gd name="connsiteX20" fmla="*/ 67224 w 216527"/>
                <a:gd name="connsiteY20" fmla="*/ 286195 h 579624"/>
                <a:gd name="connsiteX21" fmla="*/ 927 w 216527"/>
                <a:gd name="connsiteY21" fmla="*/ 188759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2 w 216527"/>
                <a:gd name="connsiteY27" fmla="*/ 5939 h 579624"/>
                <a:gd name="connsiteX28" fmla="*/ 127221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6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7 w 216527"/>
                <a:gd name="connsiteY40" fmla="*/ 149492 h 579624"/>
                <a:gd name="connsiteX41" fmla="*/ 89598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3 w 216527"/>
                <a:gd name="connsiteY45" fmla="*/ 167573 h 579624"/>
                <a:gd name="connsiteX46" fmla="*/ 84940 w 216527"/>
                <a:gd name="connsiteY46" fmla="*/ 256608 h 579624"/>
                <a:gd name="connsiteX47" fmla="*/ 153246 w 216527"/>
                <a:gd name="connsiteY47" fmla="*/ 293683 h 579624"/>
                <a:gd name="connsiteX48" fmla="*/ 215433 w 216527"/>
                <a:gd name="connsiteY48" fmla="*/ 385549 h 579624"/>
                <a:gd name="connsiteX49" fmla="*/ 133795 w 216527"/>
                <a:gd name="connsiteY49" fmla="*/ 513760 h 579624"/>
                <a:gd name="connsiteX50" fmla="*/ 127585 w 216527"/>
                <a:gd name="connsiteY50" fmla="*/ 522253 h 579624"/>
                <a:gd name="connsiteX51" fmla="*/ 127768 w 216527"/>
                <a:gd name="connsiteY51" fmla="*/ 572843 h 579624"/>
                <a:gd name="connsiteX52" fmla="*/ 121193 w 216527"/>
                <a:gd name="connsiteY52" fmla="*/ 579601 h 579624"/>
                <a:gd name="connsiteX53" fmla="*/ 95077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4" y="530928"/>
                    <a:pt x="88866" y="522435"/>
                  </a:cubicBezTo>
                  <a:cubicBezTo>
                    <a:pt x="88866" y="518417"/>
                    <a:pt x="87679" y="516774"/>
                    <a:pt x="83479" y="515860"/>
                  </a:cubicBezTo>
                  <a:cubicBezTo>
                    <a:pt x="48778" y="508372"/>
                    <a:pt x="22386" y="489652"/>
                    <a:pt x="7867" y="456686"/>
                  </a:cubicBezTo>
                  <a:cubicBezTo>
                    <a:pt x="-14597" y="405913"/>
                    <a:pt x="13073" y="346739"/>
                    <a:pt x="65124" y="332676"/>
                  </a:cubicBezTo>
                  <a:cubicBezTo>
                    <a:pt x="106034" y="321626"/>
                    <a:pt x="149228" y="345004"/>
                    <a:pt x="159912" y="383906"/>
                  </a:cubicBezTo>
                  <a:cubicBezTo>
                    <a:pt x="169501" y="418515"/>
                    <a:pt x="149136" y="454768"/>
                    <a:pt x="115715" y="462439"/>
                  </a:cubicBezTo>
                  <a:cubicBezTo>
                    <a:pt x="86766" y="469105"/>
                    <a:pt x="59462" y="452577"/>
                    <a:pt x="54713" y="424816"/>
                  </a:cubicBezTo>
                  <a:cubicBezTo>
                    <a:pt x="53252" y="416141"/>
                    <a:pt x="54075" y="407100"/>
                    <a:pt x="54166" y="398242"/>
                  </a:cubicBezTo>
                  <a:cubicBezTo>
                    <a:pt x="54166" y="397238"/>
                    <a:pt x="56449" y="395411"/>
                    <a:pt x="57636" y="395411"/>
                  </a:cubicBezTo>
                  <a:cubicBezTo>
                    <a:pt x="66858" y="395138"/>
                    <a:pt x="76173" y="395138"/>
                    <a:pt x="85396" y="395411"/>
                  </a:cubicBezTo>
                  <a:cubicBezTo>
                    <a:pt x="86675" y="395411"/>
                    <a:pt x="88866" y="397877"/>
                    <a:pt x="89049" y="399338"/>
                  </a:cubicBezTo>
                  <a:cubicBezTo>
                    <a:pt x="89506" y="405457"/>
                    <a:pt x="89415" y="411575"/>
                    <a:pt x="89232" y="417693"/>
                  </a:cubicBezTo>
                  <a:cubicBezTo>
                    <a:pt x="89141" y="422716"/>
                    <a:pt x="91606" y="425821"/>
                    <a:pt x="95898" y="427464"/>
                  </a:cubicBezTo>
                  <a:cubicBezTo>
                    <a:pt x="103386" y="430295"/>
                    <a:pt x="110417" y="429656"/>
                    <a:pt x="116719" y="424359"/>
                  </a:cubicBezTo>
                  <a:cubicBezTo>
                    <a:pt x="129595" y="413584"/>
                    <a:pt x="130781" y="393220"/>
                    <a:pt x="119276" y="379979"/>
                  </a:cubicBezTo>
                  <a:cubicBezTo>
                    <a:pt x="100281" y="357788"/>
                    <a:pt x="64667" y="359980"/>
                    <a:pt x="46952" y="384362"/>
                  </a:cubicBezTo>
                  <a:cubicBezTo>
                    <a:pt x="25126" y="414406"/>
                    <a:pt x="35263" y="456047"/>
                    <a:pt x="68868" y="474128"/>
                  </a:cubicBezTo>
                  <a:cubicBezTo>
                    <a:pt x="109961" y="496227"/>
                    <a:pt x="159638" y="476137"/>
                    <a:pt x="176167" y="430843"/>
                  </a:cubicBezTo>
                  <a:cubicBezTo>
                    <a:pt x="190869" y="390572"/>
                    <a:pt x="174706" y="346465"/>
                    <a:pt x="136353" y="324183"/>
                  </a:cubicBezTo>
                  <a:cubicBezTo>
                    <a:pt x="113614" y="311034"/>
                    <a:pt x="90145" y="299071"/>
                    <a:pt x="67224" y="286195"/>
                  </a:cubicBezTo>
                  <a:cubicBezTo>
                    <a:pt x="28962" y="264735"/>
                    <a:pt x="5676" y="232409"/>
                    <a:pt x="927" y="188759"/>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5" y="-88"/>
                    <a:pt x="127402" y="1739"/>
                    <a:pt x="127402" y="5939"/>
                  </a:cubicBezTo>
                  <a:cubicBezTo>
                    <a:pt x="127221" y="22011"/>
                    <a:pt x="127494" y="38175"/>
                    <a:pt x="127221" y="54247"/>
                  </a:cubicBezTo>
                  <a:cubicBezTo>
                    <a:pt x="127221" y="59269"/>
                    <a:pt x="128772" y="61096"/>
                    <a:pt x="133795" y="62283"/>
                  </a:cubicBezTo>
                  <a:cubicBezTo>
                    <a:pt x="175619" y="71962"/>
                    <a:pt x="204293" y="96344"/>
                    <a:pt x="214155" y="138899"/>
                  </a:cubicBezTo>
                  <a:cubicBezTo>
                    <a:pt x="225388" y="187297"/>
                    <a:pt x="194248" y="239075"/>
                    <a:pt x="143566" y="246928"/>
                  </a:cubicBezTo>
                  <a:cubicBezTo>
                    <a:pt x="100738" y="253594"/>
                    <a:pt x="62475" y="225925"/>
                    <a:pt x="55353" y="187936"/>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3" y="180449"/>
                    <a:pt x="140827" y="180449"/>
                    <a:pt x="132151" y="180540"/>
                  </a:cubicBezTo>
                  <a:cubicBezTo>
                    <a:pt x="128498" y="180540"/>
                    <a:pt x="127221" y="178987"/>
                    <a:pt x="127312" y="175517"/>
                  </a:cubicBezTo>
                  <a:cubicBezTo>
                    <a:pt x="127494" y="171591"/>
                    <a:pt x="127312" y="167755"/>
                    <a:pt x="127312" y="163829"/>
                  </a:cubicBezTo>
                  <a:cubicBezTo>
                    <a:pt x="127312" y="151774"/>
                    <a:pt x="118728" y="145656"/>
                    <a:pt x="106947" y="149492"/>
                  </a:cubicBezTo>
                  <a:cubicBezTo>
                    <a:pt x="95351" y="153236"/>
                    <a:pt x="87223" y="167938"/>
                    <a:pt x="89598" y="180905"/>
                  </a:cubicBezTo>
                  <a:cubicBezTo>
                    <a:pt x="93798" y="203552"/>
                    <a:pt x="117632" y="217615"/>
                    <a:pt x="141649" y="211588"/>
                  </a:cubicBezTo>
                  <a:cubicBezTo>
                    <a:pt x="166578" y="205287"/>
                    <a:pt x="183472" y="179444"/>
                    <a:pt x="181098" y="153692"/>
                  </a:cubicBezTo>
                  <a:cubicBezTo>
                    <a:pt x="177810" y="119265"/>
                    <a:pt x="147036" y="96710"/>
                    <a:pt x="116079" y="95066"/>
                  </a:cubicBezTo>
                  <a:cubicBezTo>
                    <a:pt x="74986" y="92874"/>
                    <a:pt x="39554" y="125566"/>
                    <a:pt x="35903" y="167573"/>
                  </a:cubicBezTo>
                  <a:cubicBezTo>
                    <a:pt x="32341" y="207844"/>
                    <a:pt x="50330" y="237157"/>
                    <a:pt x="84940" y="256608"/>
                  </a:cubicBezTo>
                  <a:cubicBezTo>
                    <a:pt x="107587" y="269301"/>
                    <a:pt x="130964" y="280533"/>
                    <a:pt x="153246" y="293683"/>
                  </a:cubicBezTo>
                  <a:cubicBezTo>
                    <a:pt x="188221" y="314321"/>
                    <a:pt x="209863" y="345095"/>
                    <a:pt x="215433" y="385549"/>
                  </a:cubicBezTo>
                  <a:cubicBezTo>
                    <a:pt x="223105" y="440614"/>
                    <a:pt x="189865" y="497505"/>
                    <a:pt x="133795" y="513760"/>
                  </a:cubicBezTo>
                  <a:cubicBezTo>
                    <a:pt x="128772" y="515221"/>
                    <a:pt x="127494" y="517504"/>
                    <a:pt x="127585" y="522253"/>
                  </a:cubicBezTo>
                  <a:cubicBezTo>
                    <a:pt x="127859" y="539055"/>
                    <a:pt x="127585" y="555949"/>
                    <a:pt x="127768" y="572843"/>
                  </a:cubicBezTo>
                  <a:cubicBezTo>
                    <a:pt x="127768" y="577774"/>
                    <a:pt x="126489" y="579874"/>
                    <a:pt x="121193" y="579601"/>
                  </a:cubicBezTo>
                  <a:cubicBezTo>
                    <a:pt x="112518" y="579235"/>
                    <a:pt x="103751" y="579235"/>
                    <a:pt x="95077"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26" name="Freeform: Shape 125">
              <a:extLst>
                <a:ext uri="{FF2B5EF4-FFF2-40B4-BE49-F238E27FC236}">
                  <a16:creationId xmlns:a16="http://schemas.microsoft.com/office/drawing/2014/main" id="{A0DD3632-3643-3C26-B9CC-EE41E3BC3917}"/>
                </a:ext>
              </a:extLst>
            </p:cNvPr>
            <p:cNvSpPr/>
            <p:nvPr/>
          </p:nvSpPr>
          <p:spPr>
            <a:xfrm>
              <a:off x="-125432" y="2066418"/>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3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2" y="383906"/>
                  </a:cubicBezTo>
                  <a:cubicBezTo>
                    <a:pt x="169501" y="418515"/>
                    <a:pt x="149137" y="454769"/>
                    <a:pt x="115714" y="462439"/>
                  </a:cubicBezTo>
                  <a:cubicBezTo>
                    <a:pt x="86766" y="469105"/>
                    <a:pt x="59462" y="452577"/>
                    <a:pt x="54714" y="424816"/>
                  </a:cubicBezTo>
                  <a:cubicBezTo>
                    <a:pt x="53253" y="416141"/>
                    <a:pt x="54074" y="407100"/>
                    <a:pt x="54166" y="398243"/>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2"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80"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27" name="Freeform: Shape 126">
              <a:extLst>
                <a:ext uri="{FF2B5EF4-FFF2-40B4-BE49-F238E27FC236}">
                  <a16:creationId xmlns:a16="http://schemas.microsoft.com/office/drawing/2014/main" id="{416CA6BC-5535-8124-4B20-06EA7E10355B}"/>
                </a:ext>
              </a:extLst>
            </p:cNvPr>
            <p:cNvSpPr/>
            <p:nvPr/>
          </p:nvSpPr>
          <p:spPr>
            <a:xfrm>
              <a:off x="1037656" y="2066418"/>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3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4" y="321626"/>
                    <a:pt x="149228" y="345004"/>
                    <a:pt x="159912" y="383906"/>
                  </a:cubicBezTo>
                  <a:cubicBezTo>
                    <a:pt x="169501" y="418515"/>
                    <a:pt x="149137" y="454769"/>
                    <a:pt x="115714" y="462439"/>
                  </a:cubicBezTo>
                  <a:cubicBezTo>
                    <a:pt x="86766" y="469105"/>
                    <a:pt x="59462" y="452577"/>
                    <a:pt x="54714" y="424816"/>
                  </a:cubicBezTo>
                  <a:cubicBezTo>
                    <a:pt x="53253" y="416141"/>
                    <a:pt x="54074" y="407100"/>
                    <a:pt x="54166" y="398243"/>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1"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8" y="205287"/>
                    <a:pt x="183472" y="179444"/>
                    <a:pt x="181098" y="153692"/>
                  </a:cubicBezTo>
                  <a:cubicBezTo>
                    <a:pt x="177811" y="119265"/>
                    <a:pt x="147036" y="96710"/>
                    <a:pt x="116080"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1"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28" name="Freeform: Shape 127">
              <a:extLst>
                <a:ext uri="{FF2B5EF4-FFF2-40B4-BE49-F238E27FC236}">
                  <a16:creationId xmlns:a16="http://schemas.microsoft.com/office/drawing/2014/main" id="{B465852E-182F-675C-39B7-1D8CFD40B3CC}"/>
                </a:ext>
              </a:extLst>
            </p:cNvPr>
            <p:cNvSpPr/>
            <p:nvPr/>
          </p:nvSpPr>
          <p:spPr>
            <a:xfrm>
              <a:off x="2200743" y="2066418"/>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3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2" y="383906"/>
                  </a:cubicBezTo>
                  <a:cubicBezTo>
                    <a:pt x="169501" y="418515"/>
                    <a:pt x="149137" y="454769"/>
                    <a:pt x="115714" y="462439"/>
                  </a:cubicBezTo>
                  <a:cubicBezTo>
                    <a:pt x="86766" y="469105"/>
                    <a:pt x="59462" y="452577"/>
                    <a:pt x="54714" y="424816"/>
                  </a:cubicBezTo>
                  <a:cubicBezTo>
                    <a:pt x="53253" y="416141"/>
                    <a:pt x="54074" y="407100"/>
                    <a:pt x="54166" y="398243"/>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8"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1"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9" y="205287"/>
                    <a:pt x="183473"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5"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29" name="Freeform: Shape 128">
              <a:extLst>
                <a:ext uri="{FF2B5EF4-FFF2-40B4-BE49-F238E27FC236}">
                  <a16:creationId xmlns:a16="http://schemas.microsoft.com/office/drawing/2014/main" id="{F74F977C-486D-E0B2-028C-D1F3F570D94B}"/>
                </a:ext>
              </a:extLst>
            </p:cNvPr>
            <p:cNvSpPr/>
            <p:nvPr/>
          </p:nvSpPr>
          <p:spPr>
            <a:xfrm>
              <a:off x="3363735" y="2066418"/>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3 h 579624"/>
                <a:gd name="connsiteX9" fmla="*/ 57636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5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79" y="516774"/>
                    <a:pt x="83479" y="515860"/>
                  </a:cubicBezTo>
                  <a:cubicBezTo>
                    <a:pt x="48778" y="508372"/>
                    <a:pt x="22387" y="489652"/>
                    <a:pt x="7867" y="456686"/>
                  </a:cubicBezTo>
                  <a:cubicBezTo>
                    <a:pt x="-14597" y="405913"/>
                    <a:pt x="13073" y="346739"/>
                    <a:pt x="65124" y="332676"/>
                  </a:cubicBezTo>
                  <a:cubicBezTo>
                    <a:pt x="106034" y="321626"/>
                    <a:pt x="149228" y="345004"/>
                    <a:pt x="159912" y="383906"/>
                  </a:cubicBezTo>
                  <a:cubicBezTo>
                    <a:pt x="169501" y="418515"/>
                    <a:pt x="149137" y="454769"/>
                    <a:pt x="115714" y="462439"/>
                  </a:cubicBezTo>
                  <a:cubicBezTo>
                    <a:pt x="86766" y="469105"/>
                    <a:pt x="59462" y="452577"/>
                    <a:pt x="54714" y="424816"/>
                  </a:cubicBezTo>
                  <a:cubicBezTo>
                    <a:pt x="53253" y="416141"/>
                    <a:pt x="54074" y="407100"/>
                    <a:pt x="54166" y="398243"/>
                  </a:cubicBezTo>
                  <a:cubicBezTo>
                    <a:pt x="54166" y="397238"/>
                    <a:pt x="56449" y="395412"/>
                    <a:pt x="57636" y="395412"/>
                  </a:cubicBezTo>
                  <a:cubicBezTo>
                    <a:pt x="66859" y="395138"/>
                    <a:pt x="76174" y="395138"/>
                    <a:pt x="85396" y="395412"/>
                  </a:cubicBezTo>
                  <a:cubicBezTo>
                    <a:pt x="86675" y="395412"/>
                    <a:pt x="88867" y="397877"/>
                    <a:pt x="89049" y="399338"/>
                  </a:cubicBezTo>
                  <a:cubicBezTo>
                    <a:pt x="89506" y="405457"/>
                    <a:pt x="89414" y="411575"/>
                    <a:pt x="89232" y="417693"/>
                  </a:cubicBezTo>
                  <a:cubicBezTo>
                    <a:pt x="89141" y="422716"/>
                    <a:pt x="91606" y="425821"/>
                    <a:pt x="95898" y="427464"/>
                  </a:cubicBezTo>
                  <a:cubicBezTo>
                    <a:pt x="103386" y="430295"/>
                    <a:pt x="110418" y="429656"/>
                    <a:pt x="116719" y="424359"/>
                  </a:cubicBezTo>
                  <a:cubicBezTo>
                    <a:pt x="129594" y="413584"/>
                    <a:pt x="130782" y="393220"/>
                    <a:pt x="119276" y="379979"/>
                  </a:cubicBezTo>
                  <a:cubicBezTo>
                    <a:pt x="100281" y="357788"/>
                    <a:pt x="64667" y="359980"/>
                    <a:pt x="46952"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8"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1"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0" y="119265"/>
                    <a:pt x="147036" y="96710"/>
                    <a:pt x="116080"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5" y="522253"/>
                  </a:cubicBezTo>
                  <a:cubicBezTo>
                    <a:pt x="127859" y="539055"/>
                    <a:pt x="127585"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30" name="Freeform: Shape 129">
              <a:extLst>
                <a:ext uri="{FF2B5EF4-FFF2-40B4-BE49-F238E27FC236}">
                  <a16:creationId xmlns:a16="http://schemas.microsoft.com/office/drawing/2014/main" id="{6E0ABA21-26C8-2D61-0491-11F4A377B5E2}"/>
                </a:ext>
              </a:extLst>
            </p:cNvPr>
            <p:cNvSpPr/>
            <p:nvPr/>
          </p:nvSpPr>
          <p:spPr>
            <a:xfrm>
              <a:off x="4526823" y="2066418"/>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3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6"/>
                  </a:cubicBezTo>
                  <a:cubicBezTo>
                    <a:pt x="169501" y="418515"/>
                    <a:pt x="149137" y="454769"/>
                    <a:pt x="115714" y="462439"/>
                  </a:cubicBezTo>
                  <a:cubicBezTo>
                    <a:pt x="86766" y="469105"/>
                    <a:pt x="59462" y="452577"/>
                    <a:pt x="54714" y="424816"/>
                  </a:cubicBezTo>
                  <a:cubicBezTo>
                    <a:pt x="53253" y="416141"/>
                    <a:pt x="54075" y="407100"/>
                    <a:pt x="54166" y="398243"/>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2"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2"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31" name="Freeform: Shape 130">
              <a:extLst>
                <a:ext uri="{FF2B5EF4-FFF2-40B4-BE49-F238E27FC236}">
                  <a16:creationId xmlns:a16="http://schemas.microsoft.com/office/drawing/2014/main" id="{6FA05B3D-36CF-A44C-BB89-1CEB280026B2}"/>
                </a:ext>
              </a:extLst>
            </p:cNvPr>
            <p:cNvSpPr/>
            <p:nvPr/>
          </p:nvSpPr>
          <p:spPr>
            <a:xfrm>
              <a:off x="5689910" y="2066418"/>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3 h 579624"/>
                <a:gd name="connsiteX9" fmla="*/ 57636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8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5 w 216527"/>
                <a:gd name="connsiteY50" fmla="*/ 522253 h 579624"/>
                <a:gd name="connsiteX51" fmla="*/ 127768 w 216527"/>
                <a:gd name="connsiteY51" fmla="*/ 572843 h 579624"/>
                <a:gd name="connsiteX52" fmla="*/ 121194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4" y="530928"/>
                    <a:pt x="88866" y="522435"/>
                  </a:cubicBezTo>
                  <a:cubicBezTo>
                    <a:pt x="88866"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6"/>
                  </a:cubicBezTo>
                  <a:cubicBezTo>
                    <a:pt x="169501" y="418515"/>
                    <a:pt x="149137" y="454769"/>
                    <a:pt x="115714" y="462439"/>
                  </a:cubicBezTo>
                  <a:cubicBezTo>
                    <a:pt x="86766" y="469105"/>
                    <a:pt x="59462" y="452577"/>
                    <a:pt x="54714" y="424816"/>
                  </a:cubicBezTo>
                  <a:cubicBezTo>
                    <a:pt x="53253" y="416141"/>
                    <a:pt x="54074" y="407100"/>
                    <a:pt x="54166" y="398243"/>
                  </a:cubicBezTo>
                  <a:cubicBezTo>
                    <a:pt x="54166" y="397238"/>
                    <a:pt x="56449" y="395412"/>
                    <a:pt x="57636" y="395412"/>
                  </a:cubicBezTo>
                  <a:cubicBezTo>
                    <a:pt x="66859" y="395138"/>
                    <a:pt x="76174" y="395138"/>
                    <a:pt x="85396" y="395412"/>
                  </a:cubicBezTo>
                  <a:cubicBezTo>
                    <a:pt x="86675" y="395412"/>
                    <a:pt x="88866" y="397877"/>
                    <a:pt x="89049" y="399338"/>
                  </a:cubicBezTo>
                  <a:cubicBezTo>
                    <a:pt x="89506" y="405457"/>
                    <a:pt x="89414" y="411575"/>
                    <a:pt x="89232" y="417693"/>
                  </a:cubicBezTo>
                  <a:cubicBezTo>
                    <a:pt x="89141" y="422716"/>
                    <a:pt x="91606" y="425821"/>
                    <a:pt x="95898" y="427464"/>
                  </a:cubicBezTo>
                  <a:cubicBezTo>
                    <a:pt x="103386" y="430295"/>
                    <a:pt x="110418" y="429656"/>
                    <a:pt x="116718"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1"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1"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8" y="205287"/>
                    <a:pt x="183473" y="179444"/>
                    <a:pt x="181098" y="153692"/>
                  </a:cubicBezTo>
                  <a:cubicBezTo>
                    <a:pt x="177810" y="119265"/>
                    <a:pt x="147036" y="96710"/>
                    <a:pt x="116080" y="95066"/>
                  </a:cubicBezTo>
                  <a:cubicBezTo>
                    <a:pt x="74986" y="92874"/>
                    <a:pt x="39555" y="125566"/>
                    <a:pt x="35902" y="167573"/>
                  </a:cubicBezTo>
                  <a:cubicBezTo>
                    <a:pt x="32340" y="207844"/>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5" y="522253"/>
                  </a:cubicBezTo>
                  <a:cubicBezTo>
                    <a:pt x="127860" y="539055"/>
                    <a:pt x="127585" y="555949"/>
                    <a:pt x="127768" y="572843"/>
                  </a:cubicBezTo>
                  <a:cubicBezTo>
                    <a:pt x="127768" y="577774"/>
                    <a:pt x="126490" y="579874"/>
                    <a:pt x="121194" y="579601"/>
                  </a:cubicBezTo>
                  <a:cubicBezTo>
                    <a:pt x="112518" y="579235"/>
                    <a:pt x="103751"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32" name="Freeform: Shape 131">
              <a:extLst>
                <a:ext uri="{FF2B5EF4-FFF2-40B4-BE49-F238E27FC236}">
                  <a16:creationId xmlns:a16="http://schemas.microsoft.com/office/drawing/2014/main" id="{5DF894B0-2FF6-D2F7-6C6A-4CF8B8E2F1D2}"/>
                </a:ext>
              </a:extLst>
            </p:cNvPr>
            <p:cNvSpPr/>
            <p:nvPr/>
          </p:nvSpPr>
          <p:spPr>
            <a:xfrm>
              <a:off x="6852998" y="2066418"/>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3 w 216527"/>
                <a:gd name="connsiteY7" fmla="*/ 424816 h 579624"/>
                <a:gd name="connsiteX8" fmla="*/ 54165 w 216527"/>
                <a:gd name="connsiteY8" fmla="*/ 398243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5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5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2 w 216527"/>
                <a:gd name="connsiteY37" fmla="*/ 180540 h 579624"/>
                <a:gd name="connsiteX38" fmla="*/ 127311 w 216527"/>
                <a:gd name="connsiteY38" fmla="*/ 175517 h 579624"/>
                <a:gd name="connsiteX39" fmla="*/ 127311 w 216527"/>
                <a:gd name="connsiteY39" fmla="*/ 163829 h 579624"/>
                <a:gd name="connsiteX40" fmla="*/ 106948 w 216527"/>
                <a:gd name="connsiteY40" fmla="*/ 149492 h 579624"/>
                <a:gd name="connsiteX41" fmla="*/ 89597 w 216527"/>
                <a:gd name="connsiteY41" fmla="*/ 180905 h 579624"/>
                <a:gd name="connsiteX42" fmla="*/ 141648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6"/>
                  </a:cubicBezTo>
                  <a:cubicBezTo>
                    <a:pt x="169500" y="418515"/>
                    <a:pt x="149137" y="454769"/>
                    <a:pt x="115714" y="462439"/>
                  </a:cubicBezTo>
                  <a:cubicBezTo>
                    <a:pt x="86766" y="469105"/>
                    <a:pt x="59462" y="452577"/>
                    <a:pt x="54713" y="424816"/>
                  </a:cubicBezTo>
                  <a:cubicBezTo>
                    <a:pt x="53252" y="416141"/>
                    <a:pt x="54075" y="407100"/>
                    <a:pt x="54165" y="398243"/>
                  </a:cubicBezTo>
                  <a:cubicBezTo>
                    <a:pt x="54165" y="397238"/>
                    <a:pt x="56448"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0" y="422716"/>
                    <a:pt x="91606" y="425821"/>
                    <a:pt x="95898" y="427464"/>
                  </a:cubicBezTo>
                  <a:cubicBezTo>
                    <a:pt x="103386" y="430295"/>
                    <a:pt x="110418" y="429656"/>
                    <a:pt x="116719" y="424359"/>
                  </a:cubicBezTo>
                  <a:cubicBezTo>
                    <a:pt x="129594" y="413584"/>
                    <a:pt x="130782" y="393220"/>
                    <a:pt x="119275" y="379979"/>
                  </a:cubicBezTo>
                  <a:cubicBezTo>
                    <a:pt x="100282" y="357788"/>
                    <a:pt x="64667" y="359980"/>
                    <a:pt x="46951"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5"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4" y="155062"/>
                    <a:pt x="70420" y="121366"/>
                    <a:pt x="102655"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3" y="180449"/>
                    <a:pt x="140827" y="180449"/>
                    <a:pt x="132152" y="180540"/>
                  </a:cubicBezTo>
                  <a:cubicBezTo>
                    <a:pt x="128499" y="180540"/>
                    <a:pt x="127220" y="178987"/>
                    <a:pt x="127311" y="175517"/>
                  </a:cubicBezTo>
                  <a:cubicBezTo>
                    <a:pt x="127494" y="171591"/>
                    <a:pt x="127311" y="167755"/>
                    <a:pt x="127311" y="163829"/>
                  </a:cubicBezTo>
                  <a:cubicBezTo>
                    <a:pt x="127311" y="151775"/>
                    <a:pt x="118727" y="145656"/>
                    <a:pt x="106948" y="149492"/>
                  </a:cubicBezTo>
                  <a:cubicBezTo>
                    <a:pt x="95350" y="153236"/>
                    <a:pt x="87223" y="167938"/>
                    <a:pt x="89597" y="180905"/>
                  </a:cubicBezTo>
                  <a:cubicBezTo>
                    <a:pt x="93798" y="203552"/>
                    <a:pt x="117632" y="217615"/>
                    <a:pt x="141648" y="211588"/>
                  </a:cubicBezTo>
                  <a:cubicBezTo>
                    <a:pt x="166578"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33" name="Freeform: Shape 132">
              <a:extLst>
                <a:ext uri="{FF2B5EF4-FFF2-40B4-BE49-F238E27FC236}">
                  <a16:creationId xmlns:a16="http://schemas.microsoft.com/office/drawing/2014/main" id="{F8CC0AC5-4B73-51B7-2933-EF2066DF0CA1}"/>
                </a:ext>
              </a:extLst>
            </p:cNvPr>
            <p:cNvSpPr/>
            <p:nvPr/>
          </p:nvSpPr>
          <p:spPr>
            <a:xfrm>
              <a:off x="8016086" y="2066418"/>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3 w 216527"/>
                <a:gd name="connsiteY5" fmla="*/ 383906 h 579624"/>
                <a:gd name="connsiteX6" fmla="*/ 115714 w 216527"/>
                <a:gd name="connsiteY6" fmla="*/ 462439 h 579624"/>
                <a:gd name="connsiteX7" fmla="*/ 54714 w 216527"/>
                <a:gd name="connsiteY7" fmla="*/ 424816 h 579624"/>
                <a:gd name="connsiteX8" fmla="*/ 54166 w 216527"/>
                <a:gd name="connsiteY8" fmla="*/ 398243 h 579624"/>
                <a:gd name="connsiteX9" fmla="*/ 57636 w 216527"/>
                <a:gd name="connsiteY9" fmla="*/ 395412 h 579624"/>
                <a:gd name="connsiteX10" fmla="*/ 85397 w 216527"/>
                <a:gd name="connsiteY10" fmla="*/ 395412 h 579624"/>
                <a:gd name="connsiteX11" fmla="*/ 89050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3" y="383906"/>
                  </a:cubicBezTo>
                  <a:cubicBezTo>
                    <a:pt x="169501" y="418515"/>
                    <a:pt x="149137" y="454769"/>
                    <a:pt x="115714" y="462439"/>
                  </a:cubicBezTo>
                  <a:cubicBezTo>
                    <a:pt x="86767" y="469105"/>
                    <a:pt x="59463" y="452577"/>
                    <a:pt x="54714" y="424816"/>
                  </a:cubicBezTo>
                  <a:cubicBezTo>
                    <a:pt x="53252" y="416141"/>
                    <a:pt x="54074" y="407100"/>
                    <a:pt x="54166" y="398243"/>
                  </a:cubicBezTo>
                  <a:cubicBezTo>
                    <a:pt x="54166" y="397238"/>
                    <a:pt x="56449" y="395412"/>
                    <a:pt x="57636" y="395412"/>
                  </a:cubicBezTo>
                  <a:cubicBezTo>
                    <a:pt x="66859" y="395138"/>
                    <a:pt x="76173" y="395138"/>
                    <a:pt x="85397" y="395412"/>
                  </a:cubicBezTo>
                  <a:cubicBezTo>
                    <a:pt x="86675" y="395412"/>
                    <a:pt x="88867" y="397877"/>
                    <a:pt x="89050" y="399338"/>
                  </a:cubicBezTo>
                  <a:cubicBezTo>
                    <a:pt x="89506" y="405457"/>
                    <a:pt x="89415" y="411575"/>
                    <a:pt x="89232" y="417693"/>
                  </a:cubicBezTo>
                  <a:cubicBezTo>
                    <a:pt x="89141" y="422716"/>
                    <a:pt x="91606" y="425821"/>
                    <a:pt x="95898" y="427464"/>
                  </a:cubicBezTo>
                  <a:cubicBezTo>
                    <a:pt x="103387" y="430295"/>
                    <a:pt x="110418" y="429656"/>
                    <a:pt x="116719" y="424359"/>
                  </a:cubicBezTo>
                  <a:cubicBezTo>
                    <a:pt x="129595" y="413584"/>
                    <a:pt x="130782" y="393220"/>
                    <a:pt x="119276" y="379979"/>
                  </a:cubicBezTo>
                  <a:cubicBezTo>
                    <a:pt x="100282" y="357788"/>
                    <a:pt x="64667" y="359980"/>
                    <a:pt x="46951"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8" y="187297"/>
                    <a:pt x="194248" y="239075"/>
                    <a:pt x="143566" y="246928"/>
                  </a:cubicBezTo>
                  <a:cubicBezTo>
                    <a:pt x="100738" y="253594"/>
                    <a:pt x="62476" y="225925"/>
                    <a:pt x="55353" y="187937"/>
                  </a:cubicBezTo>
                  <a:cubicBezTo>
                    <a:pt x="49234"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4" y="180449"/>
                    <a:pt x="140827" y="180449"/>
                    <a:pt x="132151"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1"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79" y="95066"/>
                  </a:cubicBezTo>
                  <a:cubicBezTo>
                    <a:pt x="74986" y="92874"/>
                    <a:pt x="39555" y="125566"/>
                    <a:pt x="35902" y="167573"/>
                  </a:cubicBezTo>
                  <a:cubicBezTo>
                    <a:pt x="32341" y="207844"/>
                    <a:pt x="50331"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34" name="Freeform: Shape 133">
              <a:extLst>
                <a:ext uri="{FF2B5EF4-FFF2-40B4-BE49-F238E27FC236}">
                  <a16:creationId xmlns:a16="http://schemas.microsoft.com/office/drawing/2014/main" id="{54F9D2EC-81AA-6E22-6CF3-D3E12872B88E}"/>
                </a:ext>
              </a:extLst>
            </p:cNvPr>
            <p:cNvSpPr/>
            <p:nvPr/>
          </p:nvSpPr>
          <p:spPr>
            <a:xfrm>
              <a:off x="9179173" y="2066418"/>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3 h 579624"/>
                <a:gd name="connsiteX9" fmla="*/ 57636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7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4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4" y="530928"/>
                    <a:pt x="88866" y="522435"/>
                  </a:cubicBezTo>
                  <a:cubicBezTo>
                    <a:pt x="88866"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6"/>
                  </a:cubicBezTo>
                  <a:cubicBezTo>
                    <a:pt x="169501" y="418515"/>
                    <a:pt x="149137" y="454769"/>
                    <a:pt x="115714" y="462439"/>
                  </a:cubicBezTo>
                  <a:cubicBezTo>
                    <a:pt x="86766" y="469105"/>
                    <a:pt x="59462" y="452577"/>
                    <a:pt x="54714" y="424816"/>
                  </a:cubicBezTo>
                  <a:cubicBezTo>
                    <a:pt x="53253" y="416141"/>
                    <a:pt x="54074" y="407100"/>
                    <a:pt x="54166" y="398243"/>
                  </a:cubicBezTo>
                  <a:cubicBezTo>
                    <a:pt x="54166" y="397238"/>
                    <a:pt x="56449" y="395412"/>
                    <a:pt x="57636" y="395412"/>
                  </a:cubicBezTo>
                  <a:cubicBezTo>
                    <a:pt x="66859" y="395138"/>
                    <a:pt x="76174" y="395138"/>
                    <a:pt x="85396" y="395412"/>
                  </a:cubicBezTo>
                  <a:cubicBezTo>
                    <a:pt x="86675" y="395412"/>
                    <a:pt x="88866" y="397877"/>
                    <a:pt x="89049" y="399338"/>
                  </a:cubicBezTo>
                  <a:cubicBezTo>
                    <a:pt x="89506" y="405457"/>
                    <a:pt x="89414"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7" y="246928"/>
                  </a:cubicBezTo>
                  <a:cubicBezTo>
                    <a:pt x="100738" y="253594"/>
                    <a:pt x="62476" y="225925"/>
                    <a:pt x="55353" y="187937"/>
                  </a:cubicBezTo>
                  <a:cubicBezTo>
                    <a:pt x="49235" y="155062"/>
                    <a:pt x="70421"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9"/>
                    <a:pt x="140827" y="180449"/>
                    <a:pt x="132152"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8" y="205287"/>
                    <a:pt x="183473" y="179444"/>
                    <a:pt x="181098" y="153692"/>
                  </a:cubicBezTo>
                  <a:cubicBezTo>
                    <a:pt x="177811" y="119265"/>
                    <a:pt x="147036" y="96710"/>
                    <a:pt x="116080" y="95066"/>
                  </a:cubicBezTo>
                  <a:cubicBezTo>
                    <a:pt x="74986" y="92874"/>
                    <a:pt x="39555" y="125566"/>
                    <a:pt x="35902" y="167573"/>
                  </a:cubicBezTo>
                  <a:cubicBezTo>
                    <a:pt x="32340" y="207844"/>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6" y="522253"/>
                  </a:cubicBezTo>
                  <a:cubicBezTo>
                    <a:pt x="127860" y="539055"/>
                    <a:pt x="127586" y="555949"/>
                    <a:pt x="127768" y="572843"/>
                  </a:cubicBezTo>
                  <a:cubicBezTo>
                    <a:pt x="127768" y="577774"/>
                    <a:pt x="126490" y="579874"/>
                    <a:pt x="121194" y="579601"/>
                  </a:cubicBezTo>
                  <a:cubicBezTo>
                    <a:pt x="112518" y="579235"/>
                    <a:pt x="103751"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35" name="Freeform: Shape 134">
              <a:extLst>
                <a:ext uri="{FF2B5EF4-FFF2-40B4-BE49-F238E27FC236}">
                  <a16:creationId xmlns:a16="http://schemas.microsoft.com/office/drawing/2014/main" id="{AD223BBF-54C1-045B-C2D6-774391050D38}"/>
                </a:ext>
              </a:extLst>
            </p:cNvPr>
            <p:cNvSpPr/>
            <p:nvPr/>
          </p:nvSpPr>
          <p:spPr>
            <a:xfrm>
              <a:off x="10342261" y="2066418"/>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5 w 216527"/>
                <a:gd name="connsiteY6" fmla="*/ 462439 h 579624"/>
                <a:gd name="connsiteX7" fmla="*/ 54713 w 216527"/>
                <a:gd name="connsiteY7" fmla="*/ 424816 h 579624"/>
                <a:gd name="connsiteX8" fmla="*/ 54166 w 216527"/>
                <a:gd name="connsiteY8" fmla="*/ 398243 h 579624"/>
                <a:gd name="connsiteX9" fmla="*/ 57636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3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2 w 216527"/>
                <a:gd name="connsiteY26" fmla="*/ 4 h 579624"/>
                <a:gd name="connsiteX27" fmla="*/ 127404 w 216527"/>
                <a:gd name="connsiteY27" fmla="*/ 5939 h 579624"/>
                <a:gd name="connsiteX28" fmla="*/ 127221 w 216527"/>
                <a:gd name="connsiteY28" fmla="*/ 54247 h 579624"/>
                <a:gd name="connsiteX29" fmla="*/ 133795 w 216527"/>
                <a:gd name="connsiteY29" fmla="*/ 62283 h 579624"/>
                <a:gd name="connsiteX30" fmla="*/ 214156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8 w 216527"/>
                <a:gd name="connsiteY41" fmla="*/ 180905 h 579624"/>
                <a:gd name="connsiteX42" fmla="*/ 141649 w 216527"/>
                <a:gd name="connsiteY42" fmla="*/ 211588 h 579624"/>
                <a:gd name="connsiteX43" fmla="*/ 181099 w 216527"/>
                <a:gd name="connsiteY43" fmla="*/ 153692 h 579624"/>
                <a:gd name="connsiteX44" fmla="*/ 116080 w 216527"/>
                <a:gd name="connsiteY44" fmla="*/ 95066 h 579624"/>
                <a:gd name="connsiteX45" fmla="*/ 35903 w 216527"/>
                <a:gd name="connsiteY45" fmla="*/ 167573 h 579624"/>
                <a:gd name="connsiteX46" fmla="*/ 84940 w 216527"/>
                <a:gd name="connsiteY46" fmla="*/ 256608 h 579624"/>
                <a:gd name="connsiteX47" fmla="*/ 153246 w 216527"/>
                <a:gd name="connsiteY47" fmla="*/ 293683 h 579624"/>
                <a:gd name="connsiteX48" fmla="*/ 215433 w 216527"/>
                <a:gd name="connsiteY48" fmla="*/ 385549 h 579624"/>
                <a:gd name="connsiteX49" fmla="*/ 133795 w 216527"/>
                <a:gd name="connsiteY49" fmla="*/ 513760 h 579624"/>
                <a:gd name="connsiteX50" fmla="*/ 127585 w 216527"/>
                <a:gd name="connsiteY50" fmla="*/ 522253 h 579624"/>
                <a:gd name="connsiteX51" fmla="*/ 127768 w 216527"/>
                <a:gd name="connsiteY51" fmla="*/ 572843 h 579624"/>
                <a:gd name="connsiteX52" fmla="*/ 121193 w 216527"/>
                <a:gd name="connsiteY52" fmla="*/ 579601 h 579624"/>
                <a:gd name="connsiteX53" fmla="*/ 95077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5" y="530928"/>
                    <a:pt x="88866" y="522435"/>
                  </a:cubicBezTo>
                  <a:cubicBezTo>
                    <a:pt x="88866" y="518417"/>
                    <a:pt x="87679" y="516774"/>
                    <a:pt x="83479" y="515860"/>
                  </a:cubicBezTo>
                  <a:cubicBezTo>
                    <a:pt x="48778" y="508372"/>
                    <a:pt x="22388" y="489652"/>
                    <a:pt x="7867" y="456686"/>
                  </a:cubicBezTo>
                  <a:cubicBezTo>
                    <a:pt x="-14597" y="405913"/>
                    <a:pt x="13073" y="346739"/>
                    <a:pt x="65124" y="332676"/>
                  </a:cubicBezTo>
                  <a:cubicBezTo>
                    <a:pt x="106034" y="321626"/>
                    <a:pt x="149228" y="345004"/>
                    <a:pt x="159912" y="383906"/>
                  </a:cubicBezTo>
                  <a:cubicBezTo>
                    <a:pt x="169501" y="418515"/>
                    <a:pt x="149137" y="454769"/>
                    <a:pt x="115715" y="462439"/>
                  </a:cubicBezTo>
                  <a:cubicBezTo>
                    <a:pt x="86766" y="469105"/>
                    <a:pt x="59462" y="452577"/>
                    <a:pt x="54713" y="424816"/>
                  </a:cubicBezTo>
                  <a:cubicBezTo>
                    <a:pt x="53253" y="416141"/>
                    <a:pt x="54075" y="407100"/>
                    <a:pt x="54166" y="398243"/>
                  </a:cubicBezTo>
                  <a:cubicBezTo>
                    <a:pt x="54166" y="397238"/>
                    <a:pt x="56449" y="395412"/>
                    <a:pt x="57636" y="395412"/>
                  </a:cubicBezTo>
                  <a:cubicBezTo>
                    <a:pt x="66860" y="395138"/>
                    <a:pt x="76173" y="395138"/>
                    <a:pt x="85396" y="395412"/>
                  </a:cubicBezTo>
                  <a:cubicBezTo>
                    <a:pt x="86675" y="395412"/>
                    <a:pt x="88866" y="397877"/>
                    <a:pt x="89049" y="399338"/>
                  </a:cubicBezTo>
                  <a:cubicBezTo>
                    <a:pt x="89506" y="405457"/>
                    <a:pt x="89415" y="411575"/>
                    <a:pt x="89232" y="417693"/>
                  </a:cubicBezTo>
                  <a:cubicBezTo>
                    <a:pt x="89141" y="422716"/>
                    <a:pt x="91606" y="425821"/>
                    <a:pt x="95898" y="427464"/>
                  </a:cubicBezTo>
                  <a:cubicBezTo>
                    <a:pt x="103387" y="430295"/>
                    <a:pt x="110417" y="429656"/>
                    <a:pt x="116719" y="424359"/>
                  </a:cubicBezTo>
                  <a:cubicBezTo>
                    <a:pt x="129595" y="413584"/>
                    <a:pt x="130782" y="393220"/>
                    <a:pt x="119276" y="379979"/>
                  </a:cubicBezTo>
                  <a:cubicBezTo>
                    <a:pt x="100281" y="357788"/>
                    <a:pt x="64668" y="359980"/>
                    <a:pt x="46952" y="384362"/>
                  </a:cubicBezTo>
                  <a:cubicBezTo>
                    <a:pt x="25126" y="414406"/>
                    <a:pt x="35263" y="456047"/>
                    <a:pt x="68868" y="474128"/>
                  </a:cubicBezTo>
                  <a:cubicBezTo>
                    <a:pt x="109961" y="496227"/>
                    <a:pt x="159638" y="476137"/>
                    <a:pt x="176167" y="430843"/>
                  </a:cubicBezTo>
                  <a:cubicBezTo>
                    <a:pt x="190869" y="390572"/>
                    <a:pt x="174706" y="346465"/>
                    <a:pt x="136353"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9" y="278"/>
                    <a:pt x="121742" y="4"/>
                  </a:cubicBezTo>
                  <a:cubicBezTo>
                    <a:pt x="126216" y="-88"/>
                    <a:pt x="127404" y="1739"/>
                    <a:pt x="127404" y="5939"/>
                  </a:cubicBezTo>
                  <a:cubicBezTo>
                    <a:pt x="127221" y="22011"/>
                    <a:pt x="127495" y="38175"/>
                    <a:pt x="127221" y="54247"/>
                  </a:cubicBezTo>
                  <a:cubicBezTo>
                    <a:pt x="127221" y="59269"/>
                    <a:pt x="128772" y="61096"/>
                    <a:pt x="133795" y="62283"/>
                  </a:cubicBezTo>
                  <a:cubicBezTo>
                    <a:pt x="175619" y="71962"/>
                    <a:pt x="204293" y="96344"/>
                    <a:pt x="214156" y="138899"/>
                  </a:cubicBezTo>
                  <a:cubicBezTo>
                    <a:pt x="225388" y="187297"/>
                    <a:pt x="194248" y="239075"/>
                    <a:pt x="143566" y="246928"/>
                  </a:cubicBezTo>
                  <a:cubicBezTo>
                    <a:pt x="100738" y="253594"/>
                    <a:pt x="62475" y="225925"/>
                    <a:pt x="55353" y="187937"/>
                  </a:cubicBezTo>
                  <a:cubicBezTo>
                    <a:pt x="49235" y="155062"/>
                    <a:pt x="70421" y="121366"/>
                    <a:pt x="102656" y="114973"/>
                  </a:cubicBezTo>
                  <a:cubicBezTo>
                    <a:pt x="136261" y="108398"/>
                    <a:pt x="164113" y="132141"/>
                    <a:pt x="162652" y="163007"/>
                  </a:cubicBezTo>
                  <a:cubicBezTo>
                    <a:pt x="162469" y="167207"/>
                    <a:pt x="162469" y="171499"/>
                    <a:pt x="162652" y="175791"/>
                  </a:cubicBezTo>
                  <a:cubicBezTo>
                    <a:pt x="162744" y="178987"/>
                    <a:pt x="161648" y="180540"/>
                    <a:pt x="158269" y="180540"/>
                  </a:cubicBezTo>
                  <a:cubicBezTo>
                    <a:pt x="149593" y="180449"/>
                    <a:pt x="140827" y="180449"/>
                    <a:pt x="132151" y="180540"/>
                  </a:cubicBezTo>
                  <a:cubicBezTo>
                    <a:pt x="128499" y="180540"/>
                    <a:pt x="127221" y="178987"/>
                    <a:pt x="127312" y="175517"/>
                  </a:cubicBezTo>
                  <a:cubicBezTo>
                    <a:pt x="127495" y="171591"/>
                    <a:pt x="127312" y="167755"/>
                    <a:pt x="127312" y="163829"/>
                  </a:cubicBezTo>
                  <a:cubicBezTo>
                    <a:pt x="127312" y="151775"/>
                    <a:pt x="118728" y="145656"/>
                    <a:pt x="106948" y="149492"/>
                  </a:cubicBezTo>
                  <a:cubicBezTo>
                    <a:pt x="95351" y="153236"/>
                    <a:pt x="87223" y="167938"/>
                    <a:pt x="89598" y="180905"/>
                  </a:cubicBezTo>
                  <a:cubicBezTo>
                    <a:pt x="93798" y="203552"/>
                    <a:pt x="117632" y="217615"/>
                    <a:pt x="141649" y="211588"/>
                  </a:cubicBezTo>
                  <a:cubicBezTo>
                    <a:pt x="166578" y="205287"/>
                    <a:pt x="183472" y="179444"/>
                    <a:pt x="181099" y="153692"/>
                  </a:cubicBezTo>
                  <a:cubicBezTo>
                    <a:pt x="177810" y="119265"/>
                    <a:pt x="147036" y="96710"/>
                    <a:pt x="116080" y="95066"/>
                  </a:cubicBezTo>
                  <a:cubicBezTo>
                    <a:pt x="74987" y="92874"/>
                    <a:pt x="39555" y="125566"/>
                    <a:pt x="35903" y="167573"/>
                  </a:cubicBezTo>
                  <a:cubicBezTo>
                    <a:pt x="32341" y="207844"/>
                    <a:pt x="50330" y="237157"/>
                    <a:pt x="84940" y="256608"/>
                  </a:cubicBezTo>
                  <a:cubicBezTo>
                    <a:pt x="107587" y="269301"/>
                    <a:pt x="130964" y="280533"/>
                    <a:pt x="153246" y="293683"/>
                  </a:cubicBezTo>
                  <a:cubicBezTo>
                    <a:pt x="188221" y="314321"/>
                    <a:pt x="209863" y="345095"/>
                    <a:pt x="215433" y="385549"/>
                  </a:cubicBezTo>
                  <a:cubicBezTo>
                    <a:pt x="223105" y="440614"/>
                    <a:pt x="189865" y="497505"/>
                    <a:pt x="133795" y="513760"/>
                  </a:cubicBezTo>
                  <a:cubicBezTo>
                    <a:pt x="128772" y="515221"/>
                    <a:pt x="127495" y="517504"/>
                    <a:pt x="127585" y="522253"/>
                  </a:cubicBezTo>
                  <a:cubicBezTo>
                    <a:pt x="127859" y="539055"/>
                    <a:pt x="127585" y="555949"/>
                    <a:pt x="127768" y="572843"/>
                  </a:cubicBezTo>
                  <a:cubicBezTo>
                    <a:pt x="127768" y="577774"/>
                    <a:pt x="126489" y="579874"/>
                    <a:pt x="121193" y="579601"/>
                  </a:cubicBezTo>
                  <a:cubicBezTo>
                    <a:pt x="112519" y="579235"/>
                    <a:pt x="103751" y="579235"/>
                    <a:pt x="95077" y="579601"/>
                  </a:cubicBezTo>
                  <a:cubicBezTo>
                    <a:pt x="90054" y="579783"/>
                    <a:pt x="88045" y="578231"/>
                    <a:pt x="88319" y="573026"/>
                  </a:cubicBezTo>
                  <a:cubicBezTo>
                    <a:pt x="88685"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36" name="Freeform: Shape 135">
              <a:extLst>
                <a:ext uri="{FF2B5EF4-FFF2-40B4-BE49-F238E27FC236}">
                  <a16:creationId xmlns:a16="http://schemas.microsoft.com/office/drawing/2014/main" id="{6B2DCB8B-5B5C-8911-62E1-9B08D3E0F4E7}"/>
                </a:ext>
              </a:extLst>
            </p:cNvPr>
            <p:cNvSpPr/>
            <p:nvPr/>
          </p:nvSpPr>
          <p:spPr>
            <a:xfrm>
              <a:off x="456112" y="969074"/>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9"/>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2"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80"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37" name="Freeform: Shape 136">
              <a:extLst>
                <a:ext uri="{FF2B5EF4-FFF2-40B4-BE49-F238E27FC236}">
                  <a16:creationId xmlns:a16="http://schemas.microsoft.com/office/drawing/2014/main" id="{608F9365-8B20-74DE-6A21-AB9B00790EEF}"/>
                </a:ext>
              </a:extLst>
            </p:cNvPr>
            <p:cNvSpPr/>
            <p:nvPr/>
          </p:nvSpPr>
          <p:spPr>
            <a:xfrm>
              <a:off x="1619199" y="969074"/>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4"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9"/>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8"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2"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80"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38" name="Freeform: Shape 137">
              <a:extLst>
                <a:ext uri="{FF2B5EF4-FFF2-40B4-BE49-F238E27FC236}">
                  <a16:creationId xmlns:a16="http://schemas.microsoft.com/office/drawing/2014/main" id="{6939EF74-5CC0-6545-D72D-CD173DA1A4ED}"/>
                </a:ext>
              </a:extLst>
            </p:cNvPr>
            <p:cNvSpPr/>
            <p:nvPr/>
          </p:nvSpPr>
          <p:spPr>
            <a:xfrm>
              <a:off x="2782192" y="969074"/>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6"/>
                  </a:cubicBezTo>
                  <a:cubicBezTo>
                    <a:pt x="169501" y="418515"/>
                    <a:pt x="149137" y="454768"/>
                    <a:pt x="115714" y="462439"/>
                  </a:cubicBezTo>
                  <a:cubicBezTo>
                    <a:pt x="86766" y="469105"/>
                    <a:pt x="59462" y="452577"/>
                    <a:pt x="54714" y="424816"/>
                  </a:cubicBezTo>
                  <a:cubicBezTo>
                    <a:pt x="53253" y="416141"/>
                    <a:pt x="54075" y="407100"/>
                    <a:pt x="54166" y="398242"/>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2" y="357789"/>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2"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8"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39" name="Freeform: Shape 138">
              <a:extLst>
                <a:ext uri="{FF2B5EF4-FFF2-40B4-BE49-F238E27FC236}">
                  <a16:creationId xmlns:a16="http://schemas.microsoft.com/office/drawing/2014/main" id="{3B5C88BD-E0D7-75EF-1185-637261A769AE}"/>
                </a:ext>
              </a:extLst>
            </p:cNvPr>
            <p:cNvSpPr/>
            <p:nvPr/>
          </p:nvSpPr>
          <p:spPr>
            <a:xfrm>
              <a:off x="3945279" y="969074"/>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4"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2"/>
                    <a:pt x="57636" y="395412"/>
                  </a:cubicBezTo>
                  <a:cubicBezTo>
                    <a:pt x="66859" y="395138"/>
                    <a:pt x="76174"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9"/>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2"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7" y="96710"/>
                    <a:pt x="116080" y="95066"/>
                  </a:cubicBezTo>
                  <a:cubicBezTo>
                    <a:pt x="74986" y="92874"/>
                    <a:pt x="39555" y="125566"/>
                    <a:pt x="35902" y="167573"/>
                  </a:cubicBezTo>
                  <a:cubicBezTo>
                    <a:pt x="32341" y="207844"/>
                    <a:pt x="50331"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40" name="Freeform: Shape 139">
              <a:extLst>
                <a:ext uri="{FF2B5EF4-FFF2-40B4-BE49-F238E27FC236}">
                  <a16:creationId xmlns:a16="http://schemas.microsoft.com/office/drawing/2014/main" id="{7B27E2D0-F939-133F-F6D1-2516CC9BDEA2}"/>
                </a:ext>
              </a:extLst>
            </p:cNvPr>
            <p:cNvSpPr/>
            <p:nvPr/>
          </p:nvSpPr>
          <p:spPr>
            <a:xfrm>
              <a:off x="5108367" y="969074"/>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3 w 216527"/>
                <a:gd name="connsiteY7" fmla="*/ 424816 h 579624"/>
                <a:gd name="connsiteX8" fmla="*/ 54165 w 216527"/>
                <a:gd name="connsiteY8" fmla="*/ 398242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5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5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2 w 216527"/>
                <a:gd name="connsiteY37" fmla="*/ 180540 h 579624"/>
                <a:gd name="connsiteX38" fmla="*/ 127311 w 216527"/>
                <a:gd name="connsiteY38" fmla="*/ 175517 h 579624"/>
                <a:gd name="connsiteX39" fmla="*/ 127311 w 216527"/>
                <a:gd name="connsiteY39" fmla="*/ 163829 h 579624"/>
                <a:gd name="connsiteX40" fmla="*/ 106948 w 216527"/>
                <a:gd name="connsiteY40" fmla="*/ 149492 h 579624"/>
                <a:gd name="connsiteX41" fmla="*/ 89597 w 216527"/>
                <a:gd name="connsiteY41" fmla="*/ 180905 h 579624"/>
                <a:gd name="connsiteX42" fmla="*/ 141648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6"/>
                  </a:cubicBezTo>
                  <a:cubicBezTo>
                    <a:pt x="169500" y="418515"/>
                    <a:pt x="149137" y="454768"/>
                    <a:pt x="115714" y="462439"/>
                  </a:cubicBezTo>
                  <a:cubicBezTo>
                    <a:pt x="86766" y="469105"/>
                    <a:pt x="59462" y="452577"/>
                    <a:pt x="54713" y="424816"/>
                  </a:cubicBezTo>
                  <a:cubicBezTo>
                    <a:pt x="53252" y="416141"/>
                    <a:pt x="54075" y="407100"/>
                    <a:pt x="54165" y="398242"/>
                  </a:cubicBezTo>
                  <a:cubicBezTo>
                    <a:pt x="54165" y="397238"/>
                    <a:pt x="56448"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0" y="422716"/>
                    <a:pt x="91606" y="425821"/>
                    <a:pt x="95898" y="427464"/>
                  </a:cubicBezTo>
                  <a:cubicBezTo>
                    <a:pt x="103386" y="430295"/>
                    <a:pt x="110418" y="429656"/>
                    <a:pt x="116719" y="424359"/>
                  </a:cubicBezTo>
                  <a:cubicBezTo>
                    <a:pt x="129594" y="413584"/>
                    <a:pt x="130782" y="393220"/>
                    <a:pt x="119275" y="379979"/>
                  </a:cubicBezTo>
                  <a:cubicBezTo>
                    <a:pt x="100282" y="357789"/>
                    <a:pt x="64667" y="359980"/>
                    <a:pt x="46951"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5"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3"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4" y="155062"/>
                    <a:pt x="70420" y="121366"/>
                    <a:pt x="102655"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3" y="180448"/>
                    <a:pt x="140827" y="180448"/>
                    <a:pt x="132152" y="180540"/>
                  </a:cubicBezTo>
                  <a:cubicBezTo>
                    <a:pt x="128499" y="180540"/>
                    <a:pt x="127220" y="178987"/>
                    <a:pt x="127311" y="175517"/>
                  </a:cubicBezTo>
                  <a:cubicBezTo>
                    <a:pt x="127494" y="171591"/>
                    <a:pt x="127311" y="167755"/>
                    <a:pt x="127311" y="163829"/>
                  </a:cubicBezTo>
                  <a:cubicBezTo>
                    <a:pt x="127311" y="151774"/>
                    <a:pt x="118727" y="145656"/>
                    <a:pt x="106948" y="149492"/>
                  </a:cubicBezTo>
                  <a:cubicBezTo>
                    <a:pt x="95350" y="153236"/>
                    <a:pt x="87223" y="167938"/>
                    <a:pt x="89597" y="180905"/>
                  </a:cubicBezTo>
                  <a:cubicBezTo>
                    <a:pt x="93798" y="203552"/>
                    <a:pt x="117632" y="217615"/>
                    <a:pt x="141648" y="211588"/>
                  </a:cubicBezTo>
                  <a:cubicBezTo>
                    <a:pt x="166578"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41" name="Freeform: Shape 140">
              <a:extLst>
                <a:ext uri="{FF2B5EF4-FFF2-40B4-BE49-F238E27FC236}">
                  <a16:creationId xmlns:a16="http://schemas.microsoft.com/office/drawing/2014/main" id="{7E0D2EA2-DC85-8115-CFB8-54A7FFB13BD3}"/>
                </a:ext>
              </a:extLst>
            </p:cNvPr>
            <p:cNvSpPr/>
            <p:nvPr/>
          </p:nvSpPr>
          <p:spPr>
            <a:xfrm>
              <a:off x="6271454" y="969074"/>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7 w 216527"/>
                <a:gd name="connsiteY10" fmla="*/ 395412 h 579624"/>
                <a:gd name="connsiteX11" fmla="*/ 89050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8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2" y="383906"/>
                  </a:cubicBezTo>
                  <a:cubicBezTo>
                    <a:pt x="169501" y="418515"/>
                    <a:pt x="149137" y="454768"/>
                    <a:pt x="115714" y="462439"/>
                  </a:cubicBezTo>
                  <a:cubicBezTo>
                    <a:pt x="86767" y="469105"/>
                    <a:pt x="59462" y="452577"/>
                    <a:pt x="54714" y="424816"/>
                  </a:cubicBezTo>
                  <a:cubicBezTo>
                    <a:pt x="53252" y="416141"/>
                    <a:pt x="54074" y="407100"/>
                    <a:pt x="54166" y="398242"/>
                  </a:cubicBezTo>
                  <a:cubicBezTo>
                    <a:pt x="54166" y="397238"/>
                    <a:pt x="56449" y="395412"/>
                    <a:pt x="57636" y="395412"/>
                  </a:cubicBezTo>
                  <a:cubicBezTo>
                    <a:pt x="66859" y="395138"/>
                    <a:pt x="76173" y="395138"/>
                    <a:pt x="85397" y="395412"/>
                  </a:cubicBezTo>
                  <a:cubicBezTo>
                    <a:pt x="86675" y="395412"/>
                    <a:pt x="88867" y="397877"/>
                    <a:pt x="89050" y="399338"/>
                  </a:cubicBezTo>
                  <a:cubicBezTo>
                    <a:pt x="89506" y="405457"/>
                    <a:pt x="89415" y="411575"/>
                    <a:pt x="89232" y="417693"/>
                  </a:cubicBezTo>
                  <a:cubicBezTo>
                    <a:pt x="89140" y="422716"/>
                    <a:pt x="91606" y="425821"/>
                    <a:pt x="95898" y="427464"/>
                  </a:cubicBezTo>
                  <a:cubicBezTo>
                    <a:pt x="103387" y="430295"/>
                    <a:pt x="110418" y="429656"/>
                    <a:pt x="116719" y="424359"/>
                  </a:cubicBezTo>
                  <a:cubicBezTo>
                    <a:pt x="129595" y="413584"/>
                    <a:pt x="130782" y="393220"/>
                    <a:pt x="119276" y="379979"/>
                  </a:cubicBezTo>
                  <a:cubicBezTo>
                    <a:pt x="100282" y="357789"/>
                    <a:pt x="64667" y="359980"/>
                    <a:pt x="46951"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8" y="187297"/>
                    <a:pt x="194248" y="239075"/>
                    <a:pt x="143566" y="246928"/>
                  </a:cubicBezTo>
                  <a:cubicBezTo>
                    <a:pt x="100738" y="253594"/>
                    <a:pt x="62476" y="225925"/>
                    <a:pt x="55353" y="187937"/>
                  </a:cubicBezTo>
                  <a:cubicBezTo>
                    <a:pt x="49234"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4" y="180448"/>
                    <a:pt x="140827" y="180448"/>
                    <a:pt x="132151"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1" y="153236"/>
                    <a:pt x="87223" y="167938"/>
                    <a:pt x="89597" y="180905"/>
                  </a:cubicBezTo>
                  <a:cubicBezTo>
                    <a:pt x="93798" y="203552"/>
                    <a:pt x="117632" y="217615"/>
                    <a:pt x="141648" y="211588"/>
                  </a:cubicBezTo>
                  <a:cubicBezTo>
                    <a:pt x="166579"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42" name="Freeform: Shape 141">
              <a:extLst>
                <a:ext uri="{FF2B5EF4-FFF2-40B4-BE49-F238E27FC236}">
                  <a16:creationId xmlns:a16="http://schemas.microsoft.com/office/drawing/2014/main" id="{4BD27DE0-4B0C-4BF5-99A0-747C2711C1D5}"/>
                </a:ext>
              </a:extLst>
            </p:cNvPr>
            <p:cNvSpPr/>
            <p:nvPr/>
          </p:nvSpPr>
          <p:spPr>
            <a:xfrm>
              <a:off x="7434542" y="969074"/>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5 w 216527"/>
                <a:gd name="connsiteY50" fmla="*/ 522253 h 579624"/>
                <a:gd name="connsiteX51" fmla="*/ 127768 w 216527"/>
                <a:gd name="connsiteY51" fmla="*/ 572843 h 579624"/>
                <a:gd name="connsiteX52" fmla="*/ 121194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4" y="530928"/>
                    <a:pt x="88866" y="522435"/>
                  </a:cubicBezTo>
                  <a:cubicBezTo>
                    <a:pt x="88866"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2"/>
                    <a:pt x="57636" y="395412"/>
                  </a:cubicBezTo>
                  <a:cubicBezTo>
                    <a:pt x="66859" y="395138"/>
                    <a:pt x="76174" y="395138"/>
                    <a:pt x="85396" y="395412"/>
                  </a:cubicBezTo>
                  <a:cubicBezTo>
                    <a:pt x="86675" y="395412"/>
                    <a:pt x="88866" y="397877"/>
                    <a:pt x="89049" y="399338"/>
                  </a:cubicBezTo>
                  <a:cubicBezTo>
                    <a:pt x="89506" y="405457"/>
                    <a:pt x="89414"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9"/>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1"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1" y="180540"/>
                  </a:cubicBezTo>
                  <a:cubicBezTo>
                    <a:pt x="128499" y="180540"/>
                    <a:pt x="127220" y="178987"/>
                    <a:pt x="127312" y="175517"/>
                  </a:cubicBezTo>
                  <a:cubicBezTo>
                    <a:pt x="127494" y="171591"/>
                    <a:pt x="127312" y="167755"/>
                    <a:pt x="127312" y="163829"/>
                  </a:cubicBezTo>
                  <a:cubicBezTo>
                    <a:pt x="127312" y="151774"/>
                    <a:pt x="118728" y="145656"/>
                    <a:pt x="106948" y="149492"/>
                  </a:cubicBezTo>
                  <a:cubicBezTo>
                    <a:pt x="95350" y="153236"/>
                    <a:pt x="87223" y="167938"/>
                    <a:pt x="89597" y="180905"/>
                  </a:cubicBezTo>
                  <a:cubicBezTo>
                    <a:pt x="93798" y="203552"/>
                    <a:pt x="117632" y="217615"/>
                    <a:pt x="141649" y="211588"/>
                  </a:cubicBezTo>
                  <a:cubicBezTo>
                    <a:pt x="166578" y="205287"/>
                    <a:pt x="183473" y="179444"/>
                    <a:pt x="181098" y="153692"/>
                  </a:cubicBezTo>
                  <a:cubicBezTo>
                    <a:pt x="177810" y="119265"/>
                    <a:pt x="147036" y="96710"/>
                    <a:pt x="116080" y="95066"/>
                  </a:cubicBezTo>
                  <a:cubicBezTo>
                    <a:pt x="74986" y="92874"/>
                    <a:pt x="39555" y="125566"/>
                    <a:pt x="35902" y="167573"/>
                  </a:cubicBezTo>
                  <a:cubicBezTo>
                    <a:pt x="32340" y="207844"/>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5" y="522253"/>
                  </a:cubicBezTo>
                  <a:cubicBezTo>
                    <a:pt x="127860" y="539055"/>
                    <a:pt x="127585" y="555949"/>
                    <a:pt x="127768" y="572843"/>
                  </a:cubicBezTo>
                  <a:cubicBezTo>
                    <a:pt x="127768" y="577774"/>
                    <a:pt x="126490" y="579874"/>
                    <a:pt x="121194" y="579601"/>
                  </a:cubicBezTo>
                  <a:cubicBezTo>
                    <a:pt x="112518" y="579235"/>
                    <a:pt x="103751"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43" name="Freeform: Shape 142">
              <a:extLst>
                <a:ext uri="{FF2B5EF4-FFF2-40B4-BE49-F238E27FC236}">
                  <a16:creationId xmlns:a16="http://schemas.microsoft.com/office/drawing/2014/main" id="{858268A2-1C2F-64CC-9923-F71899E94191}"/>
                </a:ext>
              </a:extLst>
            </p:cNvPr>
            <p:cNvSpPr/>
            <p:nvPr/>
          </p:nvSpPr>
          <p:spPr>
            <a:xfrm>
              <a:off x="8597629" y="969074"/>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5 w 216527"/>
                <a:gd name="connsiteY8" fmla="*/ 398242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5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2 w 216527"/>
                <a:gd name="connsiteY37" fmla="*/ 180540 h 579624"/>
                <a:gd name="connsiteX38" fmla="*/ 127311 w 216527"/>
                <a:gd name="connsiteY38" fmla="*/ 175517 h 579624"/>
                <a:gd name="connsiteX39" fmla="*/ 127311 w 216527"/>
                <a:gd name="connsiteY39" fmla="*/ 163829 h 579624"/>
                <a:gd name="connsiteX40" fmla="*/ 106948 w 216527"/>
                <a:gd name="connsiteY40" fmla="*/ 149492 h 579624"/>
                <a:gd name="connsiteX41" fmla="*/ 89597 w 216527"/>
                <a:gd name="connsiteY41" fmla="*/ 180905 h 579624"/>
                <a:gd name="connsiteX42" fmla="*/ 141648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6"/>
                  </a:cubicBezTo>
                  <a:cubicBezTo>
                    <a:pt x="169500" y="418515"/>
                    <a:pt x="149137" y="454768"/>
                    <a:pt x="115714" y="462439"/>
                  </a:cubicBezTo>
                  <a:cubicBezTo>
                    <a:pt x="86766" y="469105"/>
                    <a:pt x="59462" y="452577"/>
                    <a:pt x="54714" y="424816"/>
                  </a:cubicBezTo>
                  <a:cubicBezTo>
                    <a:pt x="53252" y="416141"/>
                    <a:pt x="54075" y="407100"/>
                    <a:pt x="54165" y="398242"/>
                  </a:cubicBezTo>
                  <a:cubicBezTo>
                    <a:pt x="54165" y="397238"/>
                    <a:pt x="56448"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0" y="422716"/>
                    <a:pt x="91606" y="425821"/>
                    <a:pt x="95898" y="427464"/>
                  </a:cubicBezTo>
                  <a:cubicBezTo>
                    <a:pt x="103386" y="430295"/>
                    <a:pt x="110418" y="429656"/>
                    <a:pt x="116719" y="424359"/>
                  </a:cubicBezTo>
                  <a:cubicBezTo>
                    <a:pt x="129594" y="413584"/>
                    <a:pt x="130782" y="393220"/>
                    <a:pt x="119275" y="379979"/>
                  </a:cubicBezTo>
                  <a:cubicBezTo>
                    <a:pt x="100282" y="357789"/>
                    <a:pt x="64667" y="359980"/>
                    <a:pt x="46951"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5"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6"/>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4"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3" y="180448"/>
                    <a:pt x="140827" y="180448"/>
                    <a:pt x="132152" y="180540"/>
                  </a:cubicBezTo>
                  <a:cubicBezTo>
                    <a:pt x="128499" y="180540"/>
                    <a:pt x="127220" y="178987"/>
                    <a:pt x="127311" y="175517"/>
                  </a:cubicBezTo>
                  <a:cubicBezTo>
                    <a:pt x="127494" y="171591"/>
                    <a:pt x="127311" y="167755"/>
                    <a:pt x="127311" y="163829"/>
                  </a:cubicBezTo>
                  <a:cubicBezTo>
                    <a:pt x="127311" y="151774"/>
                    <a:pt x="118727" y="145656"/>
                    <a:pt x="106948" y="149492"/>
                  </a:cubicBezTo>
                  <a:cubicBezTo>
                    <a:pt x="95350" y="153236"/>
                    <a:pt x="87223" y="167938"/>
                    <a:pt x="89597" y="180905"/>
                  </a:cubicBezTo>
                  <a:cubicBezTo>
                    <a:pt x="93798" y="203552"/>
                    <a:pt x="117632" y="217615"/>
                    <a:pt x="141648" y="211588"/>
                  </a:cubicBezTo>
                  <a:cubicBezTo>
                    <a:pt x="166579"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44" name="Freeform: Shape 143">
              <a:extLst>
                <a:ext uri="{FF2B5EF4-FFF2-40B4-BE49-F238E27FC236}">
                  <a16:creationId xmlns:a16="http://schemas.microsoft.com/office/drawing/2014/main" id="{CF242448-7776-080A-D4BD-9EEA8EFE7248}"/>
                </a:ext>
              </a:extLst>
            </p:cNvPr>
            <p:cNvSpPr/>
            <p:nvPr/>
          </p:nvSpPr>
          <p:spPr>
            <a:xfrm>
              <a:off x="9760718" y="969074"/>
              <a:ext cx="187527" cy="501992"/>
            </a:xfrm>
            <a:custGeom>
              <a:avLst/>
              <a:gdLst>
                <a:gd name="connsiteX0" fmla="*/ 88868 w 216528"/>
                <a:gd name="connsiteY0" fmla="*/ 548004 h 579624"/>
                <a:gd name="connsiteX1" fmla="*/ 88868 w 216528"/>
                <a:gd name="connsiteY1" fmla="*/ 522435 h 579624"/>
                <a:gd name="connsiteX2" fmla="*/ 83479 w 216528"/>
                <a:gd name="connsiteY2" fmla="*/ 515860 h 579624"/>
                <a:gd name="connsiteX3" fmla="*/ 7867 w 216528"/>
                <a:gd name="connsiteY3" fmla="*/ 456686 h 579624"/>
                <a:gd name="connsiteX4" fmla="*/ 65124 w 216528"/>
                <a:gd name="connsiteY4" fmla="*/ 332676 h 579624"/>
                <a:gd name="connsiteX5" fmla="*/ 159912 w 216528"/>
                <a:gd name="connsiteY5" fmla="*/ 383906 h 579624"/>
                <a:gd name="connsiteX6" fmla="*/ 115715 w 216528"/>
                <a:gd name="connsiteY6" fmla="*/ 462439 h 579624"/>
                <a:gd name="connsiteX7" fmla="*/ 54713 w 216528"/>
                <a:gd name="connsiteY7" fmla="*/ 424816 h 579624"/>
                <a:gd name="connsiteX8" fmla="*/ 54166 w 216528"/>
                <a:gd name="connsiteY8" fmla="*/ 398242 h 579624"/>
                <a:gd name="connsiteX9" fmla="*/ 57636 w 216528"/>
                <a:gd name="connsiteY9" fmla="*/ 395412 h 579624"/>
                <a:gd name="connsiteX10" fmla="*/ 85397 w 216528"/>
                <a:gd name="connsiteY10" fmla="*/ 395412 h 579624"/>
                <a:gd name="connsiteX11" fmla="*/ 89049 w 216528"/>
                <a:gd name="connsiteY11" fmla="*/ 399338 h 579624"/>
                <a:gd name="connsiteX12" fmla="*/ 89232 w 216528"/>
                <a:gd name="connsiteY12" fmla="*/ 417693 h 579624"/>
                <a:gd name="connsiteX13" fmla="*/ 95898 w 216528"/>
                <a:gd name="connsiteY13" fmla="*/ 427464 h 579624"/>
                <a:gd name="connsiteX14" fmla="*/ 116719 w 216528"/>
                <a:gd name="connsiteY14" fmla="*/ 424359 h 579624"/>
                <a:gd name="connsiteX15" fmla="*/ 119276 w 216528"/>
                <a:gd name="connsiteY15" fmla="*/ 379979 h 579624"/>
                <a:gd name="connsiteX16" fmla="*/ 46952 w 216528"/>
                <a:gd name="connsiteY16" fmla="*/ 384362 h 579624"/>
                <a:gd name="connsiteX17" fmla="*/ 68868 w 216528"/>
                <a:gd name="connsiteY17" fmla="*/ 474128 h 579624"/>
                <a:gd name="connsiteX18" fmla="*/ 176167 w 216528"/>
                <a:gd name="connsiteY18" fmla="*/ 430843 h 579624"/>
                <a:gd name="connsiteX19" fmla="*/ 136353 w 216528"/>
                <a:gd name="connsiteY19" fmla="*/ 324183 h 579624"/>
                <a:gd name="connsiteX20" fmla="*/ 67224 w 216528"/>
                <a:gd name="connsiteY20" fmla="*/ 286195 h 579624"/>
                <a:gd name="connsiteX21" fmla="*/ 928 w 216528"/>
                <a:gd name="connsiteY21" fmla="*/ 188758 h 579624"/>
                <a:gd name="connsiteX22" fmla="*/ 80009 w 216528"/>
                <a:gd name="connsiteY22" fmla="*/ 66392 h 579624"/>
                <a:gd name="connsiteX23" fmla="*/ 88319 w 216528"/>
                <a:gd name="connsiteY23" fmla="*/ 55251 h 579624"/>
                <a:gd name="connsiteX24" fmla="*/ 88319 w 216528"/>
                <a:gd name="connsiteY24" fmla="*/ 5848 h 579624"/>
                <a:gd name="connsiteX25" fmla="*/ 93981 w 216528"/>
                <a:gd name="connsiteY25" fmla="*/ 4 h 579624"/>
                <a:gd name="connsiteX26" fmla="*/ 121742 w 216528"/>
                <a:gd name="connsiteY26" fmla="*/ 4 h 579624"/>
                <a:gd name="connsiteX27" fmla="*/ 127404 w 216528"/>
                <a:gd name="connsiteY27" fmla="*/ 5939 h 579624"/>
                <a:gd name="connsiteX28" fmla="*/ 127221 w 216528"/>
                <a:gd name="connsiteY28" fmla="*/ 54247 h 579624"/>
                <a:gd name="connsiteX29" fmla="*/ 133795 w 216528"/>
                <a:gd name="connsiteY29" fmla="*/ 62283 h 579624"/>
                <a:gd name="connsiteX30" fmla="*/ 214156 w 216528"/>
                <a:gd name="connsiteY30" fmla="*/ 138899 h 579624"/>
                <a:gd name="connsiteX31" fmla="*/ 143567 w 216528"/>
                <a:gd name="connsiteY31" fmla="*/ 246928 h 579624"/>
                <a:gd name="connsiteX32" fmla="*/ 55353 w 216528"/>
                <a:gd name="connsiteY32" fmla="*/ 187937 h 579624"/>
                <a:gd name="connsiteX33" fmla="*/ 102656 w 216528"/>
                <a:gd name="connsiteY33" fmla="*/ 114973 h 579624"/>
                <a:gd name="connsiteX34" fmla="*/ 162652 w 216528"/>
                <a:gd name="connsiteY34" fmla="*/ 163007 h 579624"/>
                <a:gd name="connsiteX35" fmla="*/ 162652 w 216528"/>
                <a:gd name="connsiteY35" fmla="*/ 175791 h 579624"/>
                <a:gd name="connsiteX36" fmla="*/ 158269 w 216528"/>
                <a:gd name="connsiteY36" fmla="*/ 180540 h 579624"/>
                <a:gd name="connsiteX37" fmla="*/ 132152 w 216528"/>
                <a:gd name="connsiteY37" fmla="*/ 180540 h 579624"/>
                <a:gd name="connsiteX38" fmla="*/ 127312 w 216528"/>
                <a:gd name="connsiteY38" fmla="*/ 175517 h 579624"/>
                <a:gd name="connsiteX39" fmla="*/ 127312 w 216528"/>
                <a:gd name="connsiteY39" fmla="*/ 163829 h 579624"/>
                <a:gd name="connsiteX40" fmla="*/ 106948 w 216528"/>
                <a:gd name="connsiteY40" fmla="*/ 149492 h 579624"/>
                <a:gd name="connsiteX41" fmla="*/ 89598 w 216528"/>
                <a:gd name="connsiteY41" fmla="*/ 180905 h 579624"/>
                <a:gd name="connsiteX42" fmla="*/ 141649 w 216528"/>
                <a:gd name="connsiteY42" fmla="*/ 211588 h 579624"/>
                <a:gd name="connsiteX43" fmla="*/ 181099 w 216528"/>
                <a:gd name="connsiteY43" fmla="*/ 153692 h 579624"/>
                <a:gd name="connsiteX44" fmla="*/ 116080 w 216528"/>
                <a:gd name="connsiteY44" fmla="*/ 95066 h 579624"/>
                <a:gd name="connsiteX45" fmla="*/ 35903 w 216528"/>
                <a:gd name="connsiteY45" fmla="*/ 167573 h 579624"/>
                <a:gd name="connsiteX46" fmla="*/ 84940 w 216528"/>
                <a:gd name="connsiteY46" fmla="*/ 256608 h 579624"/>
                <a:gd name="connsiteX47" fmla="*/ 153246 w 216528"/>
                <a:gd name="connsiteY47" fmla="*/ 293683 h 579624"/>
                <a:gd name="connsiteX48" fmla="*/ 215434 w 216528"/>
                <a:gd name="connsiteY48" fmla="*/ 385549 h 579624"/>
                <a:gd name="connsiteX49" fmla="*/ 133795 w 216528"/>
                <a:gd name="connsiteY49" fmla="*/ 513760 h 579624"/>
                <a:gd name="connsiteX50" fmla="*/ 127586 w 216528"/>
                <a:gd name="connsiteY50" fmla="*/ 522253 h 579624"/>
                <a:gd name="connsiteX51" fmla="*/ 127768 w 216528"/>
                <a:gd name="connsiteY51" fmla="*/ 572843 h 579624"/>
                <a:gd name="connsiteX52" fmla="*/ 121193 w 216528"/>
                <a:gd name="connsiteY52" fmla="*/ 579601 h 579624"/>
                <a:gd name="connsiteX53" fmla="*/ 95077 w 216528"/>
                <a:gd name="connsiteY53" fmla="*/ 579601 h 579624"/>
                <a:gd name="connsiteX54" fmla="*/ 88319 w 216528"/>
                <a:gd name="connsiteY54" fmla="*/ 573026 h 579624"/>
                <a:gd name="connsiteX55" fmla="*/ 88319 w 216528"/>
                <a:gd name="connsiteY55" fmla="*/ 548004 h 579624"/>
                <a:gd name="connsiteX56" fmla="*/ 88319 w 216528"/>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8" h="579624">
                  <a:moveTo>
                    <a:pt x="88868" y="548004"/>
                  </a:moveTo>
                  <a:cubicBezTo>
                    <a:pt x="88868" y="539512"/>
                    <a:pt x="88685" y="530928"/>
                    <a:pt x="88868" y="522435"/>
                  </a:cubicBezTo>
                  <a:cubicBezTo>
                    <a:pt x="88868" y="518417"/>
                    <a:pt x="87680" y="516774"/>
                    <a:pt x="83479" y="515860"/>
                  </a:cubicBezTo>
                  <a:cubicBezTo>
                    <a:pt x="48779" y="508372"/>
                    <a:pt x="22388" y="489652"/>
                    <a:pt x="7867" y="456686"/>
                  </a:cubicBezTo>
                  <a:cubicBezTo>
                    <a:pt x="-14597" y="405913"/>
                    <a:pt x="13073" y="346739"/>
                    <a:pt x="65124" y="332676"/>
                  </a:cubicBezTo>
                  <a:cubicBezTo>
                    <a:pt x="106034" y="321626"/>
                    <a:pt x="149229" y="345004"/>
                    <a:pt x="159912" y="383906"/>
                  </a:cubicBezTo>
                  <a:cubicBezTo>
                    <a:pt x="169501" y="418515"/>
                    <a:pt x="149137" y="454768"/>
                    <a:pt x="115715" y="462439"/>
                  </a:cubicBezTo>
                  <a:cubicBezTo>
                    <a:pt x="86766" y="469105"/>
                    <a:pt x="59462" y="452577"/>
                    <a:pt x="54713" y="424816"/>
                  </a:cubicBezTo>
                  <a:cubicBezTo>
                    <a:pt x="53253" y="416141"/>
                    <a:pt x="54075" y="407100"/>
                    <a:pt x="54166" y="398242"/>
                  </a:cubicBezTo>
                  <a:cubicBezTo>
                    <a:pt x="54166" y="397238"/>
                    <a:pt x="56449" y="395412"/>
                    <a:pt x="57636" y="395412"/>
                  </a:cubicBezTo>
                  <a:cubicBezTo>
                    <a:pt x="66860" y="395138"/>
                    <a:pt x="76174" y="395138"/>
                    <a:pt x="85397" y="395412"/>
                  </a:cubicBezTo>
                  <a:cubicBezTo>
                    <a:pt x="86675" y="395412"/>
                    <a:pt x="88868" y="397877"/>
                    <a:pt x="89049" y="399338"/>
                  </a:cubicBezTo>
                  <a:cubicBezTo>
                    <a:pt x="89506" y="405457"/>
                    <a:pt x="89415" y="411575"/>
                    <a:pt x="89232" y="417693"/>
                  </a:cubicBezTo>
                  <a:cubicBezTo>
                    <a:pt x="89141" y="422716"/>
                    <a:pt x="91606" y="425821"/>
                    <a:pt x="95898" y="427464"/>
                  </a:cubicBezTo>
                  <a:cubicBezTo>
                    <a:pt x="103387" y="430295"/>
                    <a:pt x="110419" y="429656"/>
                    <a:pt x="116719" y="424359"/>
                  </a:cubicBezTo>
                  <a:cubicBezTo>
                    <a:pt x="129595" y="413584"/>
                    <a:pt x="130782" y="393220"/>
                    <a:pt x="119276" y="379979"/>
                  </a:cubicBezTo>
                  <a:cubicBezTo>
                    <a:pt x="100282" y="357789"/>
                    <a:pt x="64668" y="359980"/>
                    <a:pt x="46952" y="384362"/>
                  </a:cubicBezTo>
                  <a:cubicBezTo>
                    <a:pt x="25126" y="414406"/>
                    <a:pt x="35263" y="456047"/>
                    <a:pt x="68868" y="474128"/>
                  </a:cubicBezTo>
                  <a:cubicBezTo>
                    <a:pt x="109961" y="496227"/>
                    <a:pt x="159639" y="476137"/>
                    <a:pt x="176167" y="430843"/>
                  </a:cubicBezTo>
                  <a:cubicBezTo>
                    <a:pt x="190869" y="390572"/>
                    <a:pt x="174706" y="346465"/>
                    <a:pt x="136353" y="324183"/>
                  </a:cubicBezTo>
                  <a:cubicBezTo>
                    <a:pt x="113614" y="311034"/>
                    <a:pt x="90145" y="299071"/>
                    <a:pt x="67224" y="286195"/>
                  </a:cubicBezTo>
                  <a:cubicBezTo>
                    <a:pt x="28962" y="264735"/>
                    <a:pt x="5676" y="232408"/>
                    <a:pt x="928"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9" y="278"/>
                    <a:pt x="121742" y="4"/>
                  </a:cubicBezTo>
                  <a:cubicBezTo>
                    <a:pt x="126216" y="-88"/>
                    <a:pt x="127404" y="1739"/>
                    <a:pt x="127404" y="5939"/>
                  </a:cubicBezTo>
                  <a:cubicBezTo>
                    <a:pt x="127221" y="22011"/>
                    <a:pt x="127495" y="38175"/>
                    <a:pt x="127221" y="54247"/>
                  </a:cubicBezTo>
                  <a:cubicBezTo>
                    <a:pt x="127221" y="59269"/>
                    <a:pt x="128774" y="61096"/>
                    <a:pt x="133795" y="62283"/>
                  </a:cubicBezTo>
                  <a:cubicBezTo>
                    <a:pt x="175620" y="71962"/>
                    <a:pt x="204293" y="96344"/>
                    <a:pt x="214156" y="138899"/>
                  </a:cubicBezTo>
                  <a:cubicBezTo>
                    <a:pt x="225388" y="187297"/>
                    <a:pt x="194248" y="239075"/>
                    <a:pt x="143567" y="246928"/>
                  </a:cubicBezTo>
                  <a:cubicBezTo>
                    <a:pt x="100738" y="253594"/>
                    <a:pt x="62476" y="225925"/>
                    <a:pt x="55353" y="187937"/>
                  </a:cubicBezTo>
                  <a:cubicBezTo>
                    <a:pt x="49235" y="155062"/>
                    <a:pt x="70421" y="121366"/>
                    <a:pt x="102656" y="114973"/>
                  </a:cubicBezTo>
                  <a:cubicBezTo>
                    <a:pt x="136261" y="108398"/>
                    <a:pt x="164114" y="132141"/>
                    <a:pt x="162652" y="163007"/>
                  </a:cubicBezTo>
                  <a:cubicBezTo>
                    <a:pt x="162469" y="167207"/>
                    <a:pt x="162469" y="171499"/>
                    <a:pt x="162652" y="175791"/>
                  </a:cubicBezTo>
                  <a:cubicBezTo>
                    <a:pt x="162744" y="178987"/>
                    <a:pt x="161648" y="180540"/>
                    <a:pt x="158269" y="180540"/>
                  </a:cubicBezTo>
                  <a:cubicBezTo>
                    <a:pt x="149593" y="180448"/>
                    <a:pt x="140827" y="180448"/>
                    <a:pt x="132152" y="180540"/>
                  </a:cubicBezTo>
                  <a:cubicBezTo>
                    <a:pt x="128499" y="180540"/>
                    <a:pt x="127221" y="178987"/>
                    <a:pt x="127312" y="175517"/>
                  </a:cubicBezTo>
                  <a:cubicBezTo>
                    <a:pt x="127495" y="171591"/>
                    <a:pt x="127312" y="167755"/>
                    <a:pt x="127312" y="163829"/>
                  </a:cubicBezTo>
                  <a:cubicBezTo>
                    <a:pt x="127312" y="151774"/>
                    <a:pt x="118728" y="145656"/>
                    <a:pt x="106948" y="149492"/>
                  </a:cubicBezTo>
                  <a:cubicBezTo>
                    <a:pt x="95351" y="153236"/>
                    <a:pt x="87223" y="167938"/>
                    <a:pt x="89598" y="180905"/>
                  </a:cubicBezTo>
                  <a:cubicBezTo>
                    <a:pt x="93798" y="203552"/>
                    <a:pt x="117632" y="217615"/>
                    <a:pt x="141649" y="211588"/>
                  </a:cubicBezTo>
                  <a:cubicBezTo>
                    <a:pt x="166578" y="205287"/>
                    <a:pt x="183473" y="179444"/>
                    <a:pt x="181099" y="153692"/>
                  </a:cubicBezTo>
                  <a:cubicBezTo>
                    <a:pt x="177811" y="119265"/>
                    <a:pt x="147037" y="96710"/>
                    <a:pt x="116080" y="95066"/>
                  </a:cubicBezTo>
                  <a:cubicBezTo>
                    <a:pt x="74987" y="92874"/>
                    <a:pt x="39555" y="125566"/>
                    <a:pt x="35903" y="167573"/>
                  </a:cubicBezTo>
                  <a:cubicBezTo>
                    <a:pt x="32341" y="207844"/>
                    <a:pt x="50330" y="237157"/>
                    <a:pt x="84940" y="256608"/>
                  </a:cubicBezTo>
                  <a:cubicBezTo>
                    <a:pt x="107587" y="269301"/>
                    <a:pt x="130965" y="280533"/>
                    <a:pt x="153246" y="293683"/>
                  </a:cubicBezTo>
                  <a:cubicBezTo>
                    <a:pt x="188221" y="314321"/>
                    <a:pt x="209864" y="345095"/>
                    <a:pt x="215434" y="385549"/>
                  </a:cubicBezTo>
                  <a:cubicBezTo>
                    <a:pt x="223105" y="440614"/>
                    <a:pt x="189865" y="497505"/>
                    <a:pt x="133795" y="513760"/>
                  </a:cubicBezTo>
                  <a:cubicBezTo>
                    <a:pt x="128774" y="515221"/>
                    <a:pt x="127495" y="517504"/>
                    <a:pt x="127586" y="522253"/>
                  </a:cubicBezTo>
                  <a:cubicBezTo>
                    <a:pt x="127859" y="539055"/>
                    <a:pt x="127586" y="555949"/>
                    <a:pt x="127768" y="572843"/>
                  </a:cubicBezTo>
                  <a:cubicBezTo>
                    <a:pt x="127768" y="577774"/>
                    <a:pt x="126491" y="579874"/>
                    <a:pt x="121193" y="579601"/>
                  </a:cubicBezTo>
                  <a:cubicBezTo>
                    <a:pt x="112519" y="579235"/>
                    <a:pt x="103751" y="579235"/>
                    <a:pt x="95077" y="579601"/>
                  </a:cubicBezTo>
                  <a:cubicBezTo>
                    <a:pt x="90054" y="579783"/>
                    <a:pt x="88045" y="578231"/>
                    <a:pt x="88319" y="573026"/>
                  </a:cubicBezTo>
                  <a:cubicBezTo>
                    <a:pt x="88685"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45" name="Freeform: Shape 144">
              <a:extLst>
                <a:ext uri="{FF2B5EF4-FFF2-40B4-BE49-F238E27FC236}">
                  <a16:creationId xmlns:a16="http://schemas.microsoft.com/office/drawing/2014/main" id="{2704FEB8-CFEC-1715-5268-DA7B229AEC57}"/>
                </a:ext>
              </a:extLst>
            </p:cNvPr>
            <p:cNvSpPr/>
            <p:nvPr/>
          </p:nvSpPr>
          <p:spPr>
            <a:xfrm>
              <a:off x="10923805" y="969074"/>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5 w 216527"/>
                <a:gd name="connsiteY6" fmla="*/ 462439 h 579624"/>
                <a:gd name="connsiteX7" fmla="*/ 54713 w 216527"/>
                <a:gd name="connsiteY7" fmla="*/ 424816 h 579624"/>
                <a:gd name="connsiteX8" fmla="*/ 54166 w 216527"/>
                <a:gd name="connsiteY8" fmla="*/ 398242 h 579624"/>
                <a:gd name="connsiteX9" fmla="*/ 57636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3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2 w 216527"/>
                <a:gd name="connsiteY27" fmla="*/ 5939 h 579624"/>
                <a:gd name="connsiteX28" fmla="*/ 127221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7 w 216527"/>
                <a:gd name="connsiteY40" fmla="*/ 149492 h 579624"/>
                <a:gd name="connsiteX41" fmla="*/ 89598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3 w 216527"/>
                <a:gd name="connsiteY45" fmla="*/ 167573 h 579624"/>
                <a:gd name="connsiteX46" fmla="*/ 84940 w 216527"/>
                <a:gd name="connsiteY46" fmla="*/ 256608 h 579624"/>
                <a:gd name="connsiteX47" fmla="*/ 153246 w 216527"/>
                <a:gd name="connsiteY47" fmla="*/ 293683 h 579624"/>
                <a:gd name="connsiteX48" fmla="*/ 215433 w 216527"/>
                <a:gd name="connsiteY48" fmla="*/ 385549 h 579624"/>
                <a:gd name="connsiteX49" fmla="*/ 133795 w 216527"/>
                <a:gd name="connsiteY49" fmla="*/ 513760 h 579624"/>
                <a:gd name="connsiteX50" fmla="*/ 127585 w 216527"/>
                <a:gd name="connsiteY50" fmla="*/ 522253 h 579624"/>
                <a:gd name="connsiteX51" fmla="*/ 127768 w 216527"/>
                <a:gd name="connsiteY51" fmla="*/ 572843 h 579624"/>
                <a:gd name="connsiteX52" fmla="*/ 121193 w 216527"/>
                <a:gd name="connsiteY52" fmla="*/ 579601 h 579624"/>
                <a:gd name="connsiteX53" fmla="*/ 95077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4" y="530928"/>
                    <a:pt x="88866" y="522435"/>
                  </a:cubicBezTo>
                  <a:cubicBezTo>
                    <a:pt x="88866" y="518417"/>
                    <a:pt x="87679" y="516774"/>
                    <a:pt x="83479" y="515860"/>
                  </a:cubicBezTo>
                  <a:cubicBezTo>
                    <a:pt x="48778" y="508372"/>
                    <a:pt x="22386" y="489652"/>
                    <a:pt x="7867" y="456686"/>
                  </a:cubicBezTo>
                  <a:cubicBezTo>
                    <a:pt x="-14597" y="405913"/>
                    <a:pt x="13073" y="346739"/>
                    <a:pt x="65124" y="332676"/>
                  </a:cubicBezTo>
                  <a:cubicBezTo>
                    <a:pt x="106034" y="321626"/>
                    <a:pt x="149228" y="345004"/>
                    <a:pt x="159912" y="383906"/>
                  </a:cubicBezTo>
                  <a:cubicBezTo>
                    <a:pt x="169501" y="418515"/>
                    <a:pt x="149136" y="454768"/>
                    <a:pt x="115715" y="462439"/>
                  </a:cubicBezTo>
                  <a:cubicBezTo>
                    <a:pt x="86766" y="469105"/>
                    <a:pt x="59462" y="452577"/>
                    <a:pt x="54713" y="424816"/>
                  </a:cubicBezTo>
                  <a:cubicBezTo>
                    <a:pt x="53252" y="416141"/>
                    <a:pt x="54075" y="407100"/>
                    <a:pt x="54166" y="398242"/>
                  </a:cubicBezTo>
                  <a:cubicBezTo>
                    <a:pt x="54166" y="397238"/>
                    <a:pt x="56449" y="395412"/>
                    <a:pt x="57636" y="395412"/>
                  </a:cubicBezTo>
                  <a:cubicBezTo>
                    <a:pt x="66858" y="395138"/>
                    <a:pt x="76173" y="395138"/>
                    <a:pt x="85396" y="395412"/>
                  </a:cubicBezTo>
                  <a:cubicBezTo>
                    <a:pt x="86675" y="395412"/>
                    <a:pt x="88866" y="397877"/>
                    <a:pt x="89049" y="399338"/>
                  </a:cubicBezTo>
                  <a:cubicBezTo>
                    <a:pt x="89506" y="405457"/>
                    <a:pt x="89415" y="411575"/>
                    <a:pt x="89232" y="417693"/>
                  </a:cubicBezTo>
                  <a:cubicBezTo>
                    <a:pt x="89141" y="422716"/>
                    <a:pt x="91606" y="425821"/>
                    <a:pt x="95898" y="427464"/>
                  </a:cubicBezTo>
                  <a:cubicBezTo>
                    <a:pt x="103386" y="430295"/>
                    <a:pt x="110417" y="429656"/>
                    <a:pt x="116719" y="424359"/>
                  </a:cubicBezTo>
                  <a:cubicBezTo>
                    <a:pt x="129595" y="413584"/>
                    <a:pt x="130781" y="393220"/>
                    <a:pt x="119276" y="379979"/>
                  </a:cubicBezTo>
                  <a:cubicBezTo>
                    <a:pt x="100281" y="357789"/>
                    <a:pt x="64667" y="359980"/>
                    <a:pt x="46952" y="384362"/>
                  </a:cubicBezTo>
                  <a:cubicBezTo>
                    <a:pt x="25126" y="414406"/>
                    <a:pt x="35263" y="456047"/>
                    <a:pt x="68868" y="474128"/>
                  </a:cubicBezTo>
                  <a:cubicBezTo>
                    <a:pt x="109961" y="496227"/>
                    <a:pt x="159638" y="476137"/>
                    <a:pt x="176167" y="430843"/>
                  </a:cubicBezTo>
                  <a:cubicBezTo>
                    <a:pt x="190869" y="390572"/>
                    <a:pt x="174706" y="346465"/>
                    <a:pt x="136353" y="324183"/>
                  </a:cubicBezTo>
                  <a:cubicBezTo>
                    <a:pt x="113614" y="311034"/>
                    <a:pt x="90145" y="299071"/>
                    <a:pt x="67224" y="286195"/>
                  </a:cubicBezTo>
                  <a:cubicBezTo>
                    <a:pt x="28962" y="264735"/>
                    <a:pt x="5676" y="232408"/>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5" y="-88"/>
                    <a:pt x="127402" y="1739"/>
                    <a:pt x="127402" y="5939"/>
                  </a:cubicBezTo>
                  <a:cubicBezTo>
                    <a:pt x="127221" y="22011"/>
                    <a:pt x="127494" y="38175"/>
                    <a:pt x="127221" y="54247"/>
                  </a:cubicBezTo>
                  <a:cubicBezTo>
                    <a:pt x="127221" y="59269"/>
                    <a:pt x="128772" y="61096"/>
                    <a:pt x="133795" y="62283"/>
                  </a:cubicBezTo>
                  <a:cubicBezTo>
                    <a:pt x="175619" y="71962"/>
                    <a:pt x="204293" y="96344"/>
                    <a:pt x="214155" y="138899"/>
                  </a:cubicBezTo>
                  <a:cubicBezTo>
                    <a:pt x="225388" y="187297"/>
                    <a:pt x="194248" y="239075"/>
                    <a:pt x="143566" y="246928"/>
                  </a:cubicBezTo>
                  <a:cubicBezTo>
                    <a:pt x="100738" y="253594"/>
                    <a:pt x="62475"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3" y="180448"/>
                    <a:pt x="140827" y="180448"/>
                    <a:pt x="132151" y="180540"/>
                  </a:cubicBezTo>
                  <a:cubicBezTo>
                    <a:pt x="128498" y="180540"/>
                    <a:pt x="127221" y="178987"/>
                    <a:pt x="127312" y="175517"/>
                  </a:cubicBezTo>
                  <a:cubicBezTo>
                    <a:pt x="127494" y="171591"/>
                    <a:pt x="127312" y="167755"/>
                    <a:pt x="127312" y="163829"/>
                  </a:cubicBezTo>
                  <a:cubicBezTo>
                    <a:pt x="127312" y="151774"/>
                    <a:pt x="118728" y="145656"/>
                    <a:pt x="106947" y="149492"/>
                  </a:cubicBezTo>
                  <a:cubicBezTo>
                    <a:pt x="95351" y="153236"/>
                    <a:pt x="87223" y="167938"/>
                    <a:pt x="89598" y="180905"/>
                  </a:cubicBezTo>
                  <a:cubicBezTo>
                    <a:pt x="93798" y="203552"/>
                    <a:pt x="117632" y="217615"/>
                    <a:pt x="141649" y="211588"/>
                  </a:cubicBezTo>
                  <a:cubicBezTo>
                    <a:pt x="166578" y="205287"/>
                    <a:pt x="183472" y="179444"/>
                    <a:pt x="181098" y="153692"/>
                  </a:cubicBezTo>
                  <a:cubicBezTo>
                    <a:pt x="177810" y="119265"/>
                    <a:pt x="147036" y="96710"/>
                    <a:pt x="116079" y="95066"/>
                  </a:cubicBezTo>
                  <a:cubicBezTo>
                    <a:pt x="74986" y="92874"/>
                    <a:pt x="39554" y="125566"/>
                    <a:pt x="35903" y="167573"/>
                  </a:cubicBezTo>
                  <a:cubicBezTo>
                    <a:pt x="32341" y="207844"/>
                    <a:pt x="50330" y="237157"/>
                    <a:pt x="84940" y="256608"/>
                  </a:cubicBezTo>
                  <a:cubicBezTo>
                    <a:pt x="107587" y="269301"/>
                    <a:pt x="130964" y="280533"/>
                    <a:pt x="153246" y="293683"/>
                  </a:cubicBezTo>
                  <a:cubicBezTo>
                    <a:pt x="188221" y="314321"/>
                    <a:pt x="209863" y="345095"/>
                    <a:pt x="215433" y="385549"/>
                  </a:cubicBezTo>
                  <a:cubicBezTo>
                    <a:pt x="223105" y="440614"/>
                    <a:pt x="189865" y="497505"/>
                    <a:pt x="133795" y="513760"/>
                  </a:cubicBezTo>
                  <a:cubicBezTo>
                    <a:pt x="128772" y="515221"/>
                    <a:pt x="127494" y="517504"/>
                    <a:pt x="127585" y="522253"/>
                  </a:cubicBezTo>
                  <a:cubicBezTo>
                    <a:pt x="127859" y="539055"/>
                    <a:pt x="127585" y="555949"/>
                    <a:pt x="127768" y="572843"/>
                  </a:cubicBezTo>
                  <a:cubicBezTo>
                    <a:pt x="127768" y="577774"/>
                    <a:pt x="126489" y="579874"/>
                    <a:pt x="121193" y="579601"/>
                  </a:cubicBezTo>
                  <a:cubicBezTo>
                    <a:pt x="112518" y="579235"/>
                    <a:pt x="103751" y="579235"/>
                    <a:pt x="95077"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46" name="Freeform: Shape 145">
              <a:extLst>
                <a:ext uri="{FF2B5EF4-FFF2-40B4-BE49-F238E27FC236}">
                  <a16:creationId xmlns:a16="http://schemas.microsoft.com/office/drawing/2014/main" id="{CA286EF1-5C63-7CF3-A30F-C81B0DEC6B97}"/>
                </a:ext>
              </a:extLst>
            </p:cNvPr>
            <p:cNvSpPr/>
            <p:nvPr/>
          </p:nvSpPr>
          <p:spPr>
            <a:xfrm>
              <a:off x="11505348" y="6455700"/>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5 w 216527"/>
                <a:gd name="connsiteY6" fmla="*/ 462439 h 579623"/>
                <a:gd name="connsiteX7" fmla="*/ 54714 w 216527"/>
                <a:gd name="connsiteY7" fmla="*/ 424816 h 579623"/>
                <a:gd name="connsiteX8" fmla="*/ 54165 w 216527"/>
                <a:gd name="connsiteY8" fmla="*/ 398242 h 579623"/>
                <a:gd name="connsiteX9" fmla="*/ 57635 w 216527"/>
                <a:gd name="connsiteY9" fmla="*/ 395411 h 579623"/>
                <a:gd name="connsiteX10" fmla="*/ 85396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9 w 216527"/>
                <a:gd name="connsiteY14" fmla="*/ 424359 h 579623"/>
                <a:gd name="connsiteX15" fmla="*/ 119275 w 216527"/>
                <a:gd name="connsiteY15" fmla="*/ 379979 h 579623"/>
                <a:gd name="connsiteX16" fmla="*/ 46952 w 216527"/>
                <a:gd name="connsiteY16" fmla="*/ 384362 h 579623"/>
                <a:gd name="connsiteX17" fmla="*/ 68868 w 216527"/>
                <a:gd name="connsiteY17" fmla="*/ 474128 h 579623"/>
                <a:gd name="connsiteX18" fmla="*/ 176167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9 w 216527"/>
                <a:gd name="connsiteY23" fmla="*/ 55251 h 579623"/>
                <a:gd name="connsiteX24" fmla="*/ 88319 w 216527"/>
                <a:gd name="connsiteY24" fmla="*/ 5848 h 579623"/>
                <a:gd name="connsiteX25" fmla="*/ 93981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6 w 216527"/>
                <a:gd name="connsiteY29" fmla="*/ 62283 h 579623"/>
                <a:gd name="connsiteX30" fmla="*/ 214155 w 216527"/>
                <a:gd name="connsiteY30" fmla="*/ 138898 h 579623"/>
                <a:gd name="connsiteX31" fmla="*/ 143566 w 216527"/>
                <a:gd name="connsiteY31" fmla="*/ 246928 h 579623"/>
                <a:gd name="connsiteX32" fmla="*/ 55352 w 216527"/>
                <a:gd name="connsiteY32" fmla="*/ 187937 h 579623"/>
                <a:gd name="connsiteX33" fmla="*/ 102656 w 216527"/>
                <a:gd name="connsiteY33" fmla="*/ 114973 h 579623"/>
                <a:gd name="connsiteX34" fmla="*/ 162651 w 216527"/>
                <a:gd name="connsiteY34" fmla="*/ 163006 h 579623"/>
                <a:gd name="connsiteX35" fmla="*/ 162651 w 216527"/>
                <a:gd name="connsiteY35" fmla="*/ 175791 h 579623"/>
                <a:gd name="connsiteX36" fmla="*/ 158268 w 216527"/>
                <a:gd name="connsiteY36" fmla="*/ 180540 h 579623"/>
                <a:gd name="connsiteX37" fmla="*/ 132151 w 216527"/>
                <a:gd name="connsiteY37" fmla="*/ 180540 h 579623"/>
                <a:gd name="connsiteX38" fmla="*/ 127311 w 216527"/>
                <a:gd name="connsiteY38" fmla="*/ 175517 h 579623"/>
                <a:gd name="connsiteX39" fmla="*/ 127311 w 216527"/>
                <a:gd name="connsiteY39" fmla="*/ 163829 h 579623"/>
                <a:gd name="connsiteX40" fmla="*/ 106947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79 w 216527"/>
                <a:gd name="connsiteY44" fmla="*/ 95066 h 579623"/>
                <a:gd name="connsiteX45" fmla="*/ 35902 w 216527"/>
                <a:gd name="connsiteY45" fmla="*/ 167572 h 579623"/>
                <a:gd name="connsiteX46" fmla="*/ 84939 w 216527"/>
                <a:gd name="connsiteY46" fmla="*/ 256608 h 579623"/>
                <a:gd name="connsiteX47" fmla="*/ 153246 w 216527"/>
                <a:gd name="connsiteY47" fmla="*/ 293683 h 579623"/>
                <a:gd name="connsiteX48" fmla="*/ 215434 w 216527"/>
                <a:gd name="connsiteY48" fmla="*/ 385549 h 579623"/>
                <a:gd name="connsiteX49" fmla="*/ 133796 w 216527"/>
                <a:gd name="connsiteY49" fmla="*/ 513760 h 579623"/>
                <a:gd name="connsiteX50" fmla="*/ 127585 w 216527"/>
                <a:gd name="connsiteY50" fmla="*/ 522253 h 579623"/>
                <a:gd name="connsiteX51" fmla="*/ 127768 w 216527"/>
                <a:gd name="connsiteY51" fmla="*/ 572843 h 579623"/>
                <a:gd name="connsiteX52" fmla="*/ 121194 w 216527"/>
                <a:gd name="connsiteY52" fmla="*/ 579600 h 579623"/>
                <a:gd name="connsiteX53" fmla="*/ 95077 w 216527"/>
                <a:gd name="connsiteY53" fmla="*/ 579600 h 579623"/>
                <a:gd name="connsiteX54" fmla="*/ 88319 w 216527"/>
                <a:gd name="connsiteY54" fmla="*/ 573026 h 579623"/>
                <a:gd name="connsiteX55" fmla="*/ 88319 w 216527"/>
                <a:gd name="connsiteY55" fmla="*/ 548004 h 579623"/>
                <a:gd name="connsiteX56" fmla="*/ 88319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2"/>
                    <a:pt x="88684" y="530928"/>
                    <a:pt x="88867" y="522435"/>
                  </a:cubicBezTo>
                  <a:cubicBezTo>
                    <a:pt x="88867" y="518417"/>
                    <a:pt x="87679" y="516773"/>
                    <a:pt x="83479" y="515860"/>
                  </a:cubicBezTo>
                  <a:cubicBezTo>
                    <a:pt x="48778" y="508372"/>
                    <a:pt x="22387" y="489652"/>
                    <a:pt x="7867" y="456686"/>
                  </a:cubicBezTo>
                  <a:cubicBezTo>
                    <a:pt x="-14597" y="405913"/>
                    <a:pt x="13072" y="346739"/>
                    <a:pt x="65124" y="332676"/>
                  </a:cubicBezTo>
                  <a:cubicBezTo>
                    <a:pt x="106034" y="321626"/>
                    <a:pt x="149228" y="345004"/>
                    <a:pt x="159912" y="383905"/>
                  </a:cubicBezTo>
                  <a:cubicBezTo>
                    <a:pt x="169500" y="418515"/>
                    <a:pt x="149136" y="454768"/>
                    <a:pt x="115715" y="462439"/>
                  </a:cubicBezTo>
                  <a:cubicBezTo>
                    <a:pt x="86766" y="469105"/>
                    <a:pt x="59462" y="452577"/>
                    <a:pt x="54714" y="424816"/>
                  </a:cubicBezTo>
                  <a:cubicBezTo>
                    <a:pt x="53252" y="416141"/>
                    <a:pt x="54075" y="407100"/>
                    <a:pt x="54165" y="398242"/>
                  </a:cubicBezTo>
                  <a:cubicBezTo>
                    <a:pt x="54165" y="397238"/>
                    <a:pt x="56448" y="395411"/>
                    <a:pt x="57635" y="395411"/>
                  </a:cubicBezTo>
                  <a:cubicBezTo>
                    <a:pt x="66859" y="395138"/>
                    <a:pt x="76173" y="395138"/>
                    <a:pt x="85396" y="395411"/>
                  </a:cubicBezTo>
                  <a:cubicBezTo>
                    <a:pt x="86675" y="395411"/>
                    <a:pt x="88867" y="397877"/>
                    <a:pt x="89049" y="399338"/>
                  </a:cubicBezTo>
                  <a:cubicBezTo>
                    <a:pt x="89505" y="405456"/>
                    <a:pt x="89415" y="411575"/>
                    <a:pt x="89232" y="417693"/>
                  </a:cubicBezTo>
                  <a:cubicBezTo>
                    <a:pt x="89141" y="422716"/>
                    <a:pt x="91607" y="425821"/>
                    <a:pt x="95898" y="427464"/>
                  </a:cubicBezTo>
                  <a:cubicBezTo>
                    <a:pt x="103386" y="430295"/>
                    <a:pt x="110418" y="429656"/>
                    <a:pt x="116719" y="424359"/>
                  </a:cubicBezTo>
                  <a:cubicBezTo>
                    <a:pt x="129594" y="413584"/>
                    <a:pt x="130781" y="393220"/>
                    <a:pt x="119275" y="379979"/>
                  </a:cubicBezTo>
                  <a:cubicBezTo>
                    <a:pt x="100281" y="357788"/>
                    <a:pt x="64667" y="359980"/>
                    <a:pt x="46952" y="384362"/>
                  </a:cubicBezTo>
                  <a:cubicBezTo>
                    <a:pt x="25127" y="414406"/>
                    <a:pt x="35263" y="456047"/>
                    <a:pt x="68868" y="474128"/>
                  </a:cubicBezTo>
                  <a:cubicBezTo>
                    <a:pt x="109962" y="496227"/>
                    <a:pt x="159638" y="476137"/>
                    <a:pt x="176167" y="430843"/>
                  </a:cubicBezTo>
                  <a:cubicBezTo>
                    <a:pt x="190869" y="390572"/>
                    <a:pt x="174706" y="346465"/>
                    <a:pt x="136352" y="324183"/>
                  </a:cubicBezTo>
                  <a:cubicBezTo>
                    <a:pt x="113613" y="311034"/>
                    <a:pt x="90145" y="299071"/>
                    <a:pt x="67224" y="286195"/>
                  </a:cubicBezTo>
                  <a:cubicBezTo>
                    <a:pt x="28962" y="264735"/>
                    <a:pt x="5676" y="232409"/>
                    <a:pt x="927" y="188758"/>
                  </a:cubicBezTo>
                  <a:cubicBezTo>
                    <a:pt x="-5192" y="132598"/>
                    <a:pt x="29784" y="82099"/>
                    <a:pt x="80009" y="66392"/>
                  </a:cubicBezTo>
                  <a:cubicBezTo>
                    <a:pt x="85579" y="64657"/>
                    <a:pt x="88319" y="60913"/>
                    <a:pt x="88319" y="55251"/>
                  </a:cubicBezTo>
                  <a:cubicBezTo>
                    <a:pt x="88319" y="38814"/>
                    <a:pt x="88410" y="22285"/>
                    <a:pt x="88319" y="5848"/>
                  </a:cubicBezTo>
                  <a:cubicBezTo>
                    <a:pt x="88319" y="1556"/>
                    <a:pt x="89505" y="-88"/>
                    <a:pt x="93981" y="4"/>
                  </a:cubicBezTo>
                  <a:cubicBezTo>
                    <a:pt x="103203" y="277"/>
                    <a:pt x="112518" y="277"/>
                    <a:pt x="121741" y="4"/>
                  </a:cubicBezTo>
                  <a:cubicBezTo>
                    <a:pt x="126215" y="-88"/>
                    <a:pt x="127403" y="1739"/>
                    <a:pt x="127403" y="5939"/>
                  </a:cubicBezTo>
                  <a:cubicBezTo>
                    <a:pt x="127220" y="22011"/>
                    <a:pt x="127494" y="38175"/>
                    <a:pt x="127220" y="54247"/>
                  </a:cubicBezTo>
                  <a:cubicBezTo>
                    <a:pt x="127220" y="59269"/>
                    <a:pt x="128773" y="61096"/>
                    <a:pt x="133796" y="62283"/>
                  </a:cubicBezTo>
                  <a:cubicBezTo>
                    <a:pt x="175619" y="71962"/>
                    <a:pt x="204293" y="96344"/>
                    <a:pt x="214155" y="138898"/>
                  </a:cubicBezTo>
                  <a:cubicBezTo>
                    <a:pt x="225387" y="187297"/>
                    <a:pt x="194248" y="239075"/>
                    <a:pt x="143566" y="246928"/>
                  </a:cubicBezTo>
                  <a:cubicBezTo>
                    <a:pt x="100738" y="253595"/>
                    <a:pt x="62475" y="225925"/>
                    <a:pt x="55352" y="187937"/>
                  </a:cubicBezTo>
                  <a:cubicBezTo>
                    <a:pt x="49235" y="155062"/>
                    <a:pt x="70420" y="121365"/>
                    <a:pt x="102656" y="114973"/>
                  </a:cubicBezTo>
                  <a:cubicBezTo>
                    <a:pt x="136261" y="108398"/>
                    <a:pt x="164113" y="132141"/>
                    <a:pt x="162651" y="163006"/>
                  </a:cubicBezTo>
                  <a:cubicBezTo>
                    <a:pt x="162470" y="167207"/>
                    <a:pt x="162470" y="171499"/>
                    <a:pt x="162651" y="175791"/>
                  </a:cubicBezTo>
                  <a:cubicBezTo>
                    <a:pt x="162743" y="178987"/>
                    <a:pt x="161647" y="180540"/>
                    <a:pt x="158268" y="180540"/>
                  </a:cubicBezTo>
                  <a:cubicBezTo>
                    <a:pt x="149593" y="180449"/>
                    <a:pt x="140827" y="180449"/>
                    <a:pt x="132151" y="180540"/>
                  </a:cubicBezTo>
                  <a:cubicBezTo>
                    <a:pt x="128498" y="180540"/>
                    <a:pt x="127220" y="178987"/>
                    <a:pt x="127311" y="175517"/>
                  </a:cubicBezTo>
                  <a:cubicBezTo>
                    <a:pt x="127494" y="171590"/>
                    <a:pt x="127311" y="167755"/>
                    <a:pt x="127311" y="163829"/>
                  </a:cubicBezTo>
                  <a:cubicBezTo>
                    <a:pt x="127311" y="151774"/>
                    <a:pt x="118728" y="145656"/>
                    <a:pt x="106947" y="149492"/>
                  </a:cubicBezTo>
                  <a:cubicBezTo>
                    <a:pt x="95350" y="153235"/>
                    <a:pt x="87222" y="167938"/>
                    <a:pt x="89597" y="180905"/>
                  </a:cubicBezTo>
                  <a:cubicBezTo>
                    <a:pt x="93798" y="203552"/>
                    <a:pt x="117632" y="217615"/>
                    <a:pt x="141649" y="211588"/>
                  </a:cubicBezTo>
                  <a:cubicBezTo>
                    <a:pt x="166578" y="205287"/>
                    <a:pt x="183472" y="179444"/>
                    <a:pt x="181098" y="153692"/>
                  </a:cubicBezTo>
                  <a:cubicBezTo>
                    <a:pt x="177810" y="119265"/>
                    <a:pt x="147036" y="96709"/>
                    <a:pt x="116079" y="95066"/>
                  </a:cubicBezTo>
                  <a:cubicBezTo>
                    <a:pt x="74986" y="92874"/>
                    <a:pt x="39554" y="125566"/>
                    <a:pt x="35902" y="167572"/>
                  </a:cubicBezTo>
                  <a:cubicBezTo>
                    <a:pt x="32341" y="207844"/>
                    <a:pt x="50331" y="237157"/>
                    <a:pt x="84939" y="256608"/>
                  </a:cubicBezTo>
                  <a:cubicBezTo>
                    <a:pt x="107587" y="269301"/>
                    <a:pt x="130964" y="280533"/>
                    <a:pt x="153246" y="293683"/>
                  </a:cubicBezTo>
                  <a:cubicBezTo>
                    <a:pt x="188221" y="314321"/>
                    <a:pt x="209863" y="345095"/>
                    <a:pt x="215434" y="385549"/>
                  </a:cubicBezTo>
                  <a:cubicBezTo>
                    <a:pt x="223104" y="440614"/>
                    <a:pt x="189865" y="497505"/>
                    <a:pt x="133796" y="513760"/>
                  </a:cubicBezTo>
                  <a:cubicBezTo>
                    <a:pt x="128773" y="515221"/>
                    <a:pt x="127494" y="517504"/>
                    <a:pt x="127585" y="522253"/>
                  </a:cubicBezTo>
                  <a:cubicBezTo>
                    <a:pt x="127860" y="539055"/>
                    <a:pt x="127585" y="555949"/>
                    <a:pt x="127768" y="572843"/>
                  </a:cubicBezTo>
                  <a:cubicBezTo>
                    <a:pt x="127768" y="577774"/>
                    <a:pt x="126490" y="579874"/>
                    <a:pt x="121194" y="579600"/>
                  </a:cubicBezTo>
                  <a:cubicBezTo>
                    <a:pt x="112518" y="579235"/>
                    <a:pt x="103751" y="579235"/>
                    <a:pt x="95077" y="579600"/>
                  </a:cubicBezTo>
                  <a:cubicBezTo>
                    <a:pt x="90054" y="579783"/>
                    <a:pt x="88045" y="578231"/>
                    <a:pt x="88319" y="573026"/>
                  </a:cubicBezTo>
                  <a:cubicBezTo>
                    <a:pt x="88684" y="564715"/>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47" name="Freeform: Shape 146">
              <a:extLst>
                <a:ext uri="{FF2B5EF4-FFF2-40B4-BE49-F238E27FC236}">
                  <a16:creationId xmlns:a16="http://schemas.microsoft.com/office/drawing/2014/main" id="{C96803A2-1B48-82D1-FD0E-B4A5883D8D38}"/>
                </a:ext>
              </a:extLst>
            </p:cNvPr>
            <p:cNvSpPr/>
            <p:nvPr/>
          </p:nvSpPr>
          <p:spPr>
            <a:xfrm>
              <a:off x="12086892" y="5358356"/>
              <a:ext cx="187526" cy="501991"/>
            </a:xfrm>
            <a:custGeom>
              <a:avLst/>
              <a:gdLst>
                <a:gd name="connsiteX0" fmla="*/ 88867 w 216527"/>
                <a:gd name="connsiteY0" fmla="*/ 548004 h 579623"/>
                <a:gd name="connsiteX1" fmla="*/ 88867 w 216527"/>
                <a:gd name="connsiteY1" fmla="*/ 522435 h 579623"/>
                <a:gd name="connsiteX2" fmla="*/ 83479 w 216527"/>
                <a:gd name="connsiteY2" fmla="*/ 515860 h 579623"/>
                <a:gd name="connsiteX3" fmla="*/ 7867 w 216527"/>
                <a:gd name="connsiteY3" fmla="*/ 456686 h 579623"/>
                <a:gd name="connsiteX4" fmla="*/ 65124 w 216527"/>
                <a:gd name="connsiteY4" fmla="*/ 332676 h 579623"/>
                <a:gd name="connsiteX5" fmla="*/ 159912 w 216527"/>
                <a:gd name="connsiteY5" fmla="*/ 383905 h 579623"/>
                <a:gd name="connsiteX6" fmla="*/ 115714 w 216527"/>
                <a:gd name="connsiteY6" fmla="*/ 462439 h 579623"/>
                <a:gd name="connsiteX7" fmla="*/ 54714 w 216527"/>
                <a:gd name="connsiteY7" fmla="*/ 424816 h 579623"/>
                <a:gd name="connsiteX8" fmla="*/ 54165 w 216527"/>
                <a:gd name="connsiteY8" fmla="*/ 398242 h 579623"/>
                <a:gd name="connsiteX9" fmla="*/ 57635 w 216527"/>
                <a:gd name="connsiteY9" fmla="*/ 395411 h 579623"/>
                <a:gd name="connsiteX10" fmla="*/ 85396 w 216527"/>
                <a:gd name="connsiteY10" fmla="*/ 395411 h 579623"/>
                <a:gd name="connsiteX11" fmla="*/ 89049 w 216527"/>
                <a:gd name="connsiteY11" fmla="*/ 399338 h 579623"/>
                <a:gd name="connsiteX12" fmla="*/ 89232 w 216527"/>
                <a:gd name="connsiteY12" fmla="*/ 417693 h 579623"/>
                <a:gd name="connsiteX13" fmla="*/ 95898 w 216527"/>
                <a:gd name="connsiteY13" fmla="*/ 427464 h 579623"/>
                <a:gd name="connsiteX14" fmla="*/ 116718 w 216527"/>
                <a:gd name="connsiteY14" fmla="*/ 424359 h 579623"/>
                <a:gd name="connsiteX15" fmla="*/ 119275 w 216527"/>
                <a:gd name="connsiteY15" fmla="*/ 379979 h 579623"/>
                <a:gd name="connsiteX16" fmla="*/ 46952 w 216527"/>
                <a:gd name="connsiteY16" fmla="*/ 384362 h 579623"/>
                <a:gd name="connsiteX17" fmla="*/ 68867 w 216527"/>
                <a:gd name="connsiteY17" fmla="*/ 474128 h 579623"/>
                <a:gd name="connsiteX18" fmla="*/ 176166 w 216527"/>
                <a:gd name="connsiteY18" fmla="*/ 430843 h 579623"/>
                <a:gd name="connsiteX19" fmla="*/ 136352 w 216527"/>
                <a:gd name="connsiteY19" fmla="*/ 324183 h 579623"/>
                <a:gd name="connsiteX20" fmla="*/ 67224 w 216527"/>
                <a:gd name="connsiteY20" fmla="*/ 286195 h 579623"/>
                <a:gd name="connsiteX21" fmla="*/ 927 w 216527"/>
                <a:gd name="connsiteY21" fmla="*/ 188758 h 579623"/>
                <a:gd name="connsiteX22" fmla="*/ 80009 w 216527"/>
                <a:gd name="connsiteY22" fmla="*/ 66392 h 579623"/>
                <a:gd name="connsiteX23" fmla="*/ 88318 w 216527"/>
                <a:gd name="connsiteY23" fmla="*/ 55251 h 579623"/>
                <a:gd name="connsiteX24" fmla="*/ 88318 w 216527"/>
                <a:gd name="connsiteY24" fmla="*/ 5848 h 579623"/>
                <a:gd name="connsiteX25" fmla="*/ 93980 w 216527"/>
                <a:gd name="connsiteY25" fmla="*/ 4 h 579623"/>
                <a:gd name="connsiteX26" fmla="*/ 121741 w 216527"/>
                <a:gd name="connsiteY26" fmla="*/ 4 h 579623"/>
                <a:gd name="connsiteX27" fmla="*/ 127403 w 216527"/>
                <a:gd name="connsiteY27" fmla="*/ 5939 h 579623"/>
                <a:gd name="connsiteX28" fmla="*/ 127220 w 216527"/>
                <a:gd name="connsiteY28" fmla="*/ 54247 h 579623"/>
                <a:gd name="connsiteX29" fmla="*/ 133796 w 216527"/>
                <a:gd name="connsiteY29" fmla="*/ 62282 h 579623"/>
                <a:gd name="connsiteX30" fmla="*/ 214155 w 216527"/>
                <a:gd name="connsiteY30" fmla="*/ 138898 h 579623"/>
                <a:gd name="connsiteX31" fmla="*/ 143566 w 216527"/>
                <a:gd name="connsiteY31" fmla="*/ 246928 h 579623"/>
                <a:gd name="connsiteX32" fmla="*/ 55352 w 216527"/>
                <a:gd name="connsiteY32" fmla="*/ 187936 h 579623"/>
                <a:gd name="connsiteX33" fmla="*/ 102656 w 216527"/>
                <a:gd name="connsiteY33" fmla="*/ 114973 h 579623"/>
                <a:gd name="connsiteX34" fmla="*/ 162651 w 216527"/>
                <a:gd name="connsiteY34" fmla="*/ 163006 h 579623"/>
                <a:gd name="connsiteX35" fmla="*/ 162651 w 216527"/>
                <a:gd name="connsiteY35" fmla="*/ 175791 h 579623"/>
                <a:gd name="connsiteX36" fmla="*/ 158268 w 216527"/>
                <a:gd name="connsiteY36" fmla="*/ 180539 h 579623"/>
                <a:gd name="connsiteX37" fmla="*/ 132151 w 216527"/>
                <a:gd name="connsiteY37" fmla="*/ 180539 h 579623"/>
                <a:gd name="connsiteX38" fmla="*/ 127311 w 216527"/>
                <a:gd name="connsiteY38" fmla="*/ 175517 h 579623"/>
                <a:gd name="connsiteX39" fmla="*/ 127311 w 216527"/>
                <a:gd name="connsiteY39" fmla="*/ 163829 h 579623"/>
                <a:gd name="connsiteX40" fmla="*/ 106947 w 216527"/>
                <a:gd name="connsiteY40" fmla="*/ 149492 h 579623"/>
                <a:gd name="connsiteX41" fmla="*/ 89597 w 216527"/>
                <a:gd name="connsiteY41" fmla="*/ 180905 h 579623"/>
                <a:gd name="connsiteX42" fmla="*/ 141649 w 216527"/>
                <a:gd name="connsiteY42" fmla="*/ 211588 h 579623"/>
                <a:gd name="connsiteX43" fmla="*/ 181098 w 216527"/>
                <a:gd name="connsiteY43" fmla="*/ 153692 h 579623"/>
                <a:gd name="connsiteX44" fmla="*/ 116079 w 216527"/>
                <a:gd name="connsiteY44" fmla="*/ 95066 h 579623"/>
                <a:gd name="connsiteX45" fmla="*/ 35902 w 216527"/>
                <a:gd name="connsiteY45" fmla="*/ 167572 h 579623"/>
                <a:gd name="connsiteX46" fmla="*/ 84939 w 216527"/>
                <a:gd name="connsiteY46" fmla="*/ 256608 h 579623"/>
                <a:gd name="connsiteX47" fmla="*/ 153245 w 216527"/>
                <a:gd name="connsiteY47" fmla="*/ 293683 h 579623"/>
                <a:gd name="connsiteX48" fmla="*/ 215434 w 216527"/>
                <a:gd name="connsiteY48" fmla="*/ 385549 h 579623"/>
                <a:gd name="connsiteX49" fmla="*/ 133796 w 216527"/>
                <a:gd name="connsiteY49" fmla="*/ 513760 h 579623"/>
                <a:gd name="connsiteX50" fmla="*/ 127585 w 216527"/>
                <a:gd name="connsiteY50" fmla="*/ 522253 h 579623"/>
                <a:gd name="connsiteX51" fmla="*/ 127768 w 216527"/>
                <a:gd name="connsiteY51" fmla="*/ 572843 h 579623"/>
                <a:gd name="connsiteX52" fmla="*/ 121194 w 216527"/>
                <a:gd name="connsiteY52" fmla="*/ 579600 h 579623"/>
                <a:gd name="connsiteX53" fmla="*/ 95076 w 216527"/>
                <a:gd name="connsiteY53" fmla="*/ 579600 h 579623"/>
                <a:gd name="connsiteX54" fmla="*/ 88318 w 216527"/>
                <a:gd name="connsiteY54" fmla="*/ 573026 h 579623"/>
                <a:gd name="connsiteX55" fmla="*/ 88318 w 216527"/>
                <a:gd name="connsiteY55" fmla="*/ 548004 h 579623"/>
                <a:gd name="connsiteX56" fmla="*/ 88318 w 216527"/>
                <a:gd name="connsiteY56" fmla="*/ 548004 h 5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3">
                  <a:moveTo>
                    <a:pt x="88867" y="548004"/>
                  </a:moveTo>
                  <a:cubicBezTo>
                    <a:pt x="88867" y="539511"/>
                    <a:pt x="88684" y="530927"/>
                    <a:pt x="88867" y="522435"/>
                  </a:cubicBezTo>
                  <a:cubicBezTo>
                    <a:pt x="88867" y="518417"/>
                    <a:pt x="87679" y="516773"/>
                    <a:pt x="83479" y="515860"/>
                  </a:cubicBezTo>
                  <a:cubicBezTo>
                    <a:pt x="48778" y="508372"/>
                    <a:pt x="22387" y="489652"/>
                    <a:pt x="7867" y="456686"/>
                  </a:cubicBezTo>
                  <a:cubicBezTo>
                    <a:pt x="-14597" y="405913"/>
                    <a:pt x="13072" y="346739"/>
                    <a:pt x="65124" y="332676"/>
                  </a:cubicBezTo>
                  <a:cubicBezTo>
                    <a:pt x="106034" y="321626"/>
                    <a:pt x="149228" y="345004"/>
                    <a:pt x="159912" y="383905"/>
                  </a:cubicBezTo>
                  <a:cubicBezTo>
                    <a:pt x="169500" y="418515"/>
                    <a:pt x="149136" y="454768"/>
                    <a:pt x="115714" y="462439"/>
                  </a:cubicBezTo>
                  <a:cubicBezTo>
                    <a:pt x="86766" y="469105"/>
                    <a:pt x="59462" y="452577"/>
                    <a:pt x="54714" y="424816"/>
                  </a:cubicBezTo>
                  <a:cubicBezTo>
                    <a:pt x="53252" y="416140"/>
                    <a:pt x="54074" y="407100"/>
                    <a:pt x="54165" y="398242"/>
                  </a:cubicBezTo>
                  <a:cubicBezTo>
                    <a:pt x="54165" y="397238"/>
                    <a:pt x="56448" y="395411"/>
                    <a:pt x="57635" y="395411"/>
                  </a:cubicBezTo>
                  <a:cubicBezTo>
                    <a:pt x="66859" y="395137"/>
                    <a:pt x="76173" y="395137"/>
                    <a:pt x="85396" y="395411"/>
                  </a:cubicBezTo>
                  <a:cubicBezTo>
                    <a:pt x="86675" y="395411"/>
                    <a:pt x="88867" y="397877"/>
                    <a:pt x="89049" y="399338"/>
                  </a:cubicBezTo>
                  <a:cubicBezTo>
                    <a:pt x="89505" y="405456"/>
                    <a:pt x="89414" y="411574"/>
                    <a:pt x="89232" y="417693"/>
                  </a:cubicBezTo>
                  <a:cubicBezTo>
                    <a:pt x="89141" y="422716"/>
                    <a:pt x="91605" y="425820"/>
                    <a:pt x="95898" y="427464"/>
                  </a:cubicBezTo>
                  <a:cubicBezTo>
                    <a:pt x="103386" y="430295"/>
                    <a:pt x="110418" y="429656"/>
                    <a:pt x="116718" y="424359"/>
                  </a:cubicBezTo>
                  <a:cubicBezTo>
                    <a:pt x="129594" y="413584"/>
                    <a:pt x="130781" y="393220"/>
                    <a:pt x="119275" y="379979"/>
                  </a:cubicBezTo>
                  <a:cubicBezTo>
                    <a:pt x="100281" y="357788"/>
                    <a:pt x="64667" y="359980"/>
                    <a:pt x="46952" y="384362"/>
                  </a:cubicBezTo>
                  <a:cubicBezTo>
                    <a:pt x="25127" y="414405"/>
                    <a:pt x="35263" y="456047"/>
                    <a:pt x="68867" y="474128"/>
                  </a:cubicBezTo>
                  <a:cubicBezTo>
                    <a:pt x="109960" y="496227"/>
                    <a:pt x="159638" y="476137"/>
                    <a:pt x="176166" y="430843"/>
                  </a:cubicBezTo>
                  <a:cubicBezTo>
                    <a:pt x="190869" y="390571"/>
                    <a:pt x="174706" y="346465"/>
                    <a:pt x="136352" y="324183"/>
                  </a:cubicBezTo>
                  <a:cubicBezTo>
                    <a:pt x="113613" y="311034"/>
                    <a:pt x="90145" y="299071"/>
                    <a:pt x="67224" y="286195"/>
                  </a:cubicBezTo>
                  <a:cubicBezTo>
                    <a:pt x="28961" y="264735"/>
                    <a:pt x="5676" y="232408"/>
                    <a:pt x="927" y="188758"/>
                  </a:cubicBezTo>
                  <a:cubicBezTo>
                    <a:pt x="-5192" y="132597"/>
                    <a:pt x="29784" y="82099"/>
                    <a:pt x="80009" y="66392"/>
                  </a:cubicBezTo>
                  <a:cubicBezTo>
                    <a:pt x="85579" y="64657"/>
                    <a:pt x="88318" y="60913"/>
                    <a:pt x="88318" y="55251"/>
                  </a:cubicBezTo>
                  <a:cubicBezTo>
                    <a:pt x="88318" y="38814"/>
                    <a:pt x="88410" y="22285"/>
                    <a:pt x="88318" y="5848"/>
                  </a:cubicBezTo>
                  <a:cubicBezTo>
                    <a:pt x="88318" y="1556"/>
                    <a:pt x="89505" y="-88"/>
                    <a:pt x="93980" y="4"/>
                  </a:cubicBezTo>
                  <a:cubicBezTo>
                    <a:pt x="103203" y="277"/>
                    <a:pt x="112518" y="277"/>
                    <a:pt x="121741" y="4"/>
                  </a:cubicBezTo>
                  <a:cubicBezTo>
                    <a:pt x="126215" y="-88"/>
                    <a:pt x="127403" y="1739"/>
                    <a:pt x="127403" y="5939"/>
                  </a:cubicBezTo>
                  <a:cubicBezTo>
                    <a:pt x="127220" y="22011"/>
                    <a:pt x="127494" y="38175"/>
                    <a:pt x="127220" y="54247"/>
                  </a:cubicBezTo>
                  <a:cubicBezTo>
                    <a:pt x="127220" y="59269"/>
                    <a:pt x="128773" y="61096"/>
                    <a:pt x="133796" y="62282"/>
                  </a:cubicBezTo>
                  <a:cubicBezTo>
                    <a:pt x="175619" y="71962"/>
                    <a:pt x="204293" y="96344"/>
                    <a:pt x="214155" y="138898"/>
                  </a:cubicBezTo>
                  <a:cubicBezTo>
                    <a:pt x="225387" y="187297"/>
                    <a:pt x="194248" y="239075"/>
                    <a:pt x="143566" y="246928"/>
                  </a:cubicBezTo>
                  <a:cubicBezTo>
                    <a:pt x="100737" y="253594"/>
                    <a:pt x="62475" y="225925"/>
                    <a:pt x="55352" y="187936"/>
                  </a:cubicBezTo>
                  <a:cubicBezTo>
                    <a:pt x="49235" y="155062"/>
                    <a:pt x="70420" y="121365"/>
                    <a:pt x="102656" y="114973"/>
                  </a:cubicBezTo>
                  <a:cubicBezTo>
                    <a:pt x="136260" y="108398"/>
                    <a:pt x="164113" y="132141"/>
                    <a:pt x="162651" y="163006"/>
                  </a:cubicBezTo>
                  <a:cubicBezTo>
                    <a:pt x="162468" y="167207"/>
                    <a:pt x="162468" y="171499"/>
                    <a:pt x="162651" y="175791"/>
                  </a:cubicBezTo>
                  <a:cubicBezTo>
                    <a:pt x="162743" y="178987"/>
                    <a:pt x="161647" y="180539"/>
                    <a:pt x="158268" y="180539"/>
                  </a:cubicBezTo>
                  <a:cubicBezTo>
                    <a:pt x="149593" y="180448"/>
                    <a:pt x="140826" y="180448"/>
                    <a:pt x="132151" y="180539"/>
                  </a:cubicBezTo>
                  <a:cubicBezTo>
                    <a:pt x="128498" y="180539"/>
                    <a:pt x="127220" y="178987"/>
                    <a:pt x="127311" y="175517"/>
                  </a:cubicBezTo>
                  <a:cubicBezTo>
                    <a:pt x="127494" y="171590"/>
                    <a:pt x="127311" y="167755"/>
                    <a:pt x="127311" y="163829"/>
                  </a:cubicBezTo>
                  <a:cubicBezTo>
                    <a:pt x="127311" y="151774"/>
                    <a:pt x="118728" y="145656"/>
                    <a:pt x="106947" y="149492"/>
                  </a:cubicBezTo>
                  <a:cubicBezTo>
                    <a:pt x="95350" y="153235"/>
                    <a:pt x="87222" y="167937"/>
                    <a:pt x="89597" y="180905"/>
                  </a:cubicBezTo>
                  <a:cubicBezTo>
                    <a:pt x="93798" y="203552"/>
                    <a:pt x="117632" y="217615"/>
                    <a:pt x="141649" y="211588"/>
                  </a:cubicBezTo>
                  <a:cubicBezTo>
                    <a:pt x="166578" y="205287"/>
                    <a:pt x="183472" y="179444"/>
                    <a:pt x="181098" y="153692"/>
                  </a:cubicBezTo>
                  <a:cubicBezTo>
                    <a:pt x="177810" y="119265"/>
                    <a:pt x="147036" y="96709"/>
                    <a:pt x="116079" y="95066"/>
                  </a:cubicBezTo>
                  <a:cubicBezTo>
                    <a:pt x="74986" y="92874"/>
                    <a:pt x="39554" y="125566"/>
                    <a:pt x="35902" y="167572"/>
                  </a:cubicBezTo>
                  <a:cubicBezTo>
                    <a:pt x="32340" y="207843"/>
                    <a:pt x="50331" y="237157"/>
                    <a:pt x="84939" y="256608"/>
                  </a:cubicBezTo>
                  <a:cubicBezTo>
                    <a:pt x="107586" y="269301"/>
                    <a:pt x="130964" y="280533"/>
                    <a:pt x="153245" y="293683"/>
                  </a:cubicBezTo>
                  <a:cubicBezTo>
                    <a:pt x="188221" y="314321"/>
                    <a:pt x="209863" y="345095"/>
                    <a:pt x="215434" y="385549"/>
                  </a:cubicBezTo>
                  <a:cubicBezTo>
                    <a:pt x="223104" y="440614"/>
                    <a:pt x="189864" y="497505"/>
                    <a:pt x="133796" y="513760"/>
                  </a:cubicBezTo>
                  <a:cubicBezTo>
                    <a:pt x="128773" y="515221"/>
                    <a:pt x="127494" y="517504"/>
                    <a:pt x="127585" y="522253"/>
                  </a:cubicBezTo>
                  <a:cubicBezTo>
                    <a:pt x="127860" y="539055"/>
                    <a:pt x="127585" y="555949"/>
                    <a:pt x="127768" y="572843"/>
                  </a:cubicBezTo>
                  <a:cubicBezTo>
                    <a:pt x="127768" y="577774"/>
                    <a:pt x="126490" y="579874"/>
                    <a:pt x="121194" y="579600"/>
                  </a:cubicBezTo>
                  <a:cubicBezTo>
                    <a:pt x="112518" y="579235"/>
                    <a:pt x="103751" y="579235"/>
                    <a:pt x="95076" y="579600"/>
                  </a:cubicBezTo>
                  <a:cubicBezTo>
                    <a:pt x="90054" y="579783"/>
                    <a:pt x="88045" y="578230"/>
                    <a:pt x="88318" y="573026"/>
                  </a:cubicBezTo>
                  <a:cubicBezTo>
                    <a:pt x="88684" y="564715"/>
                    <a:pt x="88318" y="556314"/>
                    <a:pt x="88318" y="548004"/>
                  </a:cubicBezTo>
                  <a:lnTo>
                    <a:pt x="88318" y="548004"/>
                  </a:lnTo>
                  <a:close/>
                </a:path>
              </a:pathLst>
            </a:custGeom>
            <a:grpFill/>
            <a:ln w="9129" cap="flat">
              <a:noFill/>
              <a:prstDash val="solid"/>
              <a:miter/>
            </a:ln>
          </p:spPr>
          <p:txBody>
            <a:bodyPr rtlCol="0" anchor="ctr"/>
            <a:lstStyle/>
            <a:p>
              <a:endParaRPr lang="en-IN"/>
            </a:p>
          </p:txBody>
        </p:sp>
        <p:sp>
          <p:nvSpPr>
            <p:cNvPr id="148" name="Freeform: Shape 147">
              <a:extLst>
                <a:ext uri="{FF2B5EF4-FFF2-40B4-BE49-F238E27FC236}">
                  <a16:creationId xmlns:a16="http://schemas.microsoft.com/office/drawing/2014/main" id="{FF75A53D-2E9F-866C-8452-D58C83196EDA}"/>
                </a:ext>
              </a:extLst>
            </p:cNvPr>
            <p:cNvSpPr/>
            <p:nvPr/>
          </p:nvSpPr>
          <p:spPr>
            <a:xfrm>
              <a:off x="11505348" y="4261012"/>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5 h 579624"/>
                <a:gd name="connsiteX6" fmla="*/ 115715 w 216527"/>
                <a:gd name="connsiteY6" fmla="*/ 462439 h 579624"/>
                <a:gd name="connsiteX7" fmla="*/ 54714 w 216527"/>
                <a:gd name="connsiteY7" fmla="*/ 424816 h 579624"/>
                <a:gd name="connsiteX8" fmla="*/ 54165 w 216527"/>
                <a:gd name="connsiteY8" fmla="*/ 398242 h 579624"/>
                <a:gd name="connsiteX9" fmla="*/ 57635 w 216527"/>
                <a:gd name="connsiteY9" fmla="*/ 395411 h 579624"/>
                <a:gd name="connsiteX10" fmla="*/ 85396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5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6 h 579624"/>
                <a:gd name="connsiteX29" fmla="*/ 133796 w 216527"/>
                <a:gd name="connsiteY29" fmla="*/ 62282 h 579624"/>
                <a:gd name="connsiteX30" fmla="*/ 214155 w 216527"/>
                <a:gd name="connsiteY30" fmla="*/ 138899 h 579624"/>
                <a:gd name="connsiteX31" fmla="*/ 143566 w 216527"/>
                <a:gd name="connsiteY31" fmla="*/ 246928 h 579624"/>
                <a:gd name="connsiteX32" fmla="*/ 55352 w 216527"/>
                <a:gd name="connsiteY32" fmla="*/ 187936 h 579624"/>
                <a:gd name="connsiteX33" fmla="*/ 102656 w 216527"/>
                <a:gd name="connsiteY33" fmla="*/ 114973 h 579624"/>
                <a:gd name="connsiteX34" fmla="*/ 162651 w 216527"/>
                <a:gd name="connsiteY34" fmla="*/ 163006 h 579624"/>
                <a:gd name="connsiteX35" fmla="*/ 162651 w 216527"/>
                <a:gd name="connsiteY35" fmla="*/ 175791 h 579624"/>
                <a:gd name="connsiteX36" fmla="*/ 158268 w 216527"/>
                <a:gd name="connsiteY36" fmla="*/ 180540 h 579624"/>
                <a:gd name="connsiteX37" fmla="*/ 132151 w 216527"/>
                <a:gd name="connsiteY37" fmla="*/ 180540 h 579624"/>
                <a:gd name="connsiteX38" fmla="*/ 127311 w 216527"/>
                <a:gd name="connsiteY38" fmla="*/ 175517 h 579624"/>
                <a:gd name="connsiteX39" fmla="*/ 127311 w 216527"/>
                <a:gd name="connsiteY39" fmla="*/ 163828 h 579624"/>
                <a:gd name="connsiteX40" fmla="*/ 106947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2 h 579624"/>
                <a:gd name="connsiteX46" fmla="*/ 84939 w 216527"/>
                <a:gd name="connsiteY46" fmla="*/ 256608 h 579624"/>
                <a:gd name="connsiteX47" fmla="*/ 153246 w 216527"/>
                <a:gd name="connsiteY47" fmla="*/ 293683 h 579624"/>
                <a:gd name="connsiteX48" fmla="*/ 215434 w 216527"/>
                <a:gd name="connsiteY48" fmla="*/ 385549 h 579624"/>
                <a:gd name="connsiteX49" fmla="*/ 133796 w 216527"/>
                <a:gd name="connsiteY49" fmla="*/ 513760 h 579624"/>
                <a:gd name="connsiteX50" fmla="*/ 127585 w 216527"/>
                <a:gd name="connsiteY50" fmla="*/ 522252 h 579624"/>
                <a:gd name="connsiteX51" fmla="*/ 127768 w 216527"/>
                <a:gd name="connsiteY51" fmla="*/ 572843 h 579624"/>
                <a:gd name="connsiteX52" fmla="*/ 121194 w 216527"/>
                <a:gd name="connsiteY52" fmla="*/ 579601 h 579624"/>
                <a:gd name="connsiteX53" fmla="*/ 95077 w 216527"/>
                <a:gd name="connsiteY53" fmla="*/ 579601 h 579624"/>
                <a:gd name="connsiteX54" fmla="*/ 88319 w 216527"/>
                <a:gd name="connsiteY54" fmla="*/ 573025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5"/>
                  </a:cubicBezTo>
                  <a:cubicBezTo>
                    <a:pt x="169500" y="418515"/>
                    <a:pt x="149136" y="454768"/>
                    <a:pt x="115715" y="462439"/>
                  </a:cubicBezTo>
                  <a:cubicBezTo>
                    <a:pt x="86766" y="469105"/>
                    <a:pt x="59462" y="452577"/>
                    <a:pt x="54714" y="424816"/>
                  </a:cubicBezTo>
                  <a:cubicBezTo>
                    <a:pt x="53252" y="416141"/>
                    <a:pt x="54075" y="407100"/>
                    <a:pt x="54165" y="398242"/>
                  </a:cubicBezTo>
                  <a:cubicBezTo>
                    <a:pt x="54165" y="397238"/>
                    <a:pt x="56448" y="395411"/>
                    <a:pt x="57635" y="395411"/>
                  </a:cubicBezTo>
                  <a:cubicBezTo>
                    <a:pt x="66859" y="395138"/>
                    <a:pt x="76173" y="395138"/>
                    <a:pt x="85396" y="395411"/>
                  </a:cubicBezTo>
                  <a:cubicBezTo>
                    <a:pt x="86675" y="395411"/>
                    <a:pt x="88867" y="397877"/>
                    <a:pt x="89049" y="399338"/>
                  </a:cubicBezTo>
                  <a:cubicBezTo>
                    <a:pt x="89505" y="405457"/>
                    <a:pt x="89415" y="411575"/>
                    <a:pt x="89232" y="417693"/>
                  </a:cubicBezTo>
                  <a:cubicBezTo>
                    <a:pt x="89141" y="422716"/>
                    <a:pt x="91607" y="425820"/>
                    <a:pt x="95898" y="427464"/>
                  </a:cubicBezTo>
                  <a:cubicBezTo>
                    <a:pt x="103386" y="430295"/>
                    <a:pt x="110418" y="429656"/>
                    <a:pt x="116719" y="424359"/>
                  </a:cubicBezTo>
                  <a:cubicBezTo>
                    <a:pt x="129594" y="413584"/>
                    <a:pt x="130781" y="393220"/>
                    <a:pt x="119275" y="379979"/>
                  </a:cubicBezTo>
                  <a:cubicBezTo>
                    <a:pt x="100281" y="357788"/>
                    <a:pt x="64667" y="359980"/>
                    <a:pt x="46952" y="384362"/>
                  </a:cubicBezTo>
                  <a:cubicBezTo>
                    <a:pt x="25127" y="414406"/>
                    <a:pt x="35263" y="456047"/>
                    <a:pt x="68868" y="474128"/>
                  </a:cubicBezTo>
                  <a:cubicBezTo>
                    <a:pt x="109962" y="496227"/>
                    <a:pt x="159638" y="476137"/>
                    <a:pt x="176167" y="430843"/>
                  </a:cubicBezTo>
                  <a:cubicBezTo>
                    <a:pt x="190869" y="390572"/>
                    <a:pt x="174706" y="346465"/>
                    <a:pt x="136352" y="324183"/>
                  </a:cubicBezTo>
                  <a:cubicBezTo>
                    <a:pt x="113613" y="311034"/>
                    <a:pt x="90145" y="299071"/>
                    <a:pt x="67224" y="286195"/>
                  </a:cubicBezTo>
                  <a:cubicBezTo>
                    <a:pt x="28962" y="264735"/>
                    <a:pt x="5676" y="232408"/>
                    <a:pt x="927" y="188758"/>
                  </a:cubicBezTo>
                  <a:cubicBezTo>
                    <a:pt x="-5192" y="132598"/>
                    <a:pt x="29784" y="82099"/>
                    <a:pt x="80009" y="66392"/>
                  </a:cubicBezTo>
                  <a:cubicBezTo>
                    <a:pt x="85579" y="64657"/>
                    <a:pt x="88319" y="60913"/>
                    <a:pt x="88319" y="55251"/>
                  </a:cubicBezTo>
                  <a:cubicBezTo>
                    <a:pt x="88319" y="38814"/>
                    <a:pt x="88410" y="22285"/>
                    <a:pt x="88319" y="5848"/>
                  </a:cubicBezTo>
                  <a:cubicBezTo>
                    <a:pt x="88319" y="1556"/>
                    <a:pt x="89505" y="-88"/>
                    <a:pt x="93981" y="4"/>
                  </a:cubicBezTo>
                  <a:cubicBezTo>
                    <a:pt x="103203" y="278"/>
                    <a:pt x="112518" y="278"/>
                    <a:pt x="121741" y="4"/>
                  </a:cubicBezTo>
                  <a:cubicBezTo>
                    <a:pt x="126215" y="-88"/>
                    <a:pt x="127403" y="1738"/>
                    <a:pt x="127403" y="5939"/>
                  </a:cubicBezTo>
                  <a:cubicBezTo>
                    <a:pt x="127220" y="22011"/>
                    <a:pt x="127494" y="38175"/>
                    <a:pt x="127220" y="54246"/>
                  </a:cubicBezTo>
                  <a:cubicBezTo>
                    <a:pt x="127220" y="59269"/>
                    <a:pt x="128773" y="61095"/>
                    <a:pt x="133796" y="62282"/>
                  </a:cubicBezTo>
                  <a:cubicBezTo>
                    <a:pt x="175619" y="71962"/>
                    <a:pt x="204293" y="96344"/>
                    <a:pt x="214155" y="138899"/>
                  </a:cubicBezTo>
                  <a:cubicBezTo>
                    <a:pt x="225387" y="187297"/>
                    <a:pt x="194248" y="239075"/>
                    <a:pt x="143566" y="246928"/>
                  </a:cubicBezTo>
                  <a:cubicBezTo>
                    <a:pt x="100738" y="253594"/>
                    <a:pt x="62475" y="225925"/>
                    <a:pt x="55352" y="187936"/>
                  </a:cubicBezTo>
                  <a:cubicBezTo>
                    <a:pt x="49235" y="155062"/>
                    <a:pt x="70420" y="121365"/>
                    <a:pt x="102656" y="114973"/>
                  </a:cubicBezTo>
                  <a:cubicBezTo>
                    <a:pt x="136261" y="108398"/>
                    <a:pt x="164113" y="132141"/>
                    <a:pt x="162651" y="163006"/>
                  </a:cubicBezTo>
                  <a:cubicBezTo>
                    <a:pt x="162470" y="167207"/>
                    <a:pt x="162470" y="171499"/>
                    <a:pt x="162651" y="175791"/>
                  </a:cubicBezTo>
                  <a:cubicBezTo>
                    <a:pt x="162743" y="178987"/>
                    <a:pt x="161647" y="180540"/>
                    <a:pt x="158268" y="180540"/>
                  </a:cubicBezTo>
                  <a:cubicBezTo>
                    <a:pt x="149593" y="180448"/>
                    <a:pt x="140827" y="180448"/>
                    <a:pt x="132151" y="180540"/>
                  </a:cubicBezTo>
                  <a:cubicBezTo>
                    <a:pt x="128498" y="180540"/>
                    <a:pt x="127220" y="178987"/>
                    <a:pt x="127311" y="175517"/>
                  </a:cubicBezTo>
                  <a:cubicBezTo>
                    <a:pt x="127494" y="171590"/>
                    <a:pt x="127311" y="167755"/>
                    <a:pt x="127311" y="163828"/>
                  </a:cubicBezTo>
                  <a:cubicBezTo>
                    <a:pt x="127311" y="151774"/>
                    <a:pt x="118728" y="145656"/>
                    <a:pt x="106947" y="149492"/>
                  </a:cubicBezTo>
                  <a:cubicBezTo>
                    <a:pt x="95350" y="153236"/>
                    <a:pt x="87222" y="167938"/>
                    <a:pt x="89597" y="180905"/>
                  </a:cubicBezTo>
                  <a:cubicBezTo>
                    <a:pt x="93798" y="203552"/>
                    <a:pt x="117632" y="217615"/>
                    <a:pt x="141649" y="211588"/>
                  </a:cubicBezTo>
                  <a:cubicBezTo>
                    <a:pt x="166578" y="205287"/>
                    <a:pt x="183472" y="179444"/>
                    <a:pt x="181098" y="153692"/>
                  </a:cubicBezTo>
                  <a:cubicBezTo>
                    <a:pt x="177810" y="119265"/>
                    <a:pt x="147036" y="96710"/>
                    <a:pt x="116079" y="95066"/>
                  </a:cubicBezTo>
                  <a:cubicBezTo>
                    <a:pt x="74986" y="92874"/>
                    <a:pt x="39554" y="125566"/>
                    <a:pt x="35902" y="167572"/>
                  </a:cubicBezTo>
                  <a:cubicBezTo>
                    <a:pt x="32341" y="207844"/>
                    <a:pt x="50331" y="237157"/>
                    <a:pt x="84939" y="256608"/>
                  </a:cubicBezTo>
                  <a:cubicBezTo>
                    <a:pt x="107587" y="269301"/>
                    <a:pt x="130964" y="280533"/>
                    <a:pt x="153246" y="293683"/>
                  </a:cubicBezTo>
                  <a:cubicBezTo>
                    <a:pt x="188221" y="314321"/>
                    <a:pt x="209863" y="345095"/>
                    <a:pt x="215434" y="385549"/>
                  </a:cubicBezTo>
                  <a:cubicBezTo>
                    <a:pt x="223104" y="440614"/>
                    <a:pt x="189865" y="497505"/>
                    <a:pt x="133796" y="513760"/>
                  </a:cubicBezTo>
                  <a:cubicBezTo>
                    <a:pt x="128773" y="515221"/>
                    <a:pt x="127494" y="517504"/>
                    <a:pt x="127585" y="522252"/>
                  </a:cubicBezTo>
                  <a:cubicBezTo>
                    <a:pt x="127860" y="539055"/>
                    <a:pt x="127585" y="555949"/>
                    <a:pt x="127768" y="572843"/>
                  </a:cubicBezTo>
                  <a:cubicBezTo>
                    <a:pt x="127768" y="577774"/>
                    <a:pt x="126490" y="579874"/>
                    <a:pt x="121194" y="579601"/>
                  </a:cubicBezTo>
                  <a:cubicBezTo>
                    <a:pt x="112518" y="579235"/>
                    <a:pt x="103751" y="579235"/>
                    <a:pt x="95077" y="579601"/>
                  </a:cubicBezTo>
                  <a:cubicBezTo>
                    <a:pt x="90054" y="579783"/>
                    <a:pt x="88045" y="578231"/>
                    <a:pt x="88319" y="573025"/>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49" name="Freeform: Shape 148">
              <a:extLst>
                <a:ext uri="{FF2B5EF4-FFF2-40B4-BE49-F238E27FC236}">
                  <a16:creationId xmlns:a16="http://schemas.microsoft.com/office/drawing/2014/main" id="{21EBB4CC-F782-7747-D427-BFDC0D376AB6}"/>
                </a:ext>
              </a:extLst>
            </p:cNvPr>
            <p:cNvSpPr/>
            <p:nvPr/>
          </p:nvSpPr>
          <p:spPr>
            <a:xfrm>
              <a:off x="12086892" y="3163667"/>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5 w 216527"/>
                <a:gd name="connsiteY8" fmla="*/ 398242 h 579624"/>
                <a:gd name="connsiteX9" fmla="*/ 57635 w 216527"/>
                <a:gd name="connsiteY9" fmla="*/ 395411 h 579624"/>
                <a:gd name="connsiteX10" fmla="*/ 85396 w 216527"/>
                <a:gd name="connsiteY10" fmla="*/ 395411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8 w 216527"/>
                <a:gd name="connsiteY14" fmla="*/ 424359 h 579624"/>
                <a:gd name="connsiteX15" fmla="*/ 119275 w 216527"/>
                <a:gd name="connsiteY15" fmla="*/ 379979 h 579624"/>
                <a:gd name="connsiteX16" fmla="*/ 46952 w 216527"/>
                <a:gd name="connsiteY16" fmla="*/ 384362 h 579624"/>
                <a:gd name="connsiteX17" fmla="*/ 68867 w 216527"/>
                <a:gd name="connsiteY17" fmla="*/ 474128 h 579624"/>
                <a:gd name="connsiteX18" fmla="*/ 176166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9 h 579624"/>
                <a:gd name="connsiteX22" fmla="*/ 80009 w 216527"/>
                <a:gd name="connsiteY22" fmla="*/ 66392 h 579624"/>
                <a:gd name="connsiteX23" fmla="*/ 88318 w 216527"/>
                <a:gd name="connsiteY23" fmla="*/ 55251 h 579624"/>
                <a:gd name="connsiteX24" fmla="*/ 88318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6 w 216527"/>
                <a:gd name="connsiteY29" fmla="*/ 62283 h 579624"/>
                <a:gd name="connsiteX30" fmla="*/ 214155 w 216527"/>
                <a:gd name="connsiteY30" fmla="*/ 138899 h 579624"/>
                <a:gd name="connsiteX31" fmla="*/ 143566 w 216527"/>
                <a:gd name="connsiteY31" fmla="*/ 246928 h 579624"/>
                <a:gd name="connsiteX32" fmla="*/ 55352 w 216527"/>
                <a:gd name="connsiteY32" fmla="*/ 187936 h 579624"/>
                <a:gd name="connsiteX33" fmla="*/ 102656 w 216527"/>
                <a:gd name="connsiteY33" fmla="*/ 114973 h 579624"/>
                <a:gd name="connsiteX34" fmla="*/ 162651 w 216527"/>
                <a:gd name="connsiteY34" fmla="*/ 163007 h 579624"/>
                <a:gd name="connsiteX35" fmla="*/ 162651 w 216527"/>
                <a:gd name="connsiteY35" fmla="*/ 175791 h 579624"/>
                <a:gd name="connsiteX36" fmla="*/ 158268 w 216527"/>
                <a:gd name="connsiteY36" fmla="*/ 180540 h 579624"/>
                <a:gd name="connsiteX37" fmla="*/ 132151 w 216527"/>
                <a:gd name="connsiteY37" fmla="*/ 180540 h 579624"/>
                <a:gd name="connsiteX38" fmla="*/ 127311 w 216527"/>
                <a:gd name="connsiteY38" fmla="*/ 175517 h 579624"/>
                <a:gd name="connsiteX39" fmla="*/ 127311 w 216527"/>
                <a:gd name="connsiteY39" fmla="*/ 163829 h 579624"/>
                <a:gd name="connsiteX40" fmla="*/ 106947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39 w 216527"/>
                <a:gd name="connsiteY46" fmla="*/ 256608 h 579624"/>
                <a:gd name="connsiteX47" fmla="*/ 153245 w 216527"/>
                <a:gd name="connsiteY47" fmla="*/ 293683 h 579624"/>
                <a:gd name="connsiteX48" fmla="*/ 215434 w 216527"/>
                <a:gd name="connsiteY48" fmla="*/ 385549 h 579624"/>
                <a:gd name="connsiteX49" fmla="*/ 133796 w 216527"/>
                <a:gd name="connsiteY49" fmla="*/ 513760 h 579624"/>
                <a:gd name="connsiteX50" fmla="*/ 127585 w 216527"/>
                <a:gd name="connsiteY50" fmla="*/ 522253 h 579624"/>
                <a:gd name="connsiteX51" fmla="*/ 127768 w 216527"/>
                <a:gd name="connsiteY51" fmla="*/ 572843 h 579624"/>
                <a:gd name="connsiteX52" fmla="*/ 121194 w 216527"/>
                <a:gd name="connsiteY52" fmla="*/ 579601 h 579624"/>
                <a:gd name="connsiteX53" fmla="*/ 95076 w 216527"/>
                <a:gd name="connsiteY53" fmla="*/ 579601 h 579624"/>
                <a:gd name="connsiteX54" fmla="*/ 88318 w 216527"/>
                <a:gd name="connsiteY54" fmla="*/ 573026 h 579624"/>
                <a:gd name="connsiteX55" fmla="*/ 88318 w 216527"/>
                <a:gd name="connsiteY55" fmla="*/ 548004 h 579624"/>
                <a:gd name="connsiteX56" fmla="*/ 88318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6"/>
                  </a:cubicBezTo>
                  <a:cubicBezTo>
                    <a:pt x="169500" y="418515"/>
                    <a:pt x="149136" y="454768"/>
                    <a:pt x="115714" y="462439"/>
                  </a:cubicBezTo>
                  <a:cubicBezTo>
                    <a:pt x="86766" y="469105"/>
                    <a:pt x="59462" y="452577"/>
                    <a:pt x="54714" y="424816"/>
                  </a:cubicBezTo>
                  <a:cubicBezTo>
                    <a:pt x="53252" y="416141"/>
                    <a:pt x="54074" y="407100"/>
                    <a:pt x="54165" y="398242"/>
                  </a:cubicBezTo>
                  <a:cubicBezTo>
                    <a:pt x="54165" y="397238"/>
                    <a:pt x="56448" y="395411"/>
                    <a:pt x="57635" y="395411"/>
                  </a:cubicBezTo>
                  <a:cubicBezTo>
                    <a:pt x="66859" y="395138"/>
                    <a:pt x="76173" y="395138"/>
                    <a:pt x="85396" y="395411"/>
                  </a:cubicBezTo>
                  <a:cubicBezTo>
                    <a:pt x="86675" y="395411"/>
                    <a:pt x="88867" y="397877"/>
                    <a:pt x="89049" y="399338"/>
                  </a:cubicBezTo>
                  <a:cubicBezTo>
                    <a:pt x="89505" y="405457"/>
                    <a:pt x="89414" y="411575"/>
                    <a:pt x="89232" y="417693"/>
                  </a:cubicBezTo>
                  <a:cubicBezTo>
                    <a:pt x="89141" y="422716"/>
                    <a:pt x="91605" y="425821"/>
                    <a:pt x="95898" y="427464"/>
                  </a:cubicBezTo>
                  <a:cubicBezTo>
                    <a:pt x="103386" y="430295"/>
                    <a:pt x="110418" y="429656"/>
                    <a:pt x="116718" y="424359"/>
                  </a:cubicBezTo>
                  <a:cubicBezTo>
                    <a:pt x="129594" y="413584"/>
                    <a:pt x="130781" y="393220"/>
                    <a:pt x="119275" y="379979"/>
                  </a:cubicBezTo>
                  <a:cubicBezTo>
                    <a:pt x="100281" y="357788"/>
                    <a:pt x="64667" y="359980"/>
                    <a:pt x="46952" y="384362"/>
                  </a:cubicBezTo>
                  <a:cubicBezTo>
                    <a:pt x="25127" y="414406"/>
                    <a:pt x="35263" y="456047"/>
                    <a:pt x="68867" y="474128"/>
                  </a:cubicBezTo>
                  <a:cubicBezTo>
                    <a:pt x="109960" y="496227"/>
                    <a:pt x="159638" y="476137"/>
                    <a:pt x="176166" y="430843"/>
                  </a:cubicBezTo>
                  <a:cubicBezTo>
                    <a:pt x="190869" y="390572"/>
                    <a:pt x="174706" y="346465"/>
                    <a:pt x="136352" y="324183"/>
                  </a:cubicBezTo>
                  <a:cubicBezTo>
                    <a:pt x="113613" y="311034"/>
                    <a:pt x="90145" y="299071"/>
                    <a:pt x="67224" y="286195"/>
                  </a:cubicBezTo>
                  <a:cubicBezTo>
                    <a:pt x="28961" y="264735"/>
                    <a:pt x="5676" y="232409"/>
                    <a:pt x="927" y="188759"/>
                  </a:cubicBezTo>
                  <a:cubicBezTo>
                    <a:pt x="-5192" y="132598"/>
                    <a:pt x="29784" y="82099"/>
                    <a:pt x="80009" y="66392"/>
                  </a:cubicBezTo>
                  <a:cubicBezTo>
                    <a:pt x="85579" y="64657"/>
                    <a:pt x="88318" y="60913"/>
                    <a:pt x="88318" y="55251"/>
                  </a:cubicBezTo>
                  <a:cubicBezTo>
                    <a:pt x="88318" y="38814"/>
                    <a:pt x="88410" y="22285"/>
                    <a:pt x="88318" y="5848"/>
                  </a:cubicBezTo>
                  <a:cubicBezTo>
                    <a:pt x="88318" y="1556"/>
                    <a:pt x="89505" y="-88"/>
                    <a:pt x="93980" y="4"/>
                  </a:cubicBezTo>
                  <a:cubicBezTo>
                    <a:pt x="103203" y="278"/>
                    <a:pt x="112518" y="278"/>
                    <a:pt x="121741" y="4"/>
                  </a:cubicBezTo>
                  <a:cubicBezTo>
                    <a:pt x="126215" y="-88"/>
                    <a:pt x="127403" y="1739"/>
                    <a:pt x="127403" y="5939"/>
                  </a:cubicBezTo>
                  <a:cubicBezTo>
                    <a:pt x="127220" y="22011"/>
                    <a:pt x="127494" y="38175"/>
                    <a:pt x="127220" y="54247"/>
                  </a:cubicBezTo>
                  <a:cubicBezTo>
                    <a:pt x="127220" y="59269"/>
                    <a:pt x="128773" y="61096"/>
                    <a:pt x="133796" y="62283"/>
                  </a:cubicBezTo>
                  <a:cubicBezTo>
                    <a:pt x="175619" y="71962"/>
                    <a:pt x="204293" y="96344"/>
                    <a:pt x="214155" y="138899"/>
                  </a:cubicBezTo>
                  <a:cubicBezTo>
                    <a:pt x="225387" y="187297"/>
                    <a:pt x="194248" y="239075"/>
                    <a:pt x="143566" y="246928"/>
                  </a:cubicBezTo>
                  <a:cubicBezTo>
                    <a:pt x="100737" y="253594"/>
                    <a:pt x="62475" y="225925"/>
                    <a:pt x="55352" y="187936"/>
                  </a:cubicBezTo>
                  <a:cubicBezTo>
                    <a:pt x="49235" y="155062"/>
                    <a:pt x="70420" y="121366"/>
                    <a:pt x="102656" y="114973"/>
                  </a:cubicBezTo>
                  <a:cubicBezTo>
                    <a:pt x="136260" y="108398"/>
                    <a:pt x="164113" y="132141"/>
                    <a:pt x="162651" y="163007"/>
                  </a:cubicBezTo>
                  <a:cubicBezTo>
                    <a:pt x="162468" y="167207"/>
                    <a:pt x="162468" y="171499"/>
                    <a:pt x="162651" y="175791"/>
                  </a:cubicBezTo>
                  <a:cubicBezTo>
                    <a:pt x="162743" y="178987"/>
                    <a:pt x="161647" y="180540"/>
                    <a:pt x="158268" y="180540"/>
                  </a:cubicBezTo>
                  <a:cubicBezTo>
                    <a:pt x="149593" y="180449"/>
                    <a:pt x="140826" y="180449"/>
                    <a:pt x="132151" y="180540"/>
                  </a:cubicBezTo>
                  <a:cubicBezTo>
                    <a:pt x="128498" y="180540"/>
                    <a:pt x="127220" y="178987"/>
                    <a:pt x="127311" y="175517"/>
                  </a:cubicBezTo>
                  <a:cubicBezTo>
                    <a:pt x="127494" y="171591"/>
                    <a:pt x="127311" y="167755"/>
                    <a:pt x="127311" y="163829"/>
                  </a:cubicBezTo>
                  <a:cubicBezTo>
                    <a:pt x="127311" y="151774"/>
                    <a:pt x="118728" y="145656"/>
                    <a:pt x="106947" y="149492"/>
                  </a:cubicBezTo>
                  <a:cubicBezTo>
                    <a:pt x="95350" y="153236"/>
                    <a:pt x="87222" y="167938"/>
                    <a:pt x="89597" y="180905"/>
                  </a:cubicBezTo>
                  <a:cubicBezTo>
                    <a:pt x="93798" y="203552"/>
                    <a:pt x="117632" y="217615"/>
                    <a:pt x="141649" y="211588"/>
                  </a:cubicBezTo>
                  <a:cubicBezTo>
                    <a:pt x="166578" y="205287"/>
                    <a:pt x="183472" y="179444"/>
                    <a:pt x="181098" y="153692"/>
                  </a:cubicBezTo>
                  <a:cubicBezTo>
                    <a:pt x="177810" y="119265"/>
                    <a:pt x="147036" y="96710"/>
                    <a:pt x="116079" y="95066"/>
                  </a:cubicBezTo>
                  <a:cubicBezTo>
                    <a:pt x="74986" y="92874"/>
                    <a:pt x="39554" y="125566"/>
                    <a:pt x="35902" y="167573"/>
                  </a:cubicBezTo>
                  <a:cubicBezTo>
                    <a:pt x="32340" y="207844"/>
                    <a:pt x="50331" y="237157"/>
                    <a:pt x="84939" y="256608"/>
                  </a:cubicBezTo>
                  <a:cubicBezTo>
                    <a:pt x="107586" y="269301"/>
                    <a:pt x="130964" y="280533"/>
                    <a:pt x="153245" y="293683"/>
                  </a:cubicBezTo>
                  <a:cubicBezTo>
                    <a:pt x="188221" y="314321"/>
                    <a:pt x="209863" y="345095"/>
                    <a:pt x="215434" y="385549"/>
                  </a:cubicBezTo>
                  <a:cubicBezTo>
                    <a:pt x="223104" y="440614"/>
                    <a:pt x="189864" y="497505"/>
                    <a:pt x="133796" y="513760"/>
                  </a:cubicBezTo>
                  <a:cubicBezTo>
                    <a:pt x="128773" y="515221"/>
                    <a:pt x="127494" y="517504"/>
                    <a:pt x="127585" y="522253"/>
                  </a:cubicBezTo>
                  <a:cubicBezTo>
                    <a:pt x="127860" y="539055"/>
                    <a:pt x="127585" y="555949"/>
                    <a:pt x="127768" y="572843"/>
                  </a:cubicBezTo>
                  <a:cubicBezTo>
                    <a:pt x="127768" y="577774"/>
                    <a:pt x="126490" y="579874"/>
                    <a:pt x="121194" y="579601"/>
                  </a:cubicBezTo>
                  <a:cubicBezTo>
                    <a:pt x="112518" y="579235"/>
                    <a:pt x="103751" y="579235"/>
                    <a:pt x="95076" y="579601"/>
                  </a:cubicBezTo>
                  <a:cubicBezTo>
                    <a:pt x="90054" y="579783"/>
                    <a:pt x="88045" y="578231"/>
                    <a:pt x="88318" y="573026"/>
                  </a:cubicBezTo>
                  <a:cubicBezTo>
                    <a:pt x="88684" y="564716"/>
                    <a:pt x="88318" y="556314"/>
                    <a:pt x="88318" y="548004"/>
                  </a:cubicBezTo>
                  <a:lnTo>
                    <a:pt x="88318" y="548004"/>
                  </a:lnTo>
                  <a:close/>
                </a:path>
              </a:pathLst>
            </a:custGeom>
            <a:grpFill/>
            <a:ln w="9129" cap="flat">
              <a:noFill/>
              <a:prstDash val="solid"/>
              <a:miter/>
            </a:ln>
          </p:spPr>
          <p:txBody>
            <a:bodyPr rtlCol="0" anchor="ctr"/>
            <a:lstStyle/>
            <a:p>
              <a:endParaRPr lang="en-IN"/>
            </a:p>
          </p:txBody>
        </p:sp>
        <p:sp>
          <p:nvSpPr>
            <p:cNvPr id="150" name="Freeform: Shape 149">
              <a:extLst>
                <a:ext uri="{FF2B5EF4-FFF2-40B4-BE49-F238E27FC236}">
                  <a16:creationId xmlns:a16="http://schemas.microsoft.com/office/drawing/2014/main" id="{5B5DAFDE-52AB-6AB6-2468-A5D71E4EF34D}"/>
                </a:ext>
              </a:extLst>
            </p:cNvPr>
            <p:cNvSpPr/>
            <p:nvPr/>
          </p:nvSpPr>
          <p:spPr>
            <a:xfrm>
              <a:off x="11505348" y="2066418"/>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5 w 216527"/>
                <a:gd name="connsiteY6" fmla="*/ 462439 h 579624"/>
                <a:gd name="connsiteX7" fmla="*/ 54714 w 216527"/>
                <a:gd name="connsiteY7" fmla="*/ 424816 h 579624"/>
                <a:gd name="connsiteX8" fmla="*/ 54165 w 216527"/>
                <a:gd name="connsiteY8" fmla="*/ 398243 h 579624"/>
                <a:gd name="connsiteX9" fmla="*/ 57635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5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6 w 216527"/>
                <a:gd name="connsiteY29" fmla="*/ 62283 h 579624"/>
                <a:gd name="connsiteX30" fmla="*/ 214155 w 216527"/>
                <a:gd name="connsiteY30" fmla="*/ 138899 h 579624"/>
                <a:gd name="connsiteX31" fmla="*/ 143566 w 216527"/>
                <a:gd name="connsiteY31" fmla="*/ 246928 h 579624"/>
                <a:gd name="connsiteX32" fmla="*/ 55352 w 216527"/>
                <a:gd name="connsiteY32" fmla="*/ 187937 h 579624"/>
                <a:gd name="connsiteX33" fmla="*/ 102656 w 216527"/>
                <a:gd name="connsiteY33" fmla="*/ 114973 h 579624"/>
                <a:gd name="connsiteX34" fmla="*/ 162651 w 216527"/>
                <a:gd name="connsiteY34" fmla="*/ 163007 h 579624"/>
                <a:gd name="connsiteX35" fmla="*/ 162651 w 216527"/>
                <a:gd name="connsiteY35" fmla="*/ 175791 h 579624"/>
                <a:gd name="connsiteX36" fmla="*/ 158268 w 216527"/>
                <a:gd name="connsiteY36" fmla="*/ 180540 h 579624"/>
                <a:gd name="connsiteX37" fmla="*/ 132151 w 216527"/>
                <a:gd name="connsiteY37" fmla="*/ 180540 h 579624"/>
                <a:gd name="connsiteX38" fmla="*/ 127311 w 216527"/>
                <a:gd name="connsiteY38" fmla="*/ 175517 h 579624"/>
                <a:gd name="connsiteX39" fmla="*/ 127311 w 216527"/>
                <a:gd name="connsiteY39" fmla="*/ 163829 h 579624"/>
                <a:gd name="connsiteX40" fmla="*/ 106947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39 w 216527"/>
                <a:gd name="connsiteY46" fmla="*/ 256608 h 579624"/>
                <a:gd name="connsiteX47" fmla="*/ 153246 w 216527"/>
                <a:gd name="connsiteY47" fmla="*/ 293683 h 579624"/>
                <a:gd name="connsiteX48" fmla="*/ 215434 w 216527"/>
                <a:gd name="connsiteY48" fmla="*/ 385549 h 579624"/>
                <a:gd name="connsiteX49" fmla="*/ 133796 w 216527"/>
                <a:gd name="connsiteY49" fmla="*/ 513760 h 579624"/>
                <a:gd name="connsiteX50" fmla="*/ 127585 w 216527"/>
                <a:gd name="connsiteY50" fmla="*/ 522253 h 579624"/>
                <a:gd name="connsiteX51" fmla="*/ 127768 w 216527"/>
                <a:gd name="connsiteY51" fmla="*/ 572843 h 579624"/>
                <a:gd name="connsiteX52" fmla="*/ 121194 w 216527"/>
                <a:gd name="connsiteY52" fmla="*/ 579601 h 579624"/>
                <a:gd name="connsiteX53" fmla="*/ 95077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6"/>
                  </a:cubicBezTo>
                  <a:cubicBezTo>
                    <a:pt x="169500" y="418515"/>
                    <a:pt x="149136" y="454769"/>
                    <a:pt x="115715" y="462439"/>
                  </a:cubicBezTo>
                  <a:cubicBezTo>
                    <a:pt x="86766" y="469105"/>
                    <a:pt x="59462" y="452577"/>
                    <a:pt x="54714" y="424816"/>
                  </a:cubicBezTo>
                  <a:cubicBezTo>
                    <a:pt x="53252" y="416141"/>
                    <a:pt x="54075" y="407100"/>
                    <a:pt x="54165" y="398243"/>
                  </a:cubicBezTo>
                  <a:cubicBezTo>
                    <a:pt x="54165" y="397238"/>
                    <a:pt x="56448" y="395412"/>
                    <a:pt x="57635" y="395412"/>
                  </a:cubicBezTo>
                  <a:cubicBezTo>
                    <a:pt x="66859" y="395138"/>
                    <a:pt x="76173" y="395138"/>
                    <a:pt x="85396" y="395412"/>
                  </a:cubicBezTo>
                  <a:cubicBezTo>
                    <a:pt x="86675" y="395412"/>
                    <a:pt x="88867" y="397877"/>
                    <a:pt x="89049" y="399338"/>
                  </a:cubicBezTo>
                  <a:cubicBezTo>
                    <a:pt x="89505" y="405457"/>
                    <a:pt x="89415" y="411575"/>
                    <a:pt x="89232" y="417693"/>
                  </a:cubicBezTo>
                  <a:cubicBezTo>
                    <a:pt x="89141" y="422716"/>
                    <a:pt x="91607" y="425821"/>
                    <a:pt x="95898" y="427464"/>
                  </a:cubicBezTo>
                  <a:cubicBezTo>
                    <a:pt x="103386" y="430295"/>
                    <a:pt x="110418" y="429656"/>
                    <a:pt x="116719" y="424359"/>
                  </a:cubicBezTo>
                  <a:cubicBezTo>
                    <a:pt x="129594" y="413584"/>
                    <a:pt x="130781" y="393220"/>
                    <a:pt x="119275" y="379979"/>
                  </a:cubicBezTo>
                  <a:cubicBezTo>
                    <a:pt x="100281" y="357788"/>
                    <a:pt x="64667" y="359980"/>
                    <a:pt x="46952" y="384362"/>
                  </a:cubicBezTo>
                  <a:cubicBezTo>
                    <a:pt x="25127" y="414406"/>
                    <a:pt x="35263" y="456047"/>
                    <a:pt x="68868" y="474128"/>
                  </a:cubicBezTo>
                  <a:cubicBezTo>
                    <a:pt x="109962" y="496227"/>
                    <a:pt x="159638" y="476137"/>
                    <a:pt x="176167" y="430843"/>
                  </a:cubicBezTo>
                  <a:cubicBezTo>
                    <a:pt x="190869" y="390572"/>
                    <a:pt x="174706" y="346465"/>
                    <a:pt x="136352" y="324183"/>
                  </a:cubicBezTo>
                  <a:cubicBezTo>
                    <a:pt x="113613" y="311034"/>
                    <a:pt x="90145" y="299071"/>
                    <a:pt x="67224" y="286195"/>
                  </a:cubicBezTo>
                  <a:cubicBezTo>
                    <a:pt x="28962" y="264735"/>
                    <a:pt x="5676" y="232408"/>
                    <a:pt x="927" y="188758"/>
                  </a:cubicBezTo>
                  <a:cubicBezTo>
                    <a:pt x="-5192" y="132598"/>
                    <a:pt x="29784" y="82099"/>
                    <a:pt x="80009" y="66392"/>
                  </a:cubicBezTo>
                  <a:cubicBezTo>
                    <a:pt x="85579" y="64657"/>
                    <a:pt x="88319" y="60913"/>
                    <a:pt x="88319" y="55251"/>
                  </a:cubicBezTo>
                  <a:cubicBezTo>
                    <a:pt x="88319" y="38814"/>
                    <a:pt x="88410" y="22285"/>
                    <a:pt x="88319" y="5848"/>
                  </a:cubicBezTo>
                  <a:cubicBezTo>
                    <a:pt x="88319" y="1556"/>
                    <a:pt x="89505" y="-88"/>
                    <a:pt x="93981" y="4"/>
                  </a:cubicBezTo>
                  <a:cubicBezTo>
                    <a:pt x="103203" y="278"/>
                    <a:pt x="112518" y="278"/>
                    <a:pt x="121741" y="4"/>
                  </a:cubicBezTo>
                  <a:cubicBezTo>
                    <a:pt x="126215" y="-88"/>
                    <a:pt x="127403" y="1739"/>
                    <a:pt x="127403" y="5939"/>
                  </a:cubicBezTo>
                  <a:cubicBezTo>
                    <a:pt x="127220" y="22011"/>
                    <a:pt x="127494" y="38175"/>
                    <a:pt x="127220" y="54247"/>
                  </a:cubicBezTo>
                  <a:cubicBezTo>
                    <a:pt x="127220" y="59269"/>
                    <a:pt x="128773" y="61096"/>
                    <a:pt x="133796" y="62283"/>
                  </a:cubicBezTo>
                  <a:cubicBezTo>
                    <a:pt x="175619" y="71962"/>
                    <a:pt x="204293" y="96344"/>
                    <a:pt x="214155" y="138899"/>
                  </a:cubicBezTo>
                  <a:cubicBezTo>
                    <a:pt x="225387" y="187297"/>
                    <a:pt x="194248" y="239075"/>
                    <a:pt x="143566" y="246928"/>
                  </a:cubicBezTo>
                  <a:cubicBezTo>
                    <a:pt x="100738" y="253594"/>
                    <a:pt x="62475" y="225925"/>
                    <a:pt x="55352" y="187937"/>
                  </a:cubicBezTo>
                  <a:cubicBezTo>
                    <a:pt x="49235" y="155062"/>
                    <a:pt x="70420" y="121366"/>
                    <a:pt x="102656" y="114973"/>
                  </a:cubicBezTo>
                  <a:cubicBezTo>
                    <a:pt x="136261" y="108398"/>
                    <a:pt x="164113" y="132141"/>
                    <a:pt x="162651" y="163007"/>
                  </a:cubicBezTo>
                  <a:cubicBezTo>
                    <a:pt x="162470" y="167207"/>
                    <a:pt x="162470" y="171499"/>
                    <a:pt x="162651" y="175791"/>
                  </a:cubicBezTo>
                  <a:cubicBezTo>
                    <a:pt x="162743" y="178987"/>
                    <a:pt x="161647" y="180540"/>
                    <a:pt x="158268" y="180540"/>
                  </a:cubicBezTo>
                  <a:cubicBezTo>
                    <a:pt x="149593" y="180449"/>
                    <a:pt x="140827" y="180449"/>
                    <a:pt x="132151" y="180540"/>
                  </a:cubicBezTo>
                  <a:cubicBezTo>
                    <a:pt x="128498" y="180540"/>
                    <a:pt x="127220" y="178987"/>
                    <a:pt x="127311" y="175517"/>
                  </a:cubicBezTo>
                  <a:cubicBezTo>
                    <a:pt x="127494" y="171591"/>
                    <a:pt x="127311" y="167755"/>
                    <a:pt x="127311" y="163829"/>
                  </a:cubicBezTo>
                  <a:cubicBezTo>
                    <a:pt x="127311" y="151775"/>
                    <a:pt x="118728" y="145656"/>
                    <a:pt x="106947" y="149492"/>
                  </a:cubicBezTo>
                  <a:cubicBezTo>
                    <a:pt x="95350" y="153236"/>
                    <a:pt x="87222" y="167938"/>
                    <a:pt x="89597" y="180905"/>
                  </a:cubicBezTo>
                  <a:cubicBezTo>
                    <a:pt x="93798" y="203552"/>
                    <a:pt x="117632" y="217615"/>
                    <a:pt x="141649" y="211588"/>
                  </a:cubicBezTo>
                  <a:cubicBezTo>
                    <a:pt x="166578" y="205287"/>
                    <a:pt x="183472" y="179444"/>
                    <a:pt x="181098" y="153692"/>
                  </a:cubicBezTo>
                  <a:cubicBezTo>
                    <a:pt x="177810" y="119265"/>
                    <a:pt x="147036" y="96710"/>
                    <a:pt x="116079" y="95066"/>
                  </a:cubicBezTo>
                  <a:cubicBezTo>
                    <a:pt x="74986" y="92874"/>
                    <a:pt x="39554" y="125566"/>
                    <a:pt x="35902" y="167573"/>
                  </a:cubicBezTo>
                  <a:cubicBezTo>
                    <a:pt x="32341" y="207844"/>
                    <a:pt x="50331" y="237157"/>
                    <a:pt x="84939" y="256608"/>
                  </a:cubicBezTo>
                  <a:cubicBezTo>
                    <a:pt x="107587" y="269301"/>
                    <a:pt x="130964" y="280533"/>
                    <a:pt x="153246" y="293683"/>
                  </a:cubicBezTo>
                  <a:cubicBezTo>
                    <a:pt x="188221" y="314321"/>
                    <a:pt x="209863" y="345095"/>
                    <a:pt x="215434" y="385549"/>
                  </a:cubicBezTo>
                  <a:cubicBezTo>
                    <a:pt x="223104" y="440614"/>
                    <a:pt x="189865" y="497505"/>
                    <a:pt x="133796" y="513760"/>
                  </a:cubicBezTo>
                  <a:cubicBezTo>
                    <a:pt x="128773" y="515221"/>
                    <a:pt x="127494" y="517504"/>
                    <a:pt x="127585" y="522253"/>
                  </a:cubicBezTo>
                  <a:cubicBezTo>
                    <a:pt x="127860" y="539055"/>
                    <a:pt x="127585" y="555949"/>
                    <a:pt x="127768" y="572843"/>
                  </a:cubicBezTo>
                  <a:cubicBezTo>
                    <a:pt x="127768" y="577774"/>
                    <a:pt x="126490" y="579874"/>
                    <a:pt x="121194" y="579601"/>
                  </a:cubicBezTo>
                  <a:cubicBezTo>
                    <a:pt x="112518" y="579235"/>
                    <a:pt x="103751" y="579235"/>
                    <a:pt x="95077"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51" name="Freeform: Shape 150">
              <a:extLst>
                <a:ext uri="{FF2B5EF4-FFF2-40B4-BE49-F238E27FC236}">
                  <a16:creationId xmlns:a16="http://schemas.microsoft.com/office/drawing/2014/main" id="{CF3A5634-CF49-422C-1063-9D0ECE802D09}"/>
                </a:ext>
              </a:extLst>
            </p:cNvPr>
            <p:cNvSpPr/>
            <p:nvPr/>
          </p:nvSpPr>
          <p:spPr>
            <a:xfrm>
              <a:off x="-125407" y="-128269"/>
              <a:ext cx="187764" cy="501992"/>
            </a:xfrm>
            <a:custGeom>
              <a:avLst/>
              <a:gdLst>
                <a:gd name="connsiteX0" fmla="*/ 88867 w 216801"/>
                <a:gd name="connsiteY0" fmla="*/ 548004 h 579624"/>
                <a:gd name="connsiteX1" fmla="*/ 88867 w 216801"/>
                <a:gd name="connsiteY1" fmla="*/ 522435 h 579624"/>
                <a:gd name="connsiteX2" fmla="*/ 83479 w 216801"/>
                <a:gd name="connsiteY2" fmla="*/ 515860 h 579624"/>
                <a:gd name="connsiteX3" fmla="*/ 7867 w 216801"/>
                <a:gd name="connsiteY3" fmla="*/ 456686 h 579624"/>
                <a:gd name="connsiteX4" fmla="*/ 65124 w 216801"/>
                <a:gd name="connsiteY4" fmla="*/ 332676 h 579624"/>
                <a:gd name="connsiteX5" fmla="*/ 159912 w 216801"/>
                <a:gd name="connsiteY5" fmla="*/ 383906 h 579624"/>
                <a:gd name="connsiteX6" fmla="*/ 115714 w 216801"/>
                <a:gd name="connsiteY6" fmla="*/ 462439 h 579624"/>
                <a:gd name="connsiteX7" fmla="*/ 54714 w 216801"/>
                <a:gd name="connsiteY7" fmla="*/ 424816 h 579624"/>
                <a:gd name="connsiteX8" fmla="*/ 54166 w 216801"/>
                <a:gd name="connsiteY8" fmla="*/ 398242 h 579624"/>
                <a:gd name="connsiteX9" fmla="*/ 57636 w 216801"/>
                <a:gd name="connsiteY9" fmla="*/ 395412 h 579624"/>
                <a:gd name="connsiteX10" fmla="*/ 85397 w 216801"/>
                <a:gd name="connsiteY10" fmla="*/ 395412 h 579624"/>
                <a:gd name="connsiteX11" fmla="*/ 89049 w 216801"/>
                <a:gd name="connsiteY11" fmla="*/ 399338 h 579624"/>
                <a:gd name="connsiteX12" fmla="*/ 89232 w 216801"/>
                <a:gd name="connsiteY12" fmla="*/ 417693 h 579624"/>
                <a:gd name="connsiteX13" fmla="*/ 95898 w 216801"/>
                <a:gd name="connsiteY13" fmla="*/ 427464 h 579624"/>
                <a:gd name="connsiteX14" fmla="*/ 116719 w 216801"/>
                <a:gd name="connsiteY14" fmla="*/ 424359 h 579624"/>
                <a:gd name="connsiteX15" fmla="*/ 119276 w 216801"/>
                <a:gd name="connsiteY15" fmla="*/ 379979 h 579624"/>
                <a:gd name="connsiteX16" fmla="*/ 46952 w 216801"/>
                <a:gd name="connsiteY16" fmla="*/ 384362 h 579624"/>
                <a:gd name="connsiteX17" fmla="*/ 68868 w 216801"/>
                <a:gd name="connsiteY17" fmla="*/ 474128 h 579624"/>
                <a:gd name="connsiteX18" fmla="*/ 176167 w 216801"/>
                <a:gd name="connsiteY18" fmla="*/ 430843 h 579624"/>
                <a:gd name="connsiteX19" fmla="*/ 136352 w 216801"/>
                <a:gd name="connsiteY19" fmla="*/ 324183 h 579624"/>
                <a:gd name="connsiteX20" fmla="*/ 67224 w 216801"/>
                <a:gd name="connsiteY20" fmla="*/ 286195 h 579624"/>
                <a:gd name="connsiteX21" fmla="*/ 1110 w 216801"/>
                <a:gd name="connsiteY21" fmla="*/ 188850 h 579624"/>
                <a:gd name="connsiteX22" fmla="*/ 80283 w 216801"/>
                <a:gd name="connsiteY22" fmla="*/ 66392 h 579624"/>
                <a:gd name="connsiteX23" fmla="*/ 88593 w 216801"/>
                <a:gd name="connsiteY23" fmla="*/ 55251 h 579624"/>
                <a:gd name="connsiteX24" fmla="*/ 88593 w 216801"/>
                <a:gd name="connsiteY24" fmla="*/ 5848 h 579624"/>
                <a:gd name="connsiteX25" fmla="*/ 94254 w 216801"/>
                <a:gd name="connsiteY25" fmla="*/ 4 h 579624"/>
                <a:gd name="connsiteX26" fmla="*/ 122015 w 216801"/>
                <a:gd name="connsiteY26" fmla="*/ 4 h 579624"/>
                <a:gd name="connsiteX27" fmla="*/ 127677 w 216801"/>
                <a:gd name="connsiteY27" fmla="*/ 5939 h 579624"/>
                <a:gd name="connsiteX28" fmla="*/ 127494 w 216801"/>
                <a:gd name="connsiteY28" fmla="*/ 54247 h 579624"/>
                <a:gd name="connsiteX29" fmla="*/ 134069 w 216801"/>
                <a:gd name="connsiteY29" fmla="*/ 62283 h 579624"/>
                <a:gd name="connsiteX30" fmla="*/ 214429 w 216801"/>
                <a:gd name="connsiteY30" fmla="*/ 138899 h 579624"/>
                <a:gd name="connsiteX31" fmla="*/ 143840 w 216801"/>
                <a:gd name="connsiteY31" fmla="*/ 246928 h 579624"/>
                <a:gd name="connsiteX32" fmla="*/ 55627 w 216801"/>
                <a:gd name="connsiteY32" fmla="*/ 187937 h 579624"/>
                <a:gd name="connsiteX33" fmla="*/ 102930 w 216801"/>
                <a:gd name="connsiteY33" fmla="*/ 114973 h 579624"/>
                <a:gd name="connsiteX34" fmla="*/ 162926 w 216801"/>
                <a:gd name="connsiteY34" fmla="*/ 163007 h 579624"/>
                <a:gd name="connsiteX35" fmla="*/ 162926 w 216801"/>
                <a:gd name="connsiteY35" fmla="*/ 175791 h 579624"/>
                <a:gd name="connsiteX36" fmla="*/ 158543 w 216801"/>
                <a:gd name="connsiteY36" fmla="*/ 180540 h 579624"/>
                <a:gd name="connsiteX37" fmla="*/ 132426 w 216801"/>
                <a:gd name="connsiteY37" fmla="*/ 180540 h 579624"/>
                <a:gd name="connsiteX38" fmla="*/ 127586 w 216801"/>
                <a:gd name="connsiteY38" fmla="*/ 175517 h 579624"/>
                <a:gd name="connsiteX39" fmla="*/ 127586 w 216801"/>
                <a:gd name="connsiteY39" fmla="*/ 163829 h 579624"/>
                <a:gd name="connsiteX40" fmla="*/ 107222 w 216801"/>
                <a:gd name="connsiteY40" fmla="*/ 149492 h 579624"/>
                <a:gd name="connsiteX41" fmla="*/ 89871 w 216801"/>
                <a:gd name="connsiteY41" fmla="*/ 180905 h 579624"/>
                <a:gd name="connsiteX42" fmla="*/ 141923 w 216801"/>
                <a:gd name="connsiteY42" fmla="*/ 211588 h 579624"/>
                <a:gd name="connsiteX43" fmla="*/ 181372 w 216801"/>
                <a:gd name="connsiteY43" fmla="*/ 153692 h 579624"/>
                <a:gd name="connsiteX44" fmla="*/ 116353 w 216801"/>
                <a:gd name="connsiteY44" fmla="*/ 95066 h 579624"/>
                <a:gd name="connsiteX45" fmla="*/ 36176 w 216801"/>
                <a:gd name="connsiteY45" fmla="*/ 167573 h 579624"/>
                <a:gd name="connsiteX46" fmla="*/ 85214 w 216801"/>
                <a:gd name="connsiteY46" fmla="*/ 256608 h 579624"/>
                <a:gd name="connsiteX47" fmla="*/ 153520 w 216801"/>
                <a:gd name="connsiteY47" fmla="*/ 293683 h 579624"/>
                <a:gd name="connsiteX48" fmla="*/ 215708 w 216801"/>
                <a:gd name="connsiteY48" fmla="*/ 385549 h 579624"/>
                <a:gd name="connsiteX49" fmla="*/ 134069 w 216801"/>
                <a:gd name="connsiteY49" fmla="*/ 513760 h 579624"/>
                <a:gd name="connsiteX50" fmla="*/ 127860 w 216801"/>
                <a:gd name="connsiteY50" fmla="*/ 522253 h 579624"/>
                <a:gd name="connsiteX51" fmla="*/ 128042 w 216801"/>
                <a:gd name="connsiteY51" fmla="*/ 572843 h 579624"/>
                <a:gd name="connsiteX52" fmla="*/ 121467 w 216801"/>
                <a:gd name="connsiteY52" fmla="*/ 579601 h 579624"/>
                <a:gd name="connsiteX53" fmla="*/ 95350 w 216801"/>
                <a:gd name="connsiteY53" fmla="*/ 579601 h 579624"/>
                <a:gd name="connsiteX54" fmla="*/ 88593 w 216801"/>
                <a:gd name="connsiteY54" fmla="*/ 573026 h 579624"/>
                <a:gd name="connsiteX55" fmla="*/ 88593 w 216801"/>
                <a:gd name="connsiteY55" fmla="*/ 548004 h 579624"/>
                <a:gd name="connsiteX56" fmla="*/ 88593 w 216801"/>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801"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9145" y="264827"/>
                    <a:pt x="5858" y="232500"/>
                    <a:pt x="1110" y="188850"/>
                  </a:cubicBezTo>
                  <a:cubicBezTo>
                    <a:pt x="-5008" y="132689"/>
                    <a:pt x="29966" y="82099"/>
                    <a:pt x="80283" y="66392"/>
                  </a:cubicBezTo>
                  <a:cubicBezTo>
                    <a:pt x="85853" y="64657"/>
                    <a:pt x="88593" y="60913"/>
                    <a:pt x="88593" y="55251"/>
                  </a:cubicBezTo>
                  <a:cubicBezTo>
                    <a:pt x="88593" y="38814"/>
                    <a:pt x="88684" y="22285"/>
                    <a:pt x="88593" y="5848"/>
                  </a:cubicBezTo>
                  <a:cubicBezTo>
                    <a:pt x="88593" y="1556"/>
                    <a:pt x="89780" y="-88"/>
                    <a:pt x="94254" y="4"/>
                  </a:cubicBezTo>
                  <a:cubicBezTo>
                    <a:pt x="103478" y="278"/>
                    <a:pt x="112701" y="278"/>
                    <a:pt x="122015" y="4"/>
                  </a:cubicBezTo>
                  <a:cubicBezTo>
                    <a:pt x="126490" y="-88"/>
                    <a:pt x="127677" y="1739"/>
                    <a:pt x="127677" y="5939"/>
                  </a:cubicBezTo>
                  <a:cubicBezTo>
                    <a:pt x="127494" y="22011"/>
                    <a:pt x="127768" y="38175"/>
                    <a:pt x="127494" y="54247"/>
                  </a:cubicBezTo>
                  <a:cubicBezTo>
                    <a:pt x="127494" y="59269"/>
                    <a:pt x="129047" y="61095"/>
                    <a:pt x="134069" y="62283"/>
                  </a:cubicBezTo>
                  <a:cubicBezTo>
                    <a:pt x="175893" y="71962"/>
                    <a:pt x="204567" y="96344"/>
                    <a:pt x="214429" y="138899"/>
                  </a:cubicBezTo>
                  <a:cubicBezTo>
                    <a:pt x="225661" y="187297"/>
                    <a:pt x="194522" y="239075"/>
                    <a:pt x="143840" y="246928"/>
                  </a:cubicBezTo>
                  <a:cubicBezTo>
                    <a:pt x="101012" y="253594"/>
                    <a:pt x="62750" y="225925"/>
                    <a:pt x="55627" y="187937"/>
                  </a:cubicBezTo>
                  <a:cubicBezTo>
                    <a:pt x="49509" y="155062"/>
                    <a:pt x="70694" y="121366"/>
                    <a:pt x="102930" y="114973"/>
                  </a:cubicBezTo>
                  <a:cubicBezTo>
                    <a:pt x="136535" y="108398"/>
                    <a:pt x="164387" y="132141"/>
                    <a:pt x="162926" y="163007"/>
                  </a:cubicBezTo>
                  <a:cubicBezTo>
                    <a:pt x="162743" y="167207"/>
                    <a:pt x="162743" y="171499"/>
                    <a:pt x="162926" y="175791"/>
                  </a:cubicBezTo>
                  <a:cubicBezTo>
                    <a:pt x="163017" y="178987"/>
                    <a:pt x="161921" y="180540"/>
                    <a:pt x="158543" y="180540"/>
                  </a:cubicBezTo>
                  <a:cubicBezTo>
                    <a:pt x="149867" y="180448"/>
                    <a:pt x="141101" y="180448"/>
                    <a:pt x="132426" y="180540"/>
                  </a:cubicBezTo>
                  <a:cubicBezTo>
                    <a:pt x="128773" y="180540"/>
                    <a:pt x="127494" y="178987"/>
                    <a:pt x="127586" y="175517"/>
                  </a:cubicBezTo>
                  <a:cubicBezTo>
                    <a:pt x="127768" y="171591"/>
                    <a:pt x="127586" y="167755"/>
                    <a:pt x="127586" y="163829"/>
                  </a:cubicBezTo>
                  <a:cubicBezTo>
                    <a:pt x="127586" y="151775"/>
                    <a:pt x="119002" y="145656"/>
                    <a:pt x="107222" y="149492"/>
                  </a:cubicBezTo>
                  <a:cubicBezTo>
                    <a:pt x="95624" y="153236"/>
                    <a:pt x="87497" y="167938"/>
                    <a:pt x="89871" y="180905"/>
                  </a:cubicBezTo>
                  <a:cubicBezTo>
                    <a:pt x="94072" y="203552"/>
                    <a:pt x="117906" y="217615"/>
                    <a:pt x="141923" y="211588"/>
                  </a:cubicBezTo>
                  <a:cubicBezTo>
                    <a:pt x="166852" y="205287"/>
                    <a:pt x="183746" y="179444"/>
                    <a:pt x="181372" y="153692"/>
                  </a:cubicBezTo>
                  <a:cubicBezTo>
                    <a:pt x="178085" y="119265"/>
                    <a:pt x="147310" y="96710"/>
                    <a:pt x="116353" y="95066"/>
                  </a:cubicBezTo>
                  <a:cubicBezTo>
                    <a:pt x="75260" y="92874"/>
                    <a:pt x="39829" y="125566"/>
                    <a:pt x="36176" y="167573"/>
                  </a:cubicBezTo>
                  <a:cubicBezTo>
                    <a:pt x="32615" y="207844"/>
                    <a:pt x="50604" y="237157"/>
                    <a:pt x="85214" y="256608"/>
                  </a:cubicBezTo>
                  <a:cubicBezTo>
                    <a:pt x="107861" y="269301"/>
                    <a:pt x="131238" y="280533"/>
                    <a:pt x="153520" y="293683"/>
                  </a:cubicBezTo>
                  <a:cubicBezTo>
                    <a:pt x="188495" y="314321"/>
                    <a:pt x="210137" y="345095"/>
                    <a:pt x="215708" y="385549"/>
                  </a:cubicBezTo>
                  <a:cubicBezTo>
                    <a:pt x="223378" y="440614"/>
                    <a:pt x="190139" y="497505"/>
                    <a:pt x="134069" y="513760"/>
                  </a:cubicBezTo>
                  <a:cubicBezTo>
                    <a:pt x="129047" y="515221"/>
                    <a:pt x="127768" y="517504"/>
                    <a:pt x="127860" y="522253"/>
                  </a:cubicBezTo>
                  <a:cubicBezTo>
                    <a:pt x="128134" y="539055"/>
                    <a:pt x="127860" y="555949"/>
                    <a:pt x="128042" y="572843"/>
                  </a:cubicBezTo>
                  <a:cubicBezTo>
                    <a:pt x="128042" y="577774"/>
                    <a:pt x="126764" y="579874"/>
                    <a:pt x="121467" y="579601"/>
                  </a:cubicBezTo>
                  <a:cubicBezTo>
                    <a:pt x="112792" y="579235"/>
                    <a:pt x="104026" y="579235"/>
                    <a:pt x="95350" y="579601"/>
                  </a:cubicBezTo>
                  <a:cubicBezTo>
                    <a:pt x="90328" y="579783"/>
                    <a:pt x="88319" y="578231"/>
                    <a:pt x="88593" y="573026"/>
                  </a:cubicBezTo>
                  <a:cubicBezTo>
                    <a:pt x="88958" y="564716"/>
                    <a:pt x="88593" y="556314"/>
                    <a:pt x="88593" y="548004"/>
                  </a:cubicBezTo>
                  <a:lnTo>
                    <a:pt x="88593" y="548004"/>
                  </a:lnTo>
                  <a:close/>
                </a:path>
              </a:pathLst>
            </a:custGeom>
            <a:grpFill/>
            <a:ln w="9129" cap="flat">
              <a:noFill/>
              <a:prstDash val="solid"/>
              <a:miter/>
            </a:ln>
          </p:spPr>
          <p:txBody>
            <a:bodyPr rtlCol="0" anchor="ctr"/>
            <a:lstStyle/>
            <a:p>
              <a:endParaRPr lang="en-IN"/>
            </a:p>
          </p:txBody>
        </p:sp>
        <p:sp>
          <p:nvSpPr>
            <p:cNvPr id="152" name="Freeform: Shape 151">
              <a:extLst>
                <a:ext uri="{FF2B5EF4-FFF2-40B4-BE49-F238E27FC236}">
                  <a16:creationId xmlns:a16="http://schemas.microsoft.com/office/drawing/2014/main" id="{CA7398F0-2F45-EA3A-DBF8-6BD3B866A229}"/>
                </a:ext>
              </a:extLst>
            </p:cNvPr>
            <p:cNvSpPr/>
            <p:nvPr/>
          </p:nvSpPr>
          <p:spPr>
            <a:xfrm>
              <a:off x="1037656" y="-128269"/>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4"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5"/>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1"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8" y="205287"/>
                    <a:pt x="183472" y="179444"/>
                    <a:pt x="181098" y="153692"/>
                  </a:cubicBezTo>
                  <a:cubicBezTo>
                    <a:pt x="177811" y="119265"/>
                    <a:pt x="147036" y="96710"/>
                    <a:pt x="116080"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1"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53" name="Freeform: Shape 152">
              <a:extLst>
                <a:ext uri="{FF2B5EF4-FFF2-40B4-BE49-F238E27FC236}">
                  <a16:creationId xmlns:a16="http://schemas.microsoft.com/office/drawing/2014/main" id="{1C1A03DD-A159-4E34-7EA6-69269C5B7287}"/>
                </a:ext>
              </a:extLst>
            </p:cNvPr>
            <p:cNvSpPr/>
            <p:nvPr/>
          </p:nvSpPr>
          <p:spPr>
            <a:xfrm>
              <a:off x="2200743" y="-128269"/>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5"/>
                    <a:pt x="133795" y="62283"/>
                  </a:cubicBezTo>
                  <a:cubicBezTo>
                    <a:pt x="175619" y="71962"/>
                    <a:pt x="204293" y="96344"/>
                    <a:pt x="214155" y="138899"/>
                  </a:cubicBezTo>
                  <a:cubicBezTo>
                    <a:pt x="225388"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1"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9" y="205287"/>
                    <a:pt x="183473"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5"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54" name="Freeform: Shape 153">
              <a:extLst>
                <a:ext uri="{FF2B5EF4-FFF2-40B4-BE49-F238E27FC236}">
                  <a16:creationId xmlns:a16="http://schemas.microsoft.com/office/drawing/2014/main" id="{B42BC4E0-2572-91CA-785B-1D28066C198A}"/>
                </a:ext>
              </a:extLst>
            </p:cNvPr>
            <p:cNvSpPr/>
            <p:nvPr/>
          </p:nvSpPr>
          <p:spPr>
            <a:xfrm>
              <a:off x="3363735" y="-128269"/>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5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79" y="516774"/>
                    <a:pt x="83479" y="515860"/>
                  </a:cubicBezTo>
                  <a:cubicBezTo>
                    <a:pt x="48778" y="508372"/>
                    <a:pt x="22387" y="489652"/>
                    <a:pt x="7867" y="456686"/>
                  </a:cubicBezTo>
                  <a:cubicBezTo>
                    <a:pt x="-14597" y="405913"/>
                    <a:pt x="13073" y="346739"/>
                    <a:pt x="65124" y="332676"/>
                  </a:cubicBezTo>
                  <a:cubicBezTo>
                    <a:pt x="106034"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2"/>
                    <a:pt x="57636" y="395412"/>
                  </a:cubicBezTo>
                  <a:cubicBezTo>
                    <a:pt x="66859" y="395138"/>
                    <a:pt x="76174" y="395138"/>
                    <a:pt x="85396" y="395412"/>
                  </a:cubicBezTo>
                  <a:cubicBezTo>
                    <a:pt x="86675" y="395412"/>
                    <a:pt x="88867" y="397877"/>
                    <a:pt x="89049" y="399338"/>
                  </a:cubicBezTo>
                  <a:cubicBezTo>
                    <a:pt x="89506" y="405457"/>
                    <a:pt x="89414" y="411575"/>
                    <a:pt x="89232" y="417693"/>
                  </a:cubicBezTo>
                  <a:cubicBezTo>
                    <a:pt x="89141" y="422716"/>
                    <a:pt x="91606" y="425821"/>
                    <a:pt x="95898" y="427464"/>
                  </a:cubicBezTo>
                  <a:cubicBezTo>
                    <a:pt x="103386" y="430295"/>
                    <a:pt x="110418" y="429656"/>
                    <a:pt x="116719" y="424359"/>
                  </a:cubicBezTo>
                  <a:cubicBezTo>
                    <a:pt x="129594" y="413584"/>
                    <a:pt x="130782" y="393220"/>
                    <a:pt x="119276" y="379979"/>
                  </a:cubicBezTo>
                  <a:cubicBezTo>
                    <a:pt x="100281" y="357788"/>
                    <a:pt x="64667" y="359980"/>
                    <a:pt x="46952"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5"/>
                    <a:pt x="133795" y="62283"/>
                  </a:cubicBezTo>
                  <a:cubicBezTo>
                    <a:pt x="175619" y="71962"/>
                    <a:pt x="204293" y="96344"/>
                    <a:pt x="214155" y="138899"/>
                  </a:cubicBezTo>
                  <a:cubicBezTo>
                    <a:pt x="225388"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1"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0" y="119265"/>
                    <a:pt x="147036" y="96710"/>
                    <a:pt x="116080"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5" y="522253"/>
                  </a:cubicBezTo>
                  <a:cubicBezTo>
                    <a:pt x="127859" y="539055"/>
                    <a:pt x="127585"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55" name="Freeform: Shape 154">
              <a:extLst>
                <a:ext uri="{FF2B5EF4-FFF2-40B4-BE49-F238E27FC236}">
                  <a16:creationId xmlns:a16="http://schemas.microsoft.com/office/drawing/2014/main" id="{1F2DD516-01E2-B430-3B55-D7891A680F20}"/>
                </a:ext>
              </a:extLst>
            </p:cNvPr>
            <p:cNvSpPr/>
            <p:nvPr/>
          </p:nvSpPr>
          <p:spPr>
            <a:xfrm>
              <a:off x="4526823" y="-128269"/>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6"/>
                  </a:cubicBezTo>
                  <a:cubicBezTo>
                    <a:pt x="169501" y="418515"/>
                    <a:pt x="149137" y="454768"/>
                    <a:pt x="115714" y="462439"/>
                  </a:cubicBezTo>
                  <a:cubicBezTo>
                    <a:pt x="86766" y="469105"/>
                    <a:pt x="59462" y="452577"/>
                    <a:pt x="54714" y="424816"/>
                  </a:cubicBezTo>
                  <a:cubicBezTo>
                    <a:pt x="53253" y="416141"/>
                    <a:pt x="54075" y="407100"/>
                    <a:pt x="54166" y="398242"/>
                  </a:cubicBezTo>
                  <a:cubicBezTo>
                    <a:pt x="54166" y="397238"/>
                    <a:pt x="56449"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2"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5"/>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2"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56" name="Freeform: Shape 155">
              <a:extLst>
                <a:ext uri="{FF2B5EF4-FFF2-40B4-BE49-F238E27FC236}">
                  <a16:creationId xmlns:a16="http://schemas.microsoft.com/office/drawing/2014/main" id="{3EDE832A-06B3-390B-67EB-053C7CA9C798}"/>
                </a:ext>
              </a:extLst>
            </p:cNvPr>
            <p:cNvSpPr/>
            <p:nvPr/>
          </p:nvSpPr>
          <p:spPr>
            <a:xfrm>
              <a:off x="5689910" y="-128269"/>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8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5 w 216527"/>
                <a:gd name="connsiteY50" fmla="*/ 522253 h 579624"/>
                <a:gd name="connsiteX51" fmla="*/ 127768 w 216527"/>
                <a:gd name="connsiteY51" fmla="*/ 572843 h 579624"/>
                <a:gd name="connsiteX52" fmla="*/ 121194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4" y="530928"/>
                    <a:pt x="88866" y="522435"/>
                  </a:cubicBezTo>
                  <a:cubicBezTo>
                    <a:pt x="88866"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2"/>
                    <a:pt x="57636" y="395412"/>
                  </a:cubicBezTo>
                  <a:cubicBezTo>
                    <a:pt x="66859" y="395138"/>
                    <a:pt x="76174" y="395138"/>
                    <a:pt x="85396" y="395412"/>
                  </a:cubicBezTo>
                  <a:cubicBezTo>
                    <a:pt x="86675" y="395412"/>
                    <a:pt x="88866" y="397877"/>
                    <a:pt x="89049" y="399338"/>
                  </a:cubicBezTo>
                  <a:cubicBezTo>
                    <a:pt x="89506" y="405457"/>
                    <a:pt x="89414" y="411575"/>
                    <a:pt x="89232" y="417693"/>
                  </a:cubicBezTo>
                  <a:cubicBezTo>
                    <a:pt x="89141" y="422716"/>
                    <a:pt x="91606" y="425821"/>
                    <a:pt x="95898" y="427464"/>
                  </a:cubicBezTo>
                  <a:cubicBezTo>
                    <a:pt x="103386" y="430295"/>
                    <a:pt x="110418" y="429656"/>
                    <a:pt x="116718"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5"/>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5" y="155062"/>
                    <a:pt x="70421"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1"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8" y="205287"/>
                    <a:pt x="183473" y="179444"/>
                    <a:pt x="181098" y="153692"/>
                  </a:cubicBezTo>
                  <a:cubicBezTo>
                    <a:pt x="177810" y="119265"/>
                    <a:pt x="147036" y="96710"/>
                    <a:pt x="116080" y="95066"/>
                  </a:cubicBezTo>
                  <a:cubicBezTo>
                    <a:pt x="74986" y="92874"/>
                    <a:pt x="39555" y="125566"/>
                    <a:pt x="35902" y="167573"/>
                  </a:cubicBezTo>
                  <a:cubicBezTo>
                    <a:pt x="32340" y="207844"/>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5" y="522253"/>
                  </a:cubicBezTo>
                  <a:cubicBezTo>
                    <a:pt x="127860" y="539055"/>
                    <a:pt x="127585" y="555949"/>
                    <a:pt x="127768" y="572843"/>
                  </a:cubicBezTo>
                  <a:cubicBezTo>
                    <a:pt x="127768" y="577774"/>
                    <a:pt x="126490" y="579874"/>
                    <a:pt x="121194" y="579601"/>
                  </a:cubicBezTo>
                  <a:cubicBezTo>
                    <a:pt x="112518" y="579235"/>
                    <a:pt x="103751"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57" name="Freeform: Shape 156">
              <a:extLst>
                <a:ext uri="{FF2B5EF4-FFF2-40B4-BE49-F238E27FC236}">
                  <a16:creationId xmlns:a16="http://schemas.microsoft.com/office/drawing/2014/main" id="{17539341-A2E7-0FAA-443B-852C11AA95FE}"/>
                </a:ext>
              </a:extLst>
            </p:cNvPr>
            <p:cNvSpPr/>
            <p:nvPr/>
          </p:nvSpPr>
          <p:spPr>
            <a:xfrm>
              <a:off x="6852998" y="-128269"/>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8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3 w 216527"/>
                <a:gd name="connsiteY7" fmla="*/ 424816 h 579624"/>
                <a:gd name="connsiteX8" fmla="*/ 54165 w 216527"/>
                <a:gd name="connsiteY8" fmla="*/ 398242 h 579624"/>
                <a:gd name="connsiteX9" fmla="*/ 57636 w 216527"/>
                <a:gd name="connsiteY9" fmla="*/ 395412 h 579624"/>
                <a:gd name="connsiteX10" fmla="*/ 85397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5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5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2 w 216527"/>
                <a:gd name="connsiteY37" fmla="*/ 180540 h 579624"/>
                <a:gd name="connsiteX38" fmla="*/ 127311 w 216527"/>
                <a:gd name="connsiteY38" fmla="*/ 175517 h 579624"/>
                <a:gd name="connsiteX39" fmla="*/ 127311 w 216527"/>
                <a:gd name="connsiteY39" fmla="*/ 163829 h 579624"/>
                <a:gd name="connsiteX40" fmla="*/ 106948 w 216527"/>
                <a:gd name="connsiteY40" fmla="*/ 149492 h 579624"/>
                <a:gd name="connsiteX41" fmla="*/ 89597 w 216527"/>
                <a:gd name="connsiteY41" fmla="*/ 180905 h 579624"/>
                <a:gd name="connsiteX42" fmla="*/ 141648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8" y="456686"/>
                  </a:cubicBezTo>
                  <a:cubicBezTo>
                    <a:pt x="-14597" y="405913"/>
                    <a:pt x="13072" y="346739"/>
                    <a:pt x="65124" y="332676"/>
                  </a:cubicBezTo>
                  <a:cubicBezTo>
                    <a:pt x="106035" y="321626"/>
                    <a:pt x="149228" y="345004"/>
                    <a:pt x="159912" y="383906"/>
                  </a:cubicBezTo>
                  <a:cubicBezTo>
                    <a:pt x="169500" y="418515"/>
                    <a:pt x="149137" y="454768"/>
                    <a:pt x="115714" y="462439"/>
                  </a:cubicBezTo>
                  <a:cubicBezTo>
                    <a:pt x="86766" y="469105"/>
                    <a:pt x="59462" y="452577"/>
                    <a:pt x="54713" y="424816"/>
                  </a:cubicBezTo>
                  <a:cubicBezTo>
                    <a:pt x="53252" y="416141"/>
                    <a:pt x="54075" y="407100"/>
                    <a:pt x="54165" y="398242"/>
                  </a:cubicBezTo>
                  <a:cubicBezTo>
                    <a:pt x="54165" y="397238"/>
                    <a:pt x="56448" y="395412"/>
                    <a:pt x="57636" y="395412"/>
                  </a:cubicBezTo>
                  <a:cubicBezTo>
                    <a:pt x="66859" y="395138"/>
                    <a:pt x="76173" y="395138"/>
                    <a:pt x="85397" y="395412"/>
                  </a:cubicBezTo>
                  <a:cubicBezTo>
                    <a:pt x="86675" y="395412"/>
                    <a:pt x="88867" y="397877"/>
                    <a:pt x="89049" y="399338"/>
                  </a:cubicBezTo>
                  <a:cubicBezTo>
                    <a:pt x="89506" y="405457"/>
                    <a:pt x="89415" y="411575"/>
                    <a:pt x="89232" y="417693"/>
                  </a:cubicBezTo>
                  <a:cubicBezTo>
                    <a:pt x="89140" y="422716"/>
                    <a:pt x="91606" y="425821"/>
                    <a:pt x="95898" y="427464"/>
                  </a:cubicBezTo>
                  <a:cubicBezTo>
                    <a:pt x="103386" y="430295"/>
                    <a:pt x="110418" y="429656"/>
                    <a:pt x="116719" y="424359"/>
                  </a:cubicBezTo>
                  <a:cubicBezTo>
                    <a:pt x="129594" y="413584"/>
                    <a:pt x="130782" y="393220"/>
                    <a:pt x="119275" y="379979"/>
                  </a:cubicBezTo>
                  <a:cubicBezTo>
                    <a:pt x="100282" y="357788"/>
                    <a:pt x="64667" y="359980"/>
                    <a:pt x="46951" y="384362"/>
                  </a:cubicBezTo>
                  <a:cubicBezTo>
                    <a:pt x="25126"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5"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5"/>
                    <a:pt x="133795" y="62283"/>
                  </a:cubicBezTo>
                  <a:cubicBezTo>
                    <a:pt x="175619" y="71962"/>
                    <a:pt x="204293" y="96344"/>
                    <a:pt x="214155" y="138899"/>
                  </a:cubicBezTo>
                  <a:cubicBezTo>
                    <a:pt x="225387" y="187297"/>
                    <a:pt x="194248" y="239075"/>
                    <a:pt x="143566" y="246928"/>
                  </a:cubicBezTo>
                  <a:cubicBezTo>
                    <a:pt x="100738" y="253594"/>
                    <a:pt x="62476" y="225925"/>
                    <a:pt x="55353" y="187937"/>
                  </a:cubicBezTo>
                  <a:cubicBezTo>
                    <a:pt x="49234" y="155062"/>
                    <a:pt x="70420" y="121366"/>
                    <a:pt x="102655"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3" y="180448"/>
                    <a:pt x="140827" y="180448"/>
                    <a:pt x="132152" y="180540"/>
                  </a:cubicBezTo>
                  <a:cubicBezTo>
                    <a:pt x="128499" y="180540"/>
                    <a:pt x="127220" y="178987"/>
                    <a:pt x="127311" y="175517"/>
                  </a:cubicBezTo>
                  <a:cubicBezTo>
                    <a:pt x="127494" y="171591"/>
                    <a:pt x="127311" y="167755"/>
                    <a:pt x="127311" y="163829"/>
                  </a:cubicBezTo>
                  <a:cubicBezTo>
                    <a:pt x="127311" y="151775"/>
                    <a:pt x="118727" y="145656"/>
                    <a:pt x="106948" y="149492"/>
                  </a:cubicBezTo>
                  <a:cubicBezTo>
                    <a:pt x="95350" y="153236"/>
                    <a:pt x="87223" y="167938"/>
                    <a:pt x="89597" y="180905"/>
                  </a:cubicBezTo>
                  <a:cubicBezTo>
                    <a:pt x="93798" y="203552"/>
                    <a:pt x="117632" y="217615"/>
                    <a:pt x="141648" y="211588"/>
                  </a:cubicBezTo>
                  <a:cubicBezTo>
                    <a:pt x="166578" y="205287"/>
                    <a:pt x="183472" y="179444"/>
                    <a:pt x="181098" y="153692"/>
                  </a:cubicBezTo>
                  <a:cubicBezTo>
                    <a:pt x="177811" y="119265"/>
                    <a:pt x="147036" y="96710"/>
                    <a:pt x="116079" y="95066"/>
                  </a:cubicBezTo>
                  <a:cubicBezTo>
                    <a:pt x="74986" y="92874"/>
                    <a:pt x="39555" y="125566"/>
                    <a:pt x="35902" y="167573"/>
                  </a:cubicBezTo>
                  <a:cubicBezTo>
                    <a:pt x="32341" y="207844"/>
                    <a:pt x="50330" y="237157"/>
                    <a:pt x="84940" y="256608"/>
                  </a:cubicBezTo>
                  <a:cubicBezTo>
                    <a:pt x="107587" y="269301"/>
                    <a:pt x="130964" y="280533"/>
                    <a:pt x="153246" y="293683"/>
                  </a:cubicBezTo>
                  <a:cubicBezTo>
                    <a:pt x="188221" y="314321"/>
                    <a:pt x="209863" y="345095"/>
                    <a:pt x="215434" y="385549"/>
                  </a:cubicBezTo>
                  <a:cubicBezTo>
                    <a:pt x="223104" y="440614"/>
                    <a:pt x="189865" y="497505"/>
                    <a:pt x="133795" y="513760"/>
                  </a:cubicBezTo>
                  <a:cubicBezTo>
                    <a:pt x="128773" y="515221"/>
                    <a:pt x="127494" y="517504"/>
                    <a:pt x="127586" y="522253"/>
                  </a:cubicBezTo>
                  <a:cubicBezTo>
                    <a:pt x="127859"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58" name="Freeform: Shape 157">
              <a:extLst>
                <a:ext uri="{FF2B5EF4-FFF2-40B4-BE49-F238E27FC236}">
                  <a16:creationId xmlns:a16="http://schemas.microsoft.com/office/drawing/2014/main" id="{8426F5CA-CB60-E55B-76D0-FE453CA294E5}"/>
                </a:ext>
              </a:extLst>
            </p:cNvPr>
            <p:cNvSpPr/>
            <p:nvPr/>
          </p:nvSpPr>
          <p:spPr>
            <a:xfrm>
              <a:off x="8016086" y="-128269"/>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3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7 w 216527"/>
                <a:gd name="connsiteY10" fmla="*/ 395412 h 579624"/>
                <a:gd name="connsiteX11" fmla="*/ 89050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1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8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3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80" y="516774"/>
                    <a:pt x="83479" y="515860"/>
                  </a:cubicBezTo>
                  <a:cubicBezTo>
                    <a:pt x="48778" y="508372"/>
                    <a:pt x="22387" y="489652"/>
                    <a:pt x="7867" y="456686"/>
                  </a:cubicBezTo>
                  <a:cubicBezTo>
                    <a:pt x="-14597" y="405913"/>
                    <a:pt x="13073" y="346739"/>
                    <a:pt x="65124" y="332676"/>
                  </a:cubicBezTo>
                  <a:cubicBezTo>
                    <a:pt x="106035" y="321626"/>
                    <a:pt x="149228" y="345004"/>
                    <a:pt x="159913" y="383906"/>
                  </a:cubicBezTo>
                  <a:cubicBezTo>
                    <a:pt x="169501" y="418515"/>
                    <a:pt x="149137" y="454768"/>
                    <a:pt x="115714" y="462439"/>
                  </a:cubicBezTo>
                  <a:cubicBezTo>
                    <a:pt x="86767" y="469105"/>
                    <a:pt x="59463" y="452577"/>
                    <a:pt x="54714" y="424816"/>
                  </a:cubicBezTo>
                  <a:cubicBezTo>
                    <a:pt x="53252" y="416141"/>
                    <a:pt x="54074" y="407100"/>
                    <a:pt x="54166" y="398242"/>
                  </a:cubicBezTo>
                  <a:cubicBezTo>
                    <a:pt x="54166" y="397238"/>
                    <a:pt x="56449" y="395412"/>
                    <a:pt x="57636" y="395412"/>
                  </a:cubicBezTo>
                  <a:cubicBezTo>
                    <a:pt x="66859" y="395138"/>
                    <a:pt x="76173" y="395138"/>
                    <a:pt x="85397" y="395412"/>
                  </a:cubicBezTo>
                  <a:cubicBezTo>
                    <a:pt x="86675" y="395412"/>
                    <a:pt x="88867" y="397877"/>
                    <a:pt x="89050" y="399338"/>
                  </a:cubicBezTo>
                  <a:cubicBezTo>
                    <a:pt x="89506" y="405457"/>
                    <a:pt x="89415" y="411575"/>
                    <a:pt x="89232" y="417693"/>
                  </a:cubicBezTo>
                  <a:cubicBezTo>
                    <a:pt x="89141" y="422716"/>
                    <a:pt x="91606" y="425821"/>
                    <a:pt x="95898" y="427464"/>
                  </a:cubicBezTo>
                  <a:cubicBezTo>
                    <a:pt x="103387" y="430295"/>
                    <a:pt x="110418" y="429656"/>
                    <a:pt x="116719" y="424359"/>
                  </a:cubicBezTo>
                  <a:cubicBezTo>
                    <a:pt x="129595" y="413584"/>
                    <a:pt x="130782" y="393220"/>
                    <a:pt x="119276" y="379979"/>
                  </a:cubicBezTo>
                  <a:cubicBezTo>
                    <a:pt x="100282" y="357788"/>
                    <a:pt x="64667" y="359980"/>
                    <a:pt x="46951"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5"/>
                    <a:pt x="133795" y="62283"/>
                  </a:cubicBezTo>
                  <a:cubicBezTo>
                    <a:pt x="175619" y="71962"/>
                    <a:pt x="204293" y="96344"/>
                    <a:pt x="214155" y="138899"/>
                  </a:cubicBezTo>
                  <a:cubicBezTo>
                    <a:pt x="225388" y="187297"/>
                    <a:pt x="194248" y="239075"/>
                    <a:pt x="143566" y="246928"/>
                  </a:cubicBezTo>
                  <a:cubicBezTo>
                    <a:pt x="100738" y="253594"/>
                    <a:pt x="62476" y="225925"/>
                    <a:pt x="55353" y="187937"/>
                  </a:cubicBezTo>
                  <a:cubicBezTo>
                    <a:pt x="49234" y="155062"/>
                    <a:pt x="70420" y="121366"/>
                    <a:pt x="102656" y="114973"/>
                  </a:cubicBezTo>
                  <a:cubicBezTo>
                    <a:pt x="136261" y="108398"/>
                    <a:pt x="164113" y="132141"/>
                    <a:pt x="162652" y="163007"/>
                  </a:cubicBezTo>
                  <a:cubicBezTo>
                    <a:pt x="162469" y="167207"/>
                    <a:pt x="162469" y="171499"/>
                    <a:pt x="162652" y="175791"/>
                  </a:cubicBezTo>
                  <a:cubicBezTo>
                    <a:pt x="162743" y="178987"/>
                    <a:pt x="161647" y="180540"/>
                    <a:pt x="158268" y="180540"/>
                  </a:cubicBezTo>
                  <a:cubicBezTo>
                    <a:pt x="149594" y="180448"/>
                    <a:pt x="140827" y="180448"/>
                    <a:pt x="132151"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1" y="153236"/>
                    <a:pt x="87223" y="167938"/>
                    <a:pt x="89597" y="180905"/>
                  </a:cubicBezTo>
                  <a:cubicBezTo>
                    <a:pt x="93798" y="203552"/>
                    <a:pt x="117632" y="217615"/>
                    <a:pt x="141649" y="211588"/>
                  </a:cubicBezTo>
                  <a:cubicBezTo>
                    <a:pt x="166579" y="205287"/>
                    <a:pt x="183472" y="179444"/>
                    <a:pt x="181098" y="153692"/>
                  </a:cubicBezTo>
                  <a:cubicBezTo>
                    <a:pt x="177811" y="119265"/>
                    <a:pt x="147036" y="96710"/>
                    <a:pt x="116079" y="95066"/>
                  </a:cubicBezTo>
                  <a:cubicBezTo>
                    <a:pt x="74986" y="92874"/>
                    <a:pt x="39555" y="125566"/>
                    <a:pt x="35902" y="167573"/>
                  </a:cubicBezTo>
                  <a:cubicBezTo>
                    <a:pt x="32341" y="207844"/>
                    <a:pt x="50331" y="237157"/>
                    <a:pt x="84940" y="256608"/>
                  </a:cubicBezTo>
                  <a:cubicBezTo>
                    <a:pt x="107587" y="269301"/>
                    <a:pt x="130964" y="280533"/>
                    <a:pt x="153246" y="293683"/>
                  </a:cubicBezTo>
                  <a:cubicBezTo>
                    <a:pt x="188221" y="314321"/>
                    <a:pt x="209863" y="345095"/>
                    <a:pt x="215434" y="385549"/>
                  </a:cubicBezTo>
                  <a:cubicBezTo>
                    <a:pt x="223105" y="440614"/>
                    <a:pt x="189865" y="497505"/>
                    <a:pt x="133795" y="513760"/>
                  </a:cubicBezTo>
                  <a:cubicBezTo>
                    <a:pt x="128773" y="515221"/>
                    <a:pt x="127494" y="517504"/>
                    <a:pt x="127586" y="522253"/>
                  </a:cubicBezTo>
                  <a:cubicBezTo>
                    <a:pt x="127860" y="539055"/>
                    <a:pt x="127586" y="555949"/>
                    <a:pt x="127768" y="572843"/>
                  </a:cubicBezTo>
                  <a:cubicBezTo>
                    <a:pt x="127768" y="577774"/>
                    <a:pt x="126490" y="579874"/>
                    <a:pt x="121193" y="579601"/>
                  </a:cubicBezTo>
                  <a:cubicBezTo>
                    <a:pt x="112518" y="579235"/>
                    <a:pt x="103752"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59" name="Freeform: Shape 158">
              <a:extLst>
                <a:ext uri="{FF2B5EF4-FFF2-40B4-BE49-F238E27FC236}">
                  <a16:creationId xmlns:a16="http://schemas.microsoft.com/office/drawing/2014/main" id="{F4017D17-9476-7E92-A3DB-2D9A9939E97E}"/>
                </a:ext>
              </a:extLst>
            </p:cNvPr>
            <p:cNvSpPr/>
            <p:nvPr/>
          </p:nvSpPr>
          <p:spPr>
            <a:xfrm>
              <a:off x="9179173" y="-128269"/>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6 w 216527"/>
                <a:gd name="connsiteY8" fmla="*/ 398242 h 579624"/>
                <a:gd name="connsiteX9" fmla="*/ 57636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5 w 216527"/>
                <a:gd name="connsiteY29" fmla="*/ 62283 h 579624"/>
                <a:gd name="connsiteX30" fmla="*/ 214155 w 216527"/>
                <a:gd name="connsiteY30" fmla="*/ 138899 h 579624"/>
                <a:gd name="connsiteX31" fmla="*/ 143567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2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80 w 216527"/>
                <a:gd name="connsiteY44" fmla="*/ 95066 h 579624"/>
                <a:gd name="connsiteX45" fmla="*/ 35902 w 216527"/>
                <a:gd name="connsiteY45" fmla="*/ 167573 h 579624"/>
                <a:gd name="connsiteX46" fmla="*/ 84940 w 216527"/>
                <a:gd name="connsiteY46" fmla="*/ 256608 h 579624"/>
                <a:gd name="connsiteX47" fmla="*/ 153246 w 216527"/>
                <a:gd name="connsiteY47" fmla="*/ 293683 h 579624"/>
                <a:gd name="connsiteX48" fmla="*/ 215434 w 216527"/>
                <a:gd name="connsiteY48" fmla="*/ 385549 h 579624"/>
                <a:gd name="connsiteX49" fmla="*/ 133795 w 216527"/>
                <a:gd name="connsiteY49" fmla="*/ 513760 h 579624"/>
                <a:gd name="connsiteX50" fmla="*/ 127586 w 216527"/>
                <a:gd name="connsiteY50" fmla="*/ 522253 h 579624"/>
                <a:gd name="connsiteX51" fmla="*/ 127768 w 216527"/>
                <a:gd name="connsiteY51" fmla="*/ 572843 h 579624"/>
                <a:gd name="connsiteX52" fmla="*/ 121194 w 216527"/>
                <a:gd name="connsiteY52" fmla="*/ 579601 h 579624"/>
                <a:gd name="connsiteX53" fmla="*/ 95076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4" y="530928"/>
                    <a:pt x="88866" y="522435"/>
                  </a:cubicBezTo>
                  <a:cubicBezTo>
                    <a:pt x="88866"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6"/>
                  </a:cubicBezTo>
                  <a:cubicBezTo>
                    <a:pt x="169501" y="418515"/>
                    <a:pt x="149137" y="454768"/>
                    <a:pt x="115714" y="462439"/>
                  </a:cubicBezTo>
                  <a:cubicBezTo>
                    <a:pt x="86766" y="469105"/>
                    <a:pt x="59462" y="452577"/>
                    <a:pt x="54714" y="424816"/>
                  </a:cubicBezTo>
                  <a:cubicBezTo>
                    <a:pt x="53253" y="416141"/>
                    <a:pt x="54074" y="407100"/>
                    <a:pt x="54166" y="398242"/>
                  </a:cubicBezTo>
                  <a:cubicBezTo>
                    <a:pt x="54166" y="397238"/>
                    <a:pt x="56449" y="395412"/>
                    <a:pt x="57636" y="395412"/>
                  </a:cubicBezTo>
                  <a:cubicBezTo>
                    <a:pt x="66859" y="395138"/>
                    <a:pt x="76174" y="395138"/>
                    <a:pt x="85396" y="395412"/>
                  </a:cubicBezTo>
                  <a:cubicBezTo>
                    <a:pt x="86675" y="395412"/>
                    <a:pt x="88866" y="397877"/>
                    <a:pt x="89049" y="399338"/>
                  </a:cubicBezTo>
                  <a:cubicBezTo>
                    <a:pt x="89506" y="405457"/>
                    <a:pt x="89414" y="411575"/>
                    <a:pt x="89232" y="417693"/>
                  </a:cubicBezTo>
                  <a:cubicBezTo>
                    <a:pt x="89141" y="422716"/>
                    <a:pt x="91606" y="425821"/>
                    <a:pt x="95898" y="427464"/>
                  </a:cubicBezTo>
                  <a:cubicBezTo>
                    <a:pt x="103386" y="430295"/>
                    <a:pt x="110418" y="429656"/>
                    <a:pt x="116719" y="424359"/>
                  </a:cubicBezTo>
                  <a:cubicBezTo>
                    <a:pt x="129595" y="413584"/>
                    <a:pt x="130782" y="393220"/>
                    <a:pt x="119276" y="379979"/>
                  </a:cubicBezTo>
                  <a:cubicBezTo>
                    <a:pt x="100281" y="357788"/>
                    <a:pt x="64667" y="359980"/>
                    <a:pt x="46952" y="384362"/>
                  </a:cubicBezTo>
                  <a:cubicBezTo>
                    <a:pt x="25127" y="414406"/>
                    <a:pt x="35263" y="456047"/>
                    <a:pt x="68868" y="474128"/>
                  </a:cubicBezTo>
                  <a:cubicBezTo>
                    <a:pt x="109961" y="496227"/>
                    <a:pt x="159638" y="476137"/>
                    <a:pt x="176167" y="430843"/>
                  </a:cubicBezTo>
                  <a:cubicBezTo>
                    <a:pt x="190869" y="390572"/>
                    <a:pt x="174706" y="346465"/>
                    <a:pt x="136352"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0" y="4"/>
                  </a:cubicBezTo>
                  <a:cubicBezTo>
                    <a:pt x="103204" y="278"/>
                    <a:pt x="112518" y="278"/>
                    <a:pt x="121741" y="4"/>
                  </a:cubicBezTo>
                  <a:cubicBezTo>
                    <a:pt x="126216" y="-88"/>
                    <a:pt x="127403" y="1739"/>
                    <a:pt x="127403" y="5939"/>
                  </a:cubicBezTo>
                  <a:cubicBezTo>
                    <a:pt x="127220" y="22011"/>
                    <a:pt x="127494" y="38175"/>
                    <a:pt x="127220" y="54247"/>
                  </a:cubicBezTo>
                  <a:cubicBezTo>
                    <a:pt x="127220" y="59269"/>
                    <a:pt x="128773" y="61095"/>
                    <a:pt x="133795" y="62283"/>
                  </a:cubicBezTo>
                  <a:cubicBezTo>
                    <a:pt x="175619" y="71962"/>
                    <a:pt x="204293" y="96344"/>
                    <a:pt x="214155" y="138899"/>
                  </a:cubicBezTo>
                  <a:cubicBezTo>
                    <a:pt x="225387" y="187297"/>
                    <a:pt x="194248" y="239075"/>
                    <a:pt x="143567" y="246928"/>
                  </a:cubicBezTo>
                  <a:cubicBezTo>
                    <a:pt x="100738" y="253594"/>
                    <a:pt x="62476" y="225925"/>
                    <a:pt x="55353" y="187937"/>
                  </a:cubicBezTo>
                  <a:cubicBezTo>
                    <a:pt x="49235" y="155062"/>
                    <a:pt x="70421" y="121366"/>
                    <a:pt x="102656" y="114973"/>
                  </a:cubicBezTo>
                  <a:cubicBezTo>
                    <a:pt x="136261" y="108398"/>
                    <a:pt x="164113" y="132141"/>
                    <a:pt x="162652" y="163007"/>
                  </a:cubicBezTo>
                  <a:cubicBezTo>
                    <a:pt x="162469" y="167207"/>
                    <a:pt x="162469" y="171499"/>
                    <a:pt x="162652" y="175791"/>
                  </a:cubicBezTo>
                  <a:cubicBezTo>
                    <a:pt x="162743" y="178987"/>
                    <a:pt x="161647" y="180540"/>
                    <a:pt x="158269" y="180540"/>
                  </a:cubicBezTo>
                  <a:cubicBezTo>
                    <a:pt x="149593" y="180448"/>
                    <a:pt x="140827" y="180448"/>
                    <a:pt x="132152" y="180540"/>
                  </a:cubicBezTo>
                  <a:cubicBezTo>
                    <a:pt x="128499" y="180540"/>
                    <a:pt x="127220" y="178987"/>
                    <a:pt x="127312" y="175517"/>
                  </a:cubicBezTo>
                  <a:cubicBezTo>
                    <a:pt x="127494" y="171591"/>
                    <a:pt x="127312" y="167755"/>
                    <a:pt x="127312" y="163829"/>
                  </a:cubicBezTo>
                  <a:cubicBezTo>
                    <a:pt x="127312" y="151775"/>
                    <a:pt x="118728" y="145656"/>
                    <a:pt x="106948" y="149492"/>
                  </a:cubicBezTo>
                  <a:cubicBezTo>
                    <a:pt x="95350" y="153236"/>
                    <a:pt x="87223" y="167938"/>
                    <a:pt x="89597" y="180905"/>
                  </a:cubicBezTo>
                  <a:cubicBezTo>
                    <a:pt x="93798" y="203552"/>
                    <a:pt x="117632" y="217615"/>
                    <a:pt x="141649" y="211588"/>
                  </a:cubicBezTo>
                  <a:cubicBezTo>
                    <a:pt x="166578" y="205287"/>
                    <a:pt x="183473" y="179444"/>
                    <a:pt x="181098" y="153692"/>
                  </a:cubicBezTo>
                  <a:cubicBezTo>
                    <a:pt x="177811" y="119265"/>
                    <a:pt x="147036" y="96710"/>
                    <a:pt x="116080" y="95066"/>
                  </a:cubicBezTo>
                  <a:cubicBezTo>
                    <a:pt x="74986" y="92874"/>
                    <a:pt x="39555" y="125566"/>
                    <a:pt x="35902" y="167573"/>
                  </a:cubicBezTo>
                  <a:cubicBezTo>
                    <a:pt x="32340" y="207844"/>
                    <a:pt x="50330" y="237157"/>
                    <a:pt x="84940" y="256608"/>
                  </a:cubicBezTo>
                  <a:cubicBezTo>
                    <a:pt x="107587" y="269301"/>
                    <a:pt x="130965" y="280533"/>
                    <a:pt x="153246" y="293683"/>
                  </a:cubicBezTo>
                  <a:cubicBezTo>
                    <a:pt x="188221" y="314321"/>
                    <a:pt x="209863" y="345095"/>
                    <a:pt x="215434" y="385549"/>
                  </a:cubicBezTo>
                  <a:cubicBezTo>
                    <a:pt x="223104" y="440614"/>
                    <a:pt x="189864" y="497505"/>
                    <a:pt x="133795" y="513760"/>
                  </a:cubicBezTo>
                  <a:cubicBezTo>
                    <a:pt x="128773" y="515221"/>
                    <a:pt x="127494" y="517504"/>
                    <a:pt x="127586" y="522253"/>
                  </a:cubicBezTo>
                  <a:cubicBezTo>
                    <a:pt x="127860" y="539055"/>
                    <a:pt x="127586" y="555949"/>
                    <a:pt x="127768" y="572843"/>
                  </a:cubicBezTo>
                  <a:cubicBezTo>
                    <a:pt x="127768" y="577774"/>
                    <a:pt x="126490" y="579874"/>
                    <a:pt x="121194" y="579601"/>
                  </a:cubicBezTo>
                  <a:cubicBezTo>
                    <a:pt x="112518" y="579235"/>
                    <a:pt x="103751" y="579235"/>
                    <a:pt x="95076"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60" name="Freeform: Shape 159">
              <a:extLst>
                <a:ext uri="{FF2B5EF4-FFF2-40B4-BE49-F238E27FC236}">
                  <a16:creationId xmlns:a16="http://schemas.microsoft.com/office/drawing/2014/main" id="{CB1757FD-CA0C-61DA-7AC2-5C0126B45388}"/>
                </a:ext>
              </a:extLst>
            </p:cNvPr>
            <p:cNvSpPr/>
            <p:nvPr/>
          </p:nvSpPr>
          <p:spPr>
            <a:xfrm>
              <a:off x="10342261" y="-128269"/>
              <a:ext cx="187526" cy="501992"/>
            </a:xfrm>
            <a:custGeom>
              <a:avLst/>
              <a:gdLst>
                <a:gd name="connsiteX0" fmla="*/ 88866 w 216527"/>
                <a:gd name="connsiteY0" fmla="*/ 548004 h 579624"/>
                <a:gd name="connsiteX1" fmla="*/ 88866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5 w 216527"/>
                <a:gd name="connsiteY6" fmla="*/ 462439 h 579624"/>
                <a:gd name="connsiteX7" fmla="*/ 54713 w 216527"/>
                <a:gd name="connsiteY7" fmla="*/ 424816 h 579624"/>
                <a:gd name="connsiteX8" fmla="*/ 54166 w 216527"/>
                <a:gd name="connsiteY8" fmla="*/ 398242 h 579624"/>
                <a:gd name="connsiteX9" fmla="*/ 57636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6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3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2 w 216527"/>
                <a:gd name="connsiteY26" fmla="*/ 4 h 579624"/>
                <a:gd name="connsiteX27" fmla="*/ 127404 w 216527"/>
                <a:gd name="connsiteY27" fmla="*/ 5939 h 579624"/>
                <a:gd name="connsiteX28" fmla="*/ 127221 w 216527"/>
                <a:gd name="connsiteY28" fmla="*/ 54247 h 579624"/>
                <a:gd name="connsiteX29" fmla="*/ 133795 w 216527"/>
                <a:gd name="connsiteY29" fmla="*/ 62283 h 579624"/>
                <a:gd name="connsiteX30" fmla="*/ 214156 w 216527"/>
                <a:gd name="connsiteY30" fmla="*/ 138899 h 579624"/>
                <a:gd name="connsiteX31" fmla="*/ 143566 w 216527"/>
                <a:gd name="connsiteY31" fmla="*/ 246928 h 579624"/>
                <a:gd name="connsiteX32" fmla="*/ 55353 w 216527"/>
                <a:gd name="connsiteY32" fmla="*/ 187937 h 579624"/>
                <a:gd name="connsiteX33" fmla="*/ 102656 w 216527"/>
                <a:gd name="connsiteY33" fmla="*/ 114973 h 579624"/>
                <a:gd name="connsiteX34" fmla="*/ 162652 w 216527"/>
                <a:gd name="connsiteY34" fmla="*/ 163007 h 579624"/>
                <a:gd name="connsiteX35" fmla="*/ 162652 w 216527"/>
                <a:gd name="connsiteY35" fmla="*/ 175791 h 579624"/>
                <a:gd name="connsiteX36" fmla="*/ 158269 w 216527"/>
                <a:gd name="connsiteY36" fmla="*/ 180540 h 579624"/>
                <a:gd name="connsiteX37" fmla="*/ 132151 w 216527"/>
                <a:gd name="connsiteY37" fmla="*/ 180540 h 579624"/>
                <a:gd name="connsiteX38" fmla="*/ 127312 w 216527"/>
                <a:gd name="connsiteY38" fmla="*/ 175517 h 579624"/>
                <a:gd name="connsiteX39" fmla="*/ 127312 w 216527"/>
                <a:gd name="connsiteY39" fmla="*/ 163829 h 579624"/>
                <a:gd name="connsiteX40" fmla="*/ 106948 w 216527"/>
                <a:gd name="connsiteY40" fmla="*/ 149492 h 579624"/>
                <a:gd name="connsiteX41" fmla="*/ 89598 w 216527"/>
                <a:gd name="connsiteY41" fmla="*/ 180905 h 579624"/>
                <a:gd name="connsiteX42" fmla="*/ 141649 w 216527"/>
                <a:gd name="connsiteY42" fmla="*/ 211588 h 579624"/>
                <a:gd name="connsiteX43" fmla="*/ 181099 w 216527"/>
                <a:gd name="connsiteY43" fmla="*/ 153692 h 579624"/>
                <a:gd name="connsiteX44" fmla="*/ 116080 w 216527"/>
                <a:gd name="connsiteY44" fmla="*/ 95066 h 579624"/>
                <a:gd name="connsiteX45" fmla="*/ 35903 w 216527"/>
                <a:gd name="connsiteY45" fmla="*/ 167573 h 579624"/>
                <a:gd name="connsiteX46" fmla="*/ 84940 w 216527"/>
                <a:gd name="connsiteY46" fmla="*/ 256608 h 579624"/>
                <a:gd name="connsiteX47" fmla="*/ 153246 w 216527"/>
                <a:gd name="connsiteY47" fmla="*/ 293683 h 579624"/>
                <a:gd name="connsiteX48" fmla="*/ 215433 w 216527"/>
                <a:gd name="connsiteY48" fmla="*/ 385549 h 579624"/>
                <a:gd name="connsiteX49" fmla="*/ 133795 w 216527"/>
                <a:gd name="connsiteY49" fmla="*/ 513760 h 579624"/>
                <a:gd name="connsiteX50" fmla="*/ 127585 w 216527"/>
                <a:gd name="connsiteY50" fmla="*/ 522253 h 579624"/>
                <a:gd name="connsiteX51" fmla="*/ 127768 w 216527"/>
                <a:gd name="connsiteY51" fmla="*/ 572843 h 579624"/>
                <a:gd name="connsiteX52" fmla="*/ 121193 w 216527"/>
                <a:gd name="connsiteY52" fmla="*/ 579601 h 579624"/>
                <a:gd name="connsiteX53" fmla="*/ 95077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6" y="548004"/>
                  </a:moveTo>
                  <a:cubicBezTo>
                    <a:pt x="88866" y="539512"/>
                    <a:pt x="88685" y="530928"/>
                    <a:pt x="88866" y="522435"/>
                  </a:cubicBezTo>
                  <a:cubicBezTo>
                    <a:pt x="88866" y="518417"/>
                    <a:pt x="87679" y="516774"/>
                    <a:pt x="83479" y="515860"/>
                  </a:cubicBezTo>
                  <a:cubicBezTo>
                    <a:pt x="48778" y="508372"/>
                    <a:pt x="22388" y="489652"/>
                    <a:pt x="7867" y="456686"/>
                  </a:cubicBezTo>
                  <a:cubicBezTo>
                    <a:pt x="-14597" y="405913"/>
                    <a:pt x="13073" y="346739"/>
                    <a:pt x="65124" y="332676"/>
                  </a:cubicBezTo>
                  <a:cubicBezTo>
                    <a:pt x="106034" y="321626"/>
                    <a:pt x="149228" y="345004"/>
                    <a:pt x="159912" y="383906"/>
                  </a:cubicBezTo>
                  <a:cubicBezTo>
                    <a:pt x="169501" y="418515"/>
                    <a:pt x="149137" y="454768"/>
                    <a:pt x="115715" y="462439"/>
                  </a:cubicBezTo>
                  <a:cubicBezTo>
                    <a:pt x="86766" y="469105"/>
                    <a:pt x="59462" y="452577"/>
                    <a:pt x="54713" y="424816"/>
                  </a:cubicBezTo>
                  <a:cubicBezTo>
                    <a:pt x="53253" y="416141"/>
                    <a:pt x="54075" y="407100"/>
                    <a:pt x="54166" y="398242"/>
                  </a:cubicBezTo>
                  <a:cubicBezTo>
                    <a:pt x="54166" y="397238"/>
                    <a:pt x="56449" y="395412"/>
                    <a:pt x="57636" y="395412"/>
                  </a:cubicBezTo>
                  <a:cubicBezTo>
                    <a:pt x="66860" y="395138"/>
                    <a:pt x="76173" y="395138"/>
                    <a:pt x="85396" y="395412"/>
                  </a:cubicBezTo>
                  <a:cubicBezTo>
                    <a:pt x="86675" y="395412"/>
                    <a:pt x="88866" y="397877"/>
                    <a:pt x="89049" y="399338"/>
                  </a:cubicBezTo>
                  <a:cubicBezTo>
                    <a:pt x="89506" y="405457"/>
                    <a:pt x="89415" y="411575"/>
                    <a:pt x="89232" y="417693"/>
                  </a:cubicBezTo>
                  <a:cubicBezTo>
                    <a:pt x="89141" y="422716"/>
                    <a:pt x="91606" y="425821"/>
                    <a:pt x="95898" y="427464"/>
                  </a:cubicBezTo>
                  <a:cubicBezTo>
                    <a:pt x="103387" y="430295"/>
                    <a:pt x="110417" y="429656"/>
                    <a:pt x="116719" y="424359"/>
                  </a:cubicBezTo>
                  <a:cubicBezTo>
                    <a:pt x="129595" y="413584"/>
                    <a:pt x="130782" y="393220"/>
                    <a:pt x="119276" y="379979"/>
                  </a:cubicBezTo>
                  <a:cubicBezTo>
                    <a:pt x="100281" y="357788"/>
                    <a:pt x="64668" y="359980"/>
                    <a:pt x="46952" y="384362"/>
                  </a:cubicBezTo>
                  <a:cubicBezTo>
                    <a:pt x="25126" y="414406"/>
                    <a:pt x="35263" y="456047"/>
                    <a:pt x="68868" y="474128"/>
                  </a:cubicBezTo>
                  <a:cubicBezTo>
                    <a:pt x="109961" y="496227"/>
                    <a:pt x="159638" y="476137"/>
                    <a:pt x="176167" y="430843"/>
                  </a:cubicBezTo>
                  <a:cubicBezTo>
                    <a:pt x="190869" y="390572"/>
                    <a:pt x="174706" y="346465"/>
                    <a:pt x="136353" y="324183"/>
                  </a:cubicBezTo>
                  <a:cubicBezTo>
                    <a:pt x="113614" y="311034"/>
                    <a:pt x="90145" y="299071"/>
                    <a:pt x="67224" y="286195"/>
                  </a:cubicBezTo>
                  <a:cubicBezTo>
                    <a:pt x="28962" y="264735"/>
                    <a:pt x="5676" y="232409"/>
                    <a:pt x="927" y="188758"/>
                  </a:cubicBezTo>
                  <a:cubicBezTo>
                    <a:pt x="-5191" y="132598"/>
                    <a:pt x="29784" y="82099"/>
                    <a:pt x="80009" y="66392"/>
                  </a:cubicBezTo>
                  <a:cubicBezTo>
                    <a:pt x="85579" y="64657"/>
                    <a:pt x="88319" y="60913"/>
                    <a:pt x="88319" y="55251"/>
                  </a:cubicBezTo>
                  <a:cubicBezTo>
                    <a:pt x="88319" y="38814"/>
                    <a:pt x="88410" y="22285"/>
                    <a:pt x="88319" y="5848"/>
                  </a:cubicBezTo>
                  <a:cubicBezTo>
                    <a:pt x="88319" y="1556"/>
                    <a:pt x="89506" y="-88"/>
                    <a:pt x="93981" y="4"/>
                  </a:cubicBezTo>
                  <a:cubicBezTo>
                    <a:pt x="103204" y="278"/>
                    <a:pt x="112519" y="278"/>
                    <a:pt x="121742" y="4"/>
                  </a:cubicBezTo>
                  <a:cubicBezTo>
                    <a:pt x="126216" y="-88"/>
                    <a:pt x="127404" y="1739"/>
                    <a:pt x="127404" y="5939"/>
                  </a:cubicBezTo>
                  <a:cubicBezTo>
                    <a:pt x="127221" y="22011"/>
                    <a:pt x="127495" y="38175"/>
                    <a:pt x="127221" y="54247"/>
                  </a:cubicBezTo>
                  <a:cubicBezTo>
                    <a:pt x="127221" y="59269"/>
                    <a:pt x="128772" y="61095"/>
                    <a:pt x="133795" y="62283"/>
                  </a:cubicBezTo>
                  <a:cubicBezTo>
                    <a:pt x="175619" y="71962"/>
                    <a:pt x="204293" y="96344"/>
                    <a:pt x="214156" y="138899"/>
                  </a:cubicBezTo>
                  <a:cubicBezTo>
                    <a:pt x="225388" y="187297"/>
                    <a:pt x="194248" y="239075"/>
                    <a:pt x="143566" y="246928"/>
                  </a:cubicBezTo>
                  <a:cubicBezTo>
                    <a:pt x="100738" y="253594"/>
                    <a:pt x="62475" y="225925"/>
                    <a:pt x="55353" y="187937"/>
                  </a:cubicBezTo>
                  <a:cubicBezTo>
                    <a:pt x="49235" y="155062"/>
                    <a:pt x="70421" y="121366"/>
                    <a:pt x="102656" y="114973"/>
                  </a:cubicBezTo>
                  <a:cubicBezTo>
                    <a:pt x="136261" y="108398"/>
                    <a:pt x="164113" y="132141"/>
                    <a:pt x="162652" y="163007"/>
                  </a:cubicBezTo>
                  <a:cubicBezTo>
                    <a:pt x="162469" y="167207"/>
                    <a:pt x="162469" y="171499"/>
                    <a:pt x="162652" y="175791"/>
                  </a:cubicBezTo>
                  <a:cubicBezTo>
                    <a:pt x="162744" y="178987"/>
                    <a:pt x="161648" y="180540"/>
                    <a:pt x="158269" y="180540"/>
                  </a:cubicBezTo>
                  <a:cubicBezTo>
                    <a:pt x="149593" y="180448"/>
                    <a:pt x="140827" y="180448"/>
                    <a:pt x="132151" y="180540"/>
                  </a:cubicBezTo>
                  <a:cubicBezTo>
                    <a:pt x="128499" y="180540"/>
                    <a:pt x="127221" y="178987"/>
                    <a:pt x="127312" y="175517"/>
                  </a:cubicBezTo>
                  <a:cubicBezTo>
                    <a:pt x="127495" y="171591"/>
                    <a:pt x="127312" y="167755"/>
                    <a:pt x="127312" y="163829"/>
                  </a:cubicBezTo>
                  <a:cubicBezTo>
                    <a:pt x="127312" y="151775"/>
                    <a:pt x="118728" y="145656"/>
                    <a:pt x="106948" y="149492"/>
                  </a:cubicBezTo>
                  <a:cubicBezTo>
                    <a:pt x="95351" y="153236"/>
                    <a:pt x="87223" y="167938"/>
                    <a:pt x="89598" y="180905"/>
                  </a:cubicBezTo>
                  <a:cubicBezTo>
                    <a:pt x="93798" y="203552"/>
                    <a:pt x="117632" y="217615"/>
                    <a:pt x="141649" y="211588"/>
                  </a:cubicBezTo>
                  <a:cubicBezTo>
                    <a:pt x="166578" y="205287"/>
                    <a:pt x="183472" y="179444"/>
                    <a:pt x="181099" y="153692"/>
                  </a:cubicBezTo>
                  <a:cubicBezTo>
                    <a:pt x="177810" y="119265"/>
                    <a:pt x="147036" y="96710"/>
                    <a:pt x="116080" y="95066"/>
                  </a:cubicBezTo>
                  <a:cubicBezTo>
                    <a:pt x="74987" y="92874"/>
                    <a:pt x="39555" y="125566"/>
                    <a:pt x="35903" y="167573"/>
                  </a:cubicBezTo>
                  <a:cubicBezTo>
                    <a:pt x="32341" y="207844"/>
                    <a:pt x="50330" y="237157"/>
                    <a:pt x="84940" y="256608"/>
                  </a:cubicBezTo>
                  <a:cubicBezTo>
                    <a:pt x="107587" y="269301"/>
                    <a:pt x="130964" y="280533"/>
                    <a:pt x="153246" y="293683"/>
                  </a:cubicBezTo>
                  <a:cubicBezTo>
                    <a:pt x="188221" y="314321"/>
                    <a:pt x="209863" y="345095"/>
                    <a:pt x="215433" y="385549"/>
                  </a:cubicBezTo>
                  <a:cubicBezTo>
                    <a:pt x="223105" y="440614"/>
                    <a:pt x="189865" y="497505"/>
                    <a:pt x="133795" y="513760"/>
                  </a:cubicBezTo>
                  <a:cubicBezTo>
                    <a:pt x="128772" y="515221"/>
                    <a:pt x="127495" y="517504"/>
                    <a:pt x="127585" y="522253"/>
                  </a:cubicBezTo>
                  <a:cubicBezTo>
                    <a:pt x="127859" y="539055"/>
                    <a:pt x="127585" y="555949"/>
                    <a:pt x="127768" y="572843"/>
                  </a:cubicBezTo>
                  <a:cubicBezTo>
                    <a:pt x="127768" y="577774"/>
                    <a:pt x="126489" y="579874"/>
                    <a:pt x="121193" y="579601"/>
                  </a:cubicBezTo>
                  <a:cubicBezTo>
                    <a:pt x="112519" y="579235"/>
                    <a:pt x="103751" y="579235"/>
                    <a:pt x="95077" y="579601"/>
                  </a:cubicBezTo>
                  <a:cubicBezTo>
                    <a:pt x="90054" y="579783"/>
                    <a:pt x="88045" y="578231"/>
                    <a:pt x="88319" y="573026"/>
                  </a:cubicBezTo>
                  <a:cubicBezTo>
                    <a:pt x="88685"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61" name="Freeform: Shape 160">
              <a:extLst>
                <a:ext uri="{FF2B5EF4-FFF2-40B4-BE49-F238E27FC236}">
                  <a16:creationId xmlns:a16="http://schemas.microsoft.com/office/drawing/2014/main" id="{0493A9CE-EA63-0EFC-2887-F834D8E93884}"/>
                </a:ext>
              </a:extLst>
            </p:cNvPr>
            <p:cNvSpPr/>
            <p:nvPr/>
          </p:nvSpPr>
          <p:spPr>
            <a:xfrm>
              <a:off x="11505348" y="-128269"/>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5 w 216527"/>
                <a:gd name="connsiteY6" fmla="*/ 462439 h 579624"/>
                <a:gd name="connsiteX7" fmla="*/ 54714 w 216527"/>
                <a:gd name="connsiteY7" fmla="*/ 424816 h 579624"/>
                <a:gd name="connsiteX8" fmla="*/ 54165 w 216527"/>
                <a:gd name="connsiteY8" fmla="*/ 398242 h 579624"/>
                <a:gd name="connsiteX9" fmla="*/ 57635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9 w 216527"/>
                <a:gd name="connsiteY14" fmla="*/ 424359 h 579624"/>
                <a:gd name="connsiteX15" fmla="*/ 119275 w 216527"/>
                <a:gd name="connsiteY15" fmla="*/ 379979 h 579624"/>
                <a:gd name="connsiteX16" fmla="*/ 46952 w 216527"/>
                <a:gd name="connsiteY16" fmla="*/ 384362 h 579624"/>
                <a:gd name="connsiteX17" fmla="*/ 68868 w 216527"/>
                <a:gd name="connsiteY17" fmla="*/ 474128 h 579624"/>
                <a:gd name="connsiteX18" fmla="*/ 176167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9 w 216527"/>
                <a:gd name="connsiteY23" fmla="*/ 55251 h 579624"/>
                <a:gd name="connsiteX24" fmla="*/ 88319 w 216527"/>
                <a:gd name="connsiteY24" fmla="*/ 5848 h 579624"/>
                <a:gd name="connsiteX25" fmla="*/ 93981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6 w 216527"/>
                <a:gd name="connsiteY29" fmla="*/ 62283 h 579624"/>
                <a:gd name="connsiteX30" fmla="*/ 214155 w 216527"/>
                <a:gd name="connsiteY30" fmla="*/ 138899 h 579624"/>
                <a:gd name="connsiteX31" fmla="*/ 143566 w 216527"/>
                <a:gd name="connsiteY31" fmla="*/ 246928 h 579624"/>
                <a:gd name="connsiteX32" fmla="*/ 55352 w 216527"/>
                <a:gd name="connsiteY32" fmla="*/ 187937 h 579624"/>
                <a:gd name="connsiteX33" fmla="*/ 102656 w 216527"/>
                <a:gd name="connsiteY33" fmla="*/ 114973 h 579624"/>
                <a:gd name="connsiteX34" fmla="*/ 162651 w 216527"/>
                <a:gd name="connsiteY34" fmla="*/ 163007 h 579624"/>
                <a:gd name="connsiteX35" fmla="*/ 162651 w 216527"/>
                <a:gd name="connsiteY35" fmla="*/ 175791 h 579624"/>
                <a:gd name="connsiteX36" fmla="*/ 158268 w 216527"/>
                <a:gd name="connsiteY36" fmla="*/ 180540 h 579624"/>
                <a:gd name="connsiteX37" fmla="*/ 132151 w 216527"/>
                <a:gd name="connsiteY37" fmla="*/ 180540 h 579624"/>
                <a:gd name="connsiteX38" fmla="*/ 127311 w 216527"/>
                <a:gd name="connsiteY38" fmla="*/ 175517 h 579624"/>
                <a:gd name="connsiteX39" fmla="*/ 127311 w 216527"/>
                <a:gd name="connsiteY39" fmla="*/ 163829 h 579624"/>
                <a:gd name="connsiteX40" fmla="*/ 106947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39 w 216527"/>
                <a:gd name="connsiteY46" fmla="*/ 256608 h 579624"/>
                <a:gd name="connsiteX47" fmla="*/ 153246 w 216527"/>
                <a:gd name="connsiteY47" fmla="*/ 293683 h 579624"/>
                <a:gd name="connsiteX48" fmla="*/ 215434 w 216527"/>
                <a:gd name="connsiteY48" fmla="*/ 385549 h 579624"/>
                <a:gd name="connsiteX49" fmla="*/ 133796 w 216527"/>
                <a:gd name="connsiteY49" fmla="*/ 513760 h 579624"/>
                <a:gd name="connsiteX50" fmla="*/ 127585 w 216527"/>
                <a:gd name="connsiteY50" fmla="*/ 522253 h 579624"/>
                <a:gd name="connsiteX51" fmla="*/ 127768 w 216527"/>
                <a:gd name="connsiteY51" fmla="*/ 572843 h 579624"/>
                <a:gd name="connsiteX52" fmla="*/ 121194 w 216527"/>
                <a:gd name="connsiteY52" fmla="*/ 579601 h 579624"/>
                <a:gd name="connsiteX53" fmla="*/ 95077 w 216527"/>
                <a:gd name="connsiteY53" fmla="*/ 579601 h 579624"/>
                <a:gd name="connsiteX54" fmla="*/ 88319 w 216527"/>
                <a:gd name="connsiteY54" fmla="*/ 573026 h 579624"/>
                <a:gd name="connsiteX55" fmla="*/ 88319 w 216527"/>
                <a:gd name="connsiteY55" fmla="*/ 548004 h 579624"/>
                <a:gd name="connsiteX56" fmla="*/ 88319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6"/>
                  </a:cubicBezTo>
                  <a:cubicBezTo>
                    <a:pt x="169500" y="418515"/>
                    <a:pt x="149136" y="454768"/>
                    <a:pt x="115715" y="462439"/>
                  </a:cubicBezTo>
                  <a:cubicBezTo>
                    <a:pt x="86766" y="469105"/>
                    <a:pt x="59462" y="452577"/>
                    <a:pt x="54714" y="424816"/>
                  </a:cubicBezTo>
                  <a:cubicBezTo>
                    <a:pt x="53252" y="416141"/>
                    <a:pt x="54075" y="407100"/>
                    <a:pt x="54165" y="398242"/>
                  </a:cubicBezTo>
                  <a:cubicBezTo>
                    <a:pt x="54165" y="397238"/>
                    <a:pt x="56448" y="395412"/>
                    <a:pt x="57635" y="395412"/>
                  </a:cubicBezTo>
                  <a:cubicBezTo>
                    <a:pt x="66859" y="395138"/>
                    <a:pt x="76173" y="395138"/>
                    <a:pt x="85396" y="395412"/>
                  </a:cubicBezTo>
                  <a:cubicBezTo>
                    <a:pt x="86675" y="395412"/>
                    <a:pt x="88867" y="397877"/>
                    <a:pt x="89049" y="399338"/>
                  </a:cubicBezTo>
                  <a:cubicBezTo>
                    <a:pt x="89505" y="405457"/>
                    <a:pt x="89415" y="411575"/>
                    <a:pt x="89232" y="417693"/>
                  </a:cubicBezTo>
                  <a:cubicBezTo>
                    <a:pt x="89141" y="422716"/>
                    <a:pt x="91607" y="425821"/>
                    <a:pt x="95898" y="427464"/>
                  </a:cubicBezTo>
                  <a:cubicBezTo>
                    <a:pt x="103386" y="430295"/>
                    <a:pt x="110418" y="429656"/>
                    <a:pt x="116719" y="424359"/>
                  </a:cubicBezTo>
                  <a:cubicBezTo>
                    <a:pt x="129594" y="413584"/>
                    <a:pt x="130781" y="393220"/>
                    <a:pt x="119275" y="379979"/>
                  </a:cubicBezTo>
                  <a:cubicBezTo>
                    <a:pt x="100281" y="357788"/>
                    <a:pt x="64667" y="359980"/>
                    <a:pt x="46952" y="384362"/>
                  </a:cubicBezTo>
                  <a:cubicBezTo>
                    <a:pt x="25127" y="414406"/>
                    <a:pt x="35263" y="456047"/>
                    <a:pt x="68868" y="474128"/>
                  </a:cubicBezTo>
                  <a:cubicBezTo>
                    <a:pt x="109962" y="496227"/>
                    <a:pt x="159638" y="476137"/>
                    <a:pt x="176167" y="430843"/>
                  </a:cubicBezTo>
                  <a:cubicBezTo>
                    <a:pt x="190869" y="390572"/>
                    <a:pt x="174706" y="346465"/>
                    <a:pt x="136352" y="324183"/>
                  </a:cubicBezTo>
                  <a:cubicBezTo>
                    <a:pt x="113613" y="311034"/>
                    <a:pt x="90145" y="299071"/>
                    <a:pt x="67224" y="286195"/>
                  </a:cubicBezTo>
                  <a:cubicBezTo>
                    <a:pt x="28962" y="264735"/>
                    <a:pt x="5676" y="232409"/>
                    <a:pt x="927" y="188758"/>
                  </a:cubicBezTo>
                  <a:cubicBezTo>
                    <a:pt x="-5192" y="132598"/>
                    <a:pt x="29784" y="82099"/>
                    <a:pt x="80009" y="66392"/>
                  </a:cubicBezTo>
                  <a:cubicBezTo>
                    <a:pt x="85579" y="64657"/>
                    <a:pt x="88319" y="60913"/>
                    <a:pt x="88319" y="55251"/>
                  </a:cubicBezTo>
                  <a:cubicBezTo>
                    <a:pt x="88319" y="38814"/>
                    <a:pt x="88410" y="22285"/>
                    <a:pt x="88319" y="5848"/>
                  </a:cubicBezTo>
                  <a:cubicBezTo>
                    <a:pt x="88319" y="1556"/>
                    <a:pt x="89505" y="-88"/>
                    <a:pt x="93981" y="4"/>
                  </a:cubicBezTo>
                  <a:cubicBezTo>
                    <a:pt x="103203" y="278"/>
                    <a:pt x="112518" y="278"/>
                    <a:pt x="121741" y="4"/>
                  </a:cubicBezTo>
                  <a:cubicBezTo>
                    <a:pt x="126215" y="-88"/>
                    <a:pt x="127403" y="1739"/>
                    <a:pt x="127403" y="5939"/>
                  </a:cubicBezTo>
                  <a:cubicBezTo>
                    <a:pt x="127220" y="22011"/>
                    <a:pt x="127494" y="38175"/>
                    <a:pt x="127220" y="54247"/>
                  </a:cubicBezTo>
                  <a:cubicBezTo>
                    <a:pt x="127220" y="59269"/>
                    <a:pt x="128773" y="61095"/>
                    <a:pt x="133796" y="62283"/>
                  </a:cubicBezTo>
                  <a:cubicBezTo>
                    <a:pt x="175619" y="71962"/>
                    <a:pt x="204293" y="96344"/>
                    <a:pt x="214155" y="138899"/>
                  </a:cubicBezTo>
                  <a:cubicBezTo>
                    <a:pt x="225387" y="187297"/>
                    <a:pt x="194248" y="239075"/>
                    <a:pt x="143566" y="246928"/>
                  </a:cubicBezTo>
                  <a:cubicBezTo>
                    <a:pt x="100738" y="253594"/>
                    <a:pt x="62475" y="225925"/>
                    <a:pt x="55352" y="187937"/>
                  </a:cubicBezTo>
                  <a:cubicBezTo>
                    <a:pt x="49235" y="155062"/>
                    <a:pt x="70420" y="121366"/>
                    <a:pt x="102656" y="114973"/>
                  </a:cubicBezTo>
                  <a:cubicBezTo>
                    <a:pt x="136261" y="108398"/>
                    <a:pt x="164113" y="132141"/>
                    <a:pt x="162651" y="163007"/>
                  </a:cubicBezTo>
                  <a:cubicBezTo>
                    <a:pt x="162470" y="167207"/>
                    <a:pt x="162470" y="171499"/>
                    <a:pt x="162651" y="175791"/>
                  </a:cubicBezTo>
                  <a:cubicBezTo>
                    <a:pt x="162743" y="178987"/>
                    <a:pt x="161647" y="180540"/>
                    <a:pt x="158268" y="180540"/>
                  </a:cubicBezTo>
                  <a:cubicBezTo>
                    <a:pt x="149593" y="180448"/>
                    <a:pt x="140827" y="180448"/>
                    <a:pt x="132151" y="180540"/>
                  </a:cubicBezTo>
                  <a:cubicBezTo>
                    <a:pt x="128498" y="180540"/>
                    <a:pt x="127220" y="178987"/>
                    <a:pt x="127311" y="175517"/>
                  </a:cubicBezTo>
                  <a:cubicBezTo>
                    <a:pt x="127494" y="171591"/>
                    <a:pt x="127311" y="167755"/>
                    <a:pt x="127311" y="163829"/>
                  </a:cubicBezTo>
                  <a:cubicBezTo>
                    <a:pt x="127311" y="151775"/>
                    <a:pt x="118728" y="145656"/>
                    <a:pt x="106947" y="149492"/>
                  </a:cubicBezTo>
                  <a:cubicBezTo>
                    <a:pt x="95350" y="153236"/>
                    <a:pt x="87222" y="167938"/>
                    <a:pt x="89597" y="180905"/>
                  </a:cubicBezTo>
                  <a:cubicBezTo>
                    <a:pt x="93798" y="203552"/>
                    <a:pt x="117632" y="217615"/>
                    <a:pt x="141649" y="211588"/>
                  </a:cubicBezTo>
                  <a:cubicBezTo>
                    <a:pt x="166578" y="205287"/>
                    <a:pt x="183472" y="179444"/>
                    <a:pt x="181098" y="153692"/>
                  </a:cubicBezTo>
                  <a:cubicBezTo>
                    <a:pt x="177810" y="119265"/>
                    <a:pt x="147036" y="96710"/>
                    <a:pt x="116079" y="95066"/>
                  </a:cubicBezTo>
                  <a:cubicBezTo>
                    <a:pt x="74986" y="92874"/>
                    <a:pt x="39554" y="125566"/>
                    <a:pt x="35902" y="167573"/>
                  </a:cubicBezTo>
                  <a:cubicBezTo>
                    <a:pt x="32341" y="207844"/>
                    <a:pt x="50331" y="237157"/>
                    <a:pt x="84939" y="256608"/>
                  </a:cubicBezTo>
                  <a:cubicBezTo>
                    <a:pt x="107587" y="269301"/>
                    <a:pt x="130964" y="280533"/>
                    <a:pt x="153246" y="293683"/>
                  </a:cubicBezTo>
                  <a:cubicBezTo>
                    <a:pt x="188221" y="314321"/>
                    <a:pt x="209863" y="345095"/>
                    <a:pt x="215434" y="385549"/>
                  </a:cubicBezTo>
                  <a:cubicBezTo>
                    <a:pt x="223104" y="440614"/>
                    <a:pt x="189865" y="497505"/>
                    <a:pt x="133796" y="513760"/>
                  </a:cubicBezTo>
                  <a:cubicBezTo>
                    <a:pt x="128773" y="515221"/>
                    <a:pt x="127494" y="517504"/>
                    <a:pt x="127585" y="522253"/>
                  </a:cubicBezTo>
                  <a:cubicBezTo>
                    <a:pt x="127860" y="539055"/>
                    <a:pt x="127585" y="555949"/>
                    <a:pt x="127768" y="572843"/>
                  </a:cubicBezTo>
                  <a:cubicBezTo>
                    <a:pt x="127768" y="577774"/>
                    <a:pt x="126490" y="579874"/>
                    <a:pt x="121194" y="579601"/>
                  </a:cubicBezTo>
                  <a:cubicBezTo>
                    <a:pt x="112518" y="579235"/>
                    <a:pt x="103751" y="579235"/>
                    <a:pt x="95077" y="579601"/>
                  </a:cubicBezTo>
                  <a:cubicBezTo>
                    <a:pt x="90054" y="579783"/>
                    <a:pt x="88045" y="578231"/>
                    <a:pt x="88319" y="573026"/>
                  </a:cubicBezTo>
                  <a:cubicBezTo>
                    <a:pt x="88684" y="564716"/>
                    <a:pt x="88319" y="556314"/>
                    <a:pt x="88319" y="548004"/>
                  </a:cubicBezTo>
                  <a:lnTo>
                    <a:pt x="88319" y="548004"/>
                  </a:lnTo>
                  <a:close/>
                </a:path>
              </a:pathLst>
            </a:custGeom>
            <a:grpFill/>
            <a:ln w="9129" cap="flat">
              <a:noFill/>
              <a:prstDash val="solid"/>
              <a:miter/>
            </a:ln>
          </p:spPr>
          <p:txBody>
            <a:bodyPr rtlCol="0" anchor="ctr"/>
            <a:lstStyle/>
            <a:p>
              <a:endParaRPr lang="en-IN"/>
            </a:p>
          </p:txBody>
        </p:sp>
        <p:sp>
          <p:nvSpPr>
            <p:cNvPr id="162" name="Freeform: Shape 161">
              <a:extLst>
                <a:ext uri="{FF2B5EF4-FFF2-40B4-BE49-F238E27FC236}">
                  <a16:creationId xmlns:a16="http://schemas.microsoft.com/office/drawing/2014/main" id="{A130EC9A-5F32-3FD0-5669-E0C3AE297BAE}"/>
                </a:ext>
              </a:extLst>
            </p:cNvPr>
            <p:cNvSpPr/>
            <p:nvPr/>
          </p:nvSpPr>
          <p:spPr>
            <a:xfrm>
              <a:off x="12086892" y="969074"/>
              <a:ext cx="187526" cy="501992"/>
            </a:xfrm>
            <a:custGeom>
              <a:avLst/>
              <a:gdLst>
                <a:gd name="connsiteX0" fmla="*/ 88867 w 216527"/>
                <a:gd name="connsiteY0" fmla="*/ 548004 h 579624"/>
                <a:gd name="connsiteX1" fmla="*/ 88867 w 216527"/>
                <a:gd name="connsiteY1" fmla="*/ 522435 h 579624"/>
                <a:gd name="connsiteX2" fmla="*/ 83479 w 216527"/>
                <a:gd name="connsiteY2" fmla="*/ 515860 h 579624"/>
                <a:gd name="connsiteX3" fmla="*/ 7867 w 216527"/>
                <a:gd name="connsiteY3" fmla="*/ 456686 h 579624"/>
                <a:gd name="connsiteX4" fmla="*/ 65124 w 216527"/>
                <a:gd name="connsiteY4" fmla="*/ 332676 h 579624"/>
                <a:gd name="connsiteX5" fmla="*/ 159912 w 216527"/>
                <a:gd name="connsiteY5" fmla="*/ 383906 h 579624"/>
                <a:gd name="connsiteX6" fmla="*/ 115714 w 216527"/>
                <a:gd name="connsiteY6" fmla="*/ 462439 h 579624"/>
                <a:gd name="connsiteX7" fmla="*/ 54714 w 216527"/>
                <a:gd name="connsiteY7" fmla="*/ 424816 h 579624"/>
                <a:gd name="connsiteX8" fmla="*/ 54165 w 216527"/>
                <a:gd name="connsiteY8" fmla="*/ 398242 h 579624"/>
                <a:gd name="connsiteX9" fmla="*/ 57635 w 216527"/>
                <a:gd name="connsiteY9" fmla="*/ 395412 h 579624"/>
                <a:gd name="connsiteX10" fmla="*/ 85396 w 216527"/>
                <a:gd name="connsiteY10" fmla="*/ 395412 h 579624"/>
                <a:gd name="connsiteX11" fmla="*/ 89049 w 216527"/>
                <a:gd name="connsiteY11" fmla="*/ 399338 h 579624"/>
                <a:gd name="connsiteX12" fmla="*/ 89232 w 216527"/>
                <a:gd name="connsiteY12" fmla="*/ 417693 h 579624"/>
                <a:gd name="connsiteX13" fmla="*/ 95898 w 216527"/>
                <a:gd name="connsiteY13" fmla="*/ 427464 h 579624"/>
                <a:gd name="connsiteX14" fmla="*/ 116718 w 216527"/>
                <a:gd name="connsiteY14" fmla="*/ 424359 h 579624"/>
                <a:gd name="connsiteX15" fmla="*/ 119275 w 216527"/>
                <a:gd name="connsiteY15" fmla="*/ 379979 h 579624"/>
                <a:gd name="connsiteX16" fmla="*/ 46952 w 216527"/>
                <a:gd name="connsiteY16" fmla="*/ 384362 h 579624"/>
                <a:gd name="connsiteX17" fmla="*/ 68867 w 216527"/>
                <a:gd name="connsiteY17" fmla="*/ 474128 h 579624"/>
                <a:gd name="connsiteX18" fmla="*/ 176166 w 216527"/>
                <a:gd name="connsiteY18" fmla="*/ 430843 h 579624"/>
                <a:gd name="connsiteX19" fmla="*/ 136352 w 216527"/>
                <a:gd name="connsiteY19" fmla="*/ 324183 h 579624"/>
                <a:gd name="connsiteX20" fmla="*/ 67224 w 216527"/>
                <a:gd name="connsiteY20" fmla="*/ 286195 h 579624"/>
                <a:gd name="connsiteX21" fmla="*/ 927 w 216527"/>
                <a:gd name="connsiteY21" fmla="*/ 188758 h 579624"/>
                <a:gd name="connsiteX22" fmla="*/ 80009 w 216527"/>
                <a:gd name="connsiteY22" fmla="*/ 66392 h 579624"/>
                <a:gd name="connsiteX23" fmla="*/ 88318 w 216527"/>
                <a:gd name="connsiteY23" fmla="*/ 55251 h 579624"/>
                <a:gd name="connsiteX24" fmla="*/ 88318 w 216527"/>
                <a:gd name="connsiteY24" fmla="*/ 5848 h 579624"/>
                <a:gd name="connsiteX25" fmla="*/ 93980 w 216527"/>
                <a:gd name="connsiteY25" fmla="*/ 4 h 579624"/>
                <a:gd name="connsiteX26" fmla="*/ 121741 w 216527"/>
                <a:gd name="connsiteY26" fmla="*/ 4 h 579624"/>
                <a:gd name="connsiteX27" fmla="*/ 127403 w 216527"/>
                <a:gd name="connsiteY27" fmla="*/ 5939 h 579624"/>
                <a:gd name="connsiteX28" fmla="*/ 127220 w 216527"/>
                <a:gd name="connsiteY28" fmla="*/ 54247 h 579624"/>
                <a:gd name="connsiteX29" fmla="*/ 133796 w 216527"/>
                <a:gd name="connsiteY29" fmla="*/ 62283 h 579624"/>
                <a:gd name="connsiteX30" fmla="*/ 214155 w 216527"/>
                <a:gd name="connsiteY30" fmla="*/ 138899 h 579624"/>
                <a:gd name="connsiteX31" fmla="*/ 143566 w 216527"/>
                <a:gd name="connsiteY31" fmla="*/ 246928 h 579624"/>
                <a:gd name="connsiteX32" fmla="*/ 55352 w 216527"/>
                <a:gd name="connsiteY32" fmla="*/ 187937 h 579624"/>
                <a:gd name="connsiteX33" fmla="*/ 102656 w 216527"/>
                <a:gd name="connsiteY33" fmla="*/ 114973 h 579624"/>
                <a:gd name="connsiteX34" fmla="*/ 162651 w 216527"/>
                <a:gd name="connsiteY34" fmla="*/ 163007 h 579624"/>
                <a:gd name="connsiteX35" fmla="*/ 162651 w 216527"/>
                <a:gd name="connsiteY35" fmla="*/ 175791 h 579624"/>
                <a:gd name="connsiteX36" fmla="*/ 158268 w 216527"/>
                <a:gd name="connsiteY36" fmla="*/ 180540 h 579624"/>
                <a:gd name="connsiteX37" fmla="*/ 132151 w 216527"/>
                <a:gd name="connsiteY37" fmla="*/ 180540 h 579624"/>
                <a:gd name="connsiteX38" fmla="*/ 127311 w 216527"/>
                <a:gd name="connsiteY38" fmla="*/ 175517 h 579624"/>
                <a:gd name="connsiteX39" fmla="*/ 127311 w 216527"/>
                <a:gd name="connsiteY39" fmla="*/ 163829 h 579624"/>
                <a:gd name="connsiteX40" fmla="*/ 106947 w 216527"/>
                <a:gd name="connsiteY40" fmla="*/ 149492 h 579624"/>
                <a:gd name="connsiteX41" fmla="*/ 89597 w 216527"/>
                <a:gd name="connsiteY41" fmla="*/ 180905 h 579624"/>
                <a:gd name="connsiteX42" fmla="*/ 141649 w 216527"/>
                <a:gd name="connsiteY42" fmla="*/ 211588 h 579624"/>
                <a:gd name="connsiteX43" fmla="*/ 181098 w 216527"/>
                <a:gd name="connsiteY43" fmla="*/ 153692 h 579624"/>
                <a:gd name="connsiteX44" fmla="*/ 116079 w 216527"/>
                <a:gd name="connsiteY44" fmla="*/ 95066 h 579624"/>
                <a:gd name="connsiteX45" fmla="*/ 35902 w 216527"/>
                <a:gd name="connsiteY45" fmla="*/ 167573 h 579624"/>
                <a:gd name="connsiteX46" fmla="*/ 84939 w 216527"/>
                <a:gd name="connsiteY46" fmla="*/ 256608 h 579624"/>
                <a:gd name="connsiteX47" fmla="*/ 153245 w 216527"/>
                <a:gd name="connsiteY47" fmla="*/ 293683 h 579624"/>
                <a:gd name="connsiteX48" fmla="*/ 215434 w 216527"/>
                <a:gd name="connsiteY48" fmla="*/ 385549 h 579624"/>
                <a:gd name="connsiteX49" fmla="*/ 133796 w 216527"/>
                <a:gd name="connsiteY49" fmla="*/ 513760 h 579624"/>
                <a:gd name="connsiteX50" fmla="*/ 127585 w 216527"/>
                <a:gd name="connsiteY50" fmla="*/ 522253 h 579624"/>
                <a:gd name="connsiteX51" fmla="*/ 127768 w 216527"/>
                <a:gd name="connsiteY51" fmla="*/ 572843 h 579624"/>
                <a:gd name="connsiteX52" fmla="*/ 121194 w 216527"/>
                <a:gd name="connsiteY52" fmla="*/ 579601 h 579624"/>
                <a:gd name="connsiteX53" fmla="*/ 95076 w 216527"/>
                <a:gd name="connsiteY53" fmla="*/ 579601 h 579624"/>
                <a:gd name="connsiteX54" fmla="*/ 88318 w 216527"/>
                <a:gd name="connsiteY54" fmla="*/ 573026 h 579624"/>
                <a:gd name="connsiteX55" fmla="*/ 88318 w 216527"/>
                <a:gd name="connsiteY55" fmla="*/ 548004 h 579624"/>
                <a:gd name="connsiteX56" fmla="*/ 88318 w 216527"/>
                <a:gd name="connsiteY56" fmla="*/ 548004 h 5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6527" h="579624">
                  <a:moveTo>
                    <a:pt x="88867" y="548004"/>
                  </a:moveTo>
                  <a:cubicBezTo>
                    <a:pt x="88867" y="539512"/>
                    <a:pt x="88684" y="530928"/>
                    <a:pt x="88867" y="522435"/>
                  </a:cubicBezTo>
                  <a:cubicBezTo>
                    <a:pt x="88867" y="518417"/>
                    <a:pt x="87679" y="516774"/>
                    <a:pt x="83479" y="515860"/>
                  </a:cubicBezTo>
                  <a:cubicBezTo>
                    <a:pt x="48778" y="508372"/>
                    <a:pt x="22387" y="489652"/>
                    <a:pt x="7867" y="456686"/>
                  </a:cubicBezTo>
                  <a:cubicBezTo>
                    <a:pt x="-14597" y="405913"/>
                    <a:pt x="13072" y="346739"/>
                    <a:pt x="65124" y="332676"/>
                  </a:cubicBezTo>
                  <a:cubicBezTo>
                    <a:pt x="106034" y="321626"/>
                    <a:pt x="149228" y="345004"/>
                    <a:pt x="159912" y="383906"/>
                  </a:cubicBezTo>
                  <a:cubicBezTo>
                    <a:pt x="169500" y="418515"/>
                    <a:pt x="149136" y="454768"/>
                    <a:pt x="115714" y="462439"/>
                  </a:cubicBezTo>
                  <a:cubicBezTo>
                    <a:pt x="86766" y="469105"/>
                    <a:pt x="59462" y="452577"/>
                    <a:pt x="54714" y="424816"/>
                  </a:cubicBezTo>
                  <a:cubicBezTo>
                    <a:pt x="53252" y="416141"/>
                    <a:pt x="54074" y="407100"/>
                    <a:pt x="54165" y="398242"/>
                  </a:cubicBezTo>
                  <a:cubicBezTo>
                    <a:pt x="54165" y="397238"/>
                    <a:pt x="56448" y="395412"/>
                    <a:pt x="57635" y="395412"/>
                  </a:cubicBezTo>
                  <a:cubicBezTo>
                    <a:pt x="66859" y="395138"/>
                    <a:pt x="76173" y="395138"/>
                    <a:pt x="85396" y="395412"/>
                  </a:cubicBezTo>
                  <a:cubicBezTo>
                    <a:pt x="86675" y="395412"/>
                    <a:pt x="88867" y="397877"/>
                    <a:pt x="89049" y="399338"/>
                  </a:cubicBezTo>
                  <a:cubicBezTo>
                    <a:pt x="89505" y="405457"/>
                    <a:pt x="89414" y="411575"/>
                    <a:pt x="89232" y="417693"/>
                  </a:cubicBezTo>
                  <a:cubicBezTo>
                    <a:pt x="89141" y="422716"/>
                    <a:pt x="91605" y="425821"/>
                    <a:pt x="95898" y="427464"/>
                  </a:cubicBezTo>
                  <a:cubicBezTo>
                    <a:pt x="103386" y="430295"/>
                    <a:pt x="110418" y="429656"/>
                    <a:pt x="116718" y="424359"/>
                  </a:cubicBezTo>
                  <a:cubicBezTo>
                    <a:pt x="129594" y="413584"/>
                    <a:pt x="130781" y="393220"/>
                    <a:pt x="119275" y="379979"/>
                  </a:cubicBezTo>
                  <a:cubicBezTo>
                    <a:pt x="100281" y="357789"/>
                    <a:pt x="64667" y="359980"/>
                    <a:pt x="46952" y="384362"/>
                  </a:cubicBezTo>
                  <a:cubicBezTo>
                    <a:pt x="25127" y="414406"/>
                    <a:pt x="35263" y="456047"/>
                    <a:pt x="68867" y="474128"/>
                  </a:cubicBezTo>
                  <a:cubicBezTo>
                    <a:pt x="109960" y="496227"/>
                    <a:pt x="159638" y="476137"/>
                    <a:pt x="176166" y="430843"/>
                  </a:cubicBezTo>
                  <a:cubicBezTo>
                    <a:pt x="190869" y="390572"/>
                    <a:pt x="174706" y="346465"/>
                    <a:pt x="136352" y="324183"/>
                  </a:cubicBezTo>
                  <a:cubicBezTo>
                    <a:pt x="113613" y="311034"/>
                    <a:pt x="90145" y="299071"/>
                    <a:pt x="67224" y="286195"/>
                  </a:cubicBezTo>
                  <a:cubicBezTo>
                    <a:pt x="28961" y="264735"/>
                    <a:pt x="5676" y="232408"/>
                    <a:pt x="927" y="188758"/>
                  </a:cubicBezTo>
                  <a:cubicBezTo>
                    <a:pt x="-5192" y="132598"/>
                    <a:pt x="29784" y="82099"/>
                    <a:pt x="80009" y="66392"/>
                  </a:cubicBezTo>
                  <a:cubicBezTo>
                    <a:pt x="85579" y="64657"/>
                    <a:pt x="88318" y="60913"/>
                    <a:pt x="88318" y="55251"/>
                  </a:cubicBezTo>
                  <a:cubicBezTo>
                    <a:pt x="88318" y="38814"/>
                    <a:pt x="88410" y="22285"/>
                    <a:pt x="88318" y="5848"/>
                  </a:cubicBezTo>
                  <a:cubicBezTo>
                    <a:pt x="88318" y="1556"/>
                    <a:pt x="89505" y="-88"/>
                    <a:pt x="93980" y="4"/>
                  </a:cubicBezTo>
                  <a:cubicBezTo>
                    <a:pt x="103203" y="278"/>
                    <a:pt x="112518" y="278"/>
                    <a:pt x="121741" y="4"/>
                  </a:cubicBezTo>
                  <a:cubicBezTo>
                    <a:pt x="126215" y="-88"/>
                    <a:pt x="127403" y="1739"/>
                    <a:pt x="127403" y="5939"/>
                  </a:cubicBezTo>
                  <a:cubicBezTo>
                    <a:pt x="127220" y="22011"/>
                    <a:pt x="127494" y="38175"/>
                    <a:pt x="127220" y="54247"/>
                  </a:cubicBezTo>
                  <a:cubicBezTo>
                    <a:pt x="127220" y="59269"/>
                    <a:pt x="128773" y="61096"/>
                    <a:pt x="133796" y="62283"/>
                  </a:cubicBezTo>
                  <a:cubicBezTo>
                    <a:pt x="175619" y="71962"/>
                    <a:pt x="204293" y="96344"/>
                    <a:pt x="214155" y="138899"/>
                  </a:cubicBezTo>
                  <a:cubicBezTo>
                    <a:pt x="225387" y="187297"/>
                    <a:pt x="194248" y="239075"/>
                    <a:pt x="143566" y="246928"/>
                  </a:cubicBezTo>
                  <a:cubicBezTo>
                    <a:pt x="100737" y="253594"/>
                    <a:pt x="62475" y="225925"/>
                    <a:pt x="55352" y="187937"/>
                  </a:cubicBezTo>
                  <a:cubicBezTo>
                    <a:pt x="49235" y="155062"/>
                    <a:pt x="70420" y="121366"/>
                    <a:pt x="102656" y="114973"/>
                  </a:cubicBezTo>
                  <a:cubicBezTo>
                    <a:pt x="136260" y="108398"/>
                    <a:pt x="164113" y="132141"/>
                    <a:pt x="162651" y="163007"/>
                  </a:cubicBezTo>
                  <a:cubicBezTo>
                    <a:pt x="162468" y="167207"/>
                    <a:pt x="162468" y="171499"/>
                    <a:pt x="162651" y="175791"/>
                  </a:cubicBezTo>
                  <a:cubicBezTo>
                    <a:pt x="162743" y="178987"/>
                    <a:pt x="161647" y="180540"/>
                    <a:pt x="158268" y="180540"/>
                  </a:cubicBezTo>
                  <a:cubicBezTo>
                    <a:pt x="149593" y="180448"/>
                    <a:pt x="140826" y="180448"/>
                    <a:pt x="132151" y="180540"/>
                  </a:cubicBezTo>
                  <a:cubicBezTo>
                    <a:pt x="128498" y="180540"/>
                    <a:pt x="127220" y="178987"/>
                    <a:pt x="127311" y="175517"/>
                  </a:cubicBezTo>
                  <a:cubicBezTo>
                    <a:pt x="127494" y="171591"/>
                    <a:pt x="127311" y="167755"/>
                    <a:pt x="127311" y="163829"/>
                  </a:cubicBezTo>
                  <a:cubicBezTo>
                    <a:pt x="127311" y="151774"/>
                    <a:pt x="118728" y="145656"/>
                    <a:pt x="106947" y="149492"/>
                  </a:cubicBezTo>
                  <a:cubicBezTo>
                    <a:pt x="95350" y="153236"/>
                    <a:pt x="87222" y="167938"/>
                    <a:pt x="89597" y="180905"/>
                  </a:cubicBezTo>
                  <a:cubicBezTo>
                    <a:pt x="93798" y="203552"/>
                    <a:pt x="117632" y="217615"/>
                    <a:pt x="141649" y="211588"/>
                  </a:cubicBezTo>
                  <a:cubicBezTo>
                    <a:pt x="166578" y="205287"/>
                    <a:pt x="183472" y="179444"/>
                    <a:pt x="181098" y="153692"/>
                  </a:cubicBezTo>
                  <a:cubicBezTo>
                    <a:pt x="177810" y="119265"/>
                    <a:pt x="147036" y="96710"/>
                    <a:pt x="116079" y="95066"/>
                  </a:cubicBezTo>
                  <a:cubicBezTo>
                    <a:pt x="74986" y="92874"/>
                    <a:pt x="39554" y="125566"/>
                    <a:pt x="35902" y="167573"/>
                  </a:cubicBezTo>
                  <a:cubicBezTo>
                    <a:pt x="32340" y="207844"/>
                    <a:pt x="50331" y="237157"/>
                    <a:pt x="84939" y="256608"/>
                  </a:cubicBezTo>
                  <a:cubicBezTo>
                    <a:pt x="107586" y="269301"/>
                    <a:pt x="130964" y="280533"/>
                    <a:pt x="153245" y="293683"/>
                  </a:cubicBezTo>
                  <a:cubicBezTo>
                    <a:pt x="188221" y="314321"/>
                    <a:pt x="209863" y="345095"/>
                    <a:pt x="215434" y="385549"/>
                  </a:cubicBezTo>
                  <a:cubicBezTo>
                    <a:pt x="223104" y="440614"/>
                    <a:pt x="189864" y="497505"/>
                    <a:pt x="133796" y="513760"/>
                  </a:cubicBezTo>
                  <a:cubicBezTo>
                    <a:pt x="128773" y="515221"/>
                    <a:pt x="127494" y="517504"/>
                    <a:pt x="127585" y="522253"/>
                  </a:cubicBezTo>
                  <a:cubicBezTo>
                    <a:pt x="127860" y="539055"/>
                    <a:pt x="127585" y="555949"/>
                    <a:pt x="127768" y="572843"/>
                  </a:cubicBezTo>
                  <a:cubicBezTo>
                    <a:pt x="127768" y="577774"/>
                    <a:pt x="126490" y="579874"/>
                    <a:pt x="121194" y="579601"/>
                  </a:cubicBezTo>
                  <a:cubicBezTo>
                    <a:pt x="112518" y="579235"/>
                    <a:pt x="103751" y="579235"/>
                    <a:pt x="95076" y="579601"/>
                  </a:cubicBezTo>
                  <a:cubicBezTo>
                    <a:pt x="90054" y="579783"/>
                    <a:pt x="88045" y="578231"/>
                    <a:pt x="88318" y="573026"/>
                  </a:cubicBezTo>
                  <a:cubicBezTo>
                    <a:pt x="88684" y="564716"/>
                    <a:pt x="88318" y="556314"/>
                    <a:pt x="88318" y="548004"/>
                  </a:cubicBezTo>
                  <a:lnTo>
                    <a:pt x="88318" y="548004"/>
                  </a:lnTo>
                  <a:close/>
                </a:path>
              </a:pathLst>
            </a:custGeom>
            <a:grpFill/>
            <a:ln w="9129" cap="flat">
              <a:noFill/>
              <a:prstDash val="solid"/>
              <a:miter/>
            </a:ln>
          </p:spPr>
          <p:txBody>
            <a:bodyPr rtlCol="0" anchor="ctr"/>
            <a:lstStyle/>
            <a:p>
              <a:endParaRPr lang="en-IN"/>
            </a:p>
          </p:txBody>
        </p:sp>
      </p:grpSp>
    </p:spTree>
    <p:extLst>
      <p:ext uri="{BB962C8B-B14F-4D97-AF65-F5344CB8AC3E}">
        <p14:creationId xmlns:p14="http://schemas.microsoft.com/office/powerpoint/2010/main" val="1633825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rgbClr val="28BE7A"/>
            </a:gs>
            <a:gs pos="0">
              <a:srgbClr val="19936A"/>
            </a:gs>
            <a:gs pos="100000">
              <a:srgbClr val="19936A"/>
            </a:gs>
          </a:gsLst>
          <a:lin ang="5400000" scaled="1"/>
        </a:gra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E822A02-1237-7619-70F3-1A2D67BC3AA8}"/>
              </a:ext>
            </a:extLst>
          </p:cNvPr>
          <p:cNvSpPr/>
          <p:nvPr/>
        </p:nvSpPr>
        <p:spPr>
          <a:xfrm>
            <a:off x="1273828" y="545396"/>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4843B1B5-83C0-B870-5350-DD0BBE610A6A}"/>
              </a:ext>
            </a:extLst>
          </p:cNvPr>
          <p:cNvSpPr/>
          <p:nvPr/>
        </p:nvSpPr>
        <p:spPr>
          <a:xfrm>
            <a:off x="1598679" y="793106"/>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7" name="Freeform: Shape 6">
            <a:extLst>
              <a:ext uri="{FF2B5EF4-FFF2-40B4-BE49-F238E27FC236}">
                <a16:creationId xmlns:a16="http://schemas.microsoft.com/office/drawing/2014/main" id="{29058556-5951-8DF2-B3F1-D01D94A751DF}"/>
              </a:ext>
            </a:extLst>
          </p:cNvPr>
          <p:cNvSpPr/>
          <p:nvPr/>
        </p:nvSpPr>
        <p:spPr>
          <a:xfrm>
            <a:off x="1874332" y="1075817"/>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endParaRPr lang="en-IN" dirty="0"/>
          </a:p>
        </p:txBody>
      </p:sp>
      <p:grpSp>
        <p:nvGrpSpPr>
          <p:cNvPr id="11" name="Group 10">
            <a:extLst>
              <a:ext uri="{FF2B5EF4-FFF2-40B4-BE49-F238E27FC236}">
                <a16:creationId xmlns:a16="http://schemas.microsoft.com/office/drawing/2014/main" id="{267ED408-1CD9-A897-3BB8-A4587E5942A5}"/>
              </a:ext>
            </a:extLst>
          </p:cNvPr>
          <p:cNvGrpSpPr/>
          <p:nvPr/>
        </p:nvGrpSpPr>
        <p:grpSpPr>
          <a:xfrm>
            <a:off x="2622807" y="1504456"/>
            <a:ext cx="3616052" cy="2583480"/>
            <a:chOff x="4832728" y="2040661"/>
            <a:chExt cx="3833191" cy="2776678"/>
          </a:xfrm>
        </p:grpSpPr>
        <p:sp>
          <p:nvSpPr>
            <p:cNvPr id="8" name="TextBox 7">
              <a:extLst>
                <a:ext uri="{FF2B5EF4-FFF2-40B4-BE49-F238E27FC236}">
                  <a16:creationId xmlns:a16="http://schemas.microsoft.com/office/drawing/2014/main" id="{EAB7EA9C-C297-CDDF-D2D1-AA485668AD47}"/>
                </a:ext>
              </a:extLst>
            </p:cNvPr>
            <p:cNvSpPr txBox="1"/>
            <p:nvPr/>
          </p:nvSpPr>
          <p:spPr>
            <a:xfrm>
              <a:off x="6064269" y="2115800"/>
              <a:ext cx="2601650" cy="2614192"/>
            </a:xfrm>
            <a:prstGeom prst="rect">
              <a:avLst/>
            </a:prstGeom>
            <a:noFill/>
          </p:spPr>
          <p:txBody>
            <a:bodyPr wrap="none" rtlCol="0">
              <a:spAutoFit/>
            </a:bodyPr>
            <a:lstStyle/>
            <a:p>
              <a:pPr>
                <a:lnSpc>
                  <a:spcPct val="70000"/>
                </a:lnSpc>
              </a:pPr>
              <a:r>
                <a:rPr lang="en-US" sz="6600" dirty="0">
                  <a:solidFill>
                    <a:srgbClr val="D20000"/>
                  </a:solidFill>
                  <a:latin typeface="Pricedown" panose="00000400000000000000" pitchFamily="2" charset="0"/>
                </a:rPr>
                <a:t>THE</a:t>
              </a:r>
            </a:p>
            <a:p>
              <a:pPr>
                <a:lnSpc>
                  <a:spcPct val="70000"/>
                </a:lnSpc>
              </a:pPr>
              <a:r>
                <a:rPr lang="en-US" sz="6600" dirty="0">
                  <a:solidFill>
                    <a:srgbClr val="FECE00"/>
                  </a:solidFill>
                  <a:latin typeface="Pricedown" panose="00000400000000000000" pitchFamily="2" charset="0"/>
                </a:rPr>
                <a:t>PRICE</a:t>
              </a:r>
            </a:p>
            <a:p>
              <a:pPr>
                <a:lnSpc>
                  <a:spcPct val="70000"/>
                </a:lnSpc>
              </a:pPr>
              <a:r>
                <a:rPr lang="en-US" sz="6600" dirty="0">
                  <a:solidFill>
                    <a:srgbClr val="D20000"/>
                  </a:solidFill>
                  <a:latin typeface="Pricedown" panose="00000400000000000000" pitchFamily="2" charset="0"/>
                </a:rPr>
                <a:t>of</a:t>
              </a:r>
            </a:p>
            <a:p>
              <a:pPr>
                <a:lnSpc>
                  <a:spcPct val="70000"/>
                </a:lnSpc>
              </a:pPr>
              <a:r>
                <a:rPr lang="en-US" sz="6600" dirty="0">
                  <a:solidFill>
                    <a:srgbClr val="D20000"/>
                  </a:solidFill>
                  <a:latin typeface="Pricedown" panose="00000400000000000000" pitchFamily="2" charset="0"/>
                </a:rPr>
                <a:t>research</a:t>
              </a:r>
              <a:endParaRPr lang="en-IN" sz="6600" dirty="0">
                <a:solidFill>
                  <a:srgbClr val="D20000"/>
                </a:solidFill>
                <a:latin typeface="Pricedown" panose="00000400000000000000" pitchFamily="2" charset="0"/>
              </a:endParaRPr>
            </a:p>
          </p:txBody>
        </p:sp>
        <p:sp>
          <p:nvSpPr>
            <p:cNvPr id="9" name="Graphic 3">
              <a:extLst>
                <a:ext uri="{FF2B5EF4-FFF2-40B4-BE49-F238E27FC236}">
                  <a16:creationId xmlns:a16="http://schemas.microsoft.com/office/drawing/2014/main" id="{7EFE683C-52CA-5C78-140F-877D7FA82B77}"/>
                </a:ext>
              </a:extLst>
            </p:cNvPr>
            <p:cNvSpPr/>
            <p:nvPr/>
          </p:nvSpPr>
          <p:spPr>
            <a:xfrm>
              <a:off x="4832728" y="2040661"/>
              <a:ext cx="1038636" cy="2776678"/>
            </a:xfrm>
            <a:custGeom>
              <a:avLst/>
              <a:gdLst>
                <a:gd name="connsiteX0" fmla="*/ 569635 w 1391510"/>
                <a:gd name="connsiteY0" fmla="*/ 3517239 h 3720045"/>
                <a:gd name="connsiteX1" fmla="*/ 570016 w 1391510"/>
                <a:gd name="connsiteY1" fmla="*/ 3353219 h 3720045"/>
                <a:gd name="connsiteX2" fmla="*/ 535535 w 1391510"/>
                <a:gd name="connsiteY2" fmla="*/ 3311118 h 3720045"/>
                <a:gd name="connsiteX3" fmla="*/ 50427 w 1391510"/>
                <a:gd name="connsiteY3" fmla="*/ 2931452 h 3720045"/>
                <a:gd name="connsiteX4" fmla="*/ 417520 w 1391510"/>
                <a:gd name="connsiteY4" fmla="*/ 2135733 h 3720045"/>
                <a:gd name="connsiteX5" fmla="*/ 1025596 w 1391510"/>
                <a:gd name="connsiteY5" fmla="*/ 2464727 h 3720045"/>
                <a:gd name="connsiteX6" fmla="*/ 742323 w 1391510"/>
                <a:gd name="connsiteY6" fmla="*/ 2968694 h 3720045"/>
                <a:gd name="connsiteX7" fmla="*/ 351226 w 1391510"/>
                <a:gd name="connsiteY7" fmla="*/ 2727045 h 3720045"/>
                <a:gd name="connsiteX8" fmla="*/ 347988 w 1391510"/>
                <a:gd name="connsiteY8" fmla="*/ 2556357 h 3720045"/>
                <a:gd name="connsiteX9" fmla="*/ 370276 w 1391510"/>
                <a:gd name="connsiteY9" fmla="*/ 2537974 h 3720045"/>
                <a:gd name="connsiteX10" fmla="*/ 548489 w 1391510"/>
                <a:gd name="connsiteY10" fmla="*/ 2538260 h 3720045"/>
                <a:gd name="connsiteX11" fmla="*/ 571635 w 1391510"/>
                <a:gd name="connsiteY11" fmla="*/ 2563501 h 3720045"/>
                <a:gd name="connsiteX12" fmla="*/ 572778 w 1391510"/>
                <a:gd name="connsiteY12" fmla="*/ 2681040 h 3720045"/>
                <a:gd name="connsiteX13" fmla="*/ 615736 w 1391510"/>
                <a:gd name="connsiteY13" fmla="*/ 2743714 h 3720045"/>
                <a:gd name="connsiteX14" fmla="*/ 749562 w 1391510"/>
                <a:gd name="connsiteY14" fmla="*/ 2723902 h 3720045"/>
                <a:gd name="connsiteX15" fmla="*/ 766231 w 1391510"/>
                <a:gd name="connsiteY15" fmla="*/ 2438819 h 3720045"/>
                <a:gd name="connsiteX16" fmla="*/ 302173 w 1391510"/>
                <a:gd name="connsiteY16" fmla="*/ 2467108 h 3720045"/>
                <a:gd name="connsiteX17" fmla="*/ 442762 w 1391510"/>
                <a:gd name="connsiteY17" fmla="*/ 3043370 h 3720045"/>
                <a:gd name="connsiteX18" fmla="*/ 1130943 w 1391510"/>
                <a:gd name="connsiteY18" fmla="*/ 2765621 h 3720045"/>
                <a:gd name="connsiteX19" fmla="*/ 875578 w 1391510"/>
                <a:gd name="connsiteY19" fmla="*/ 2081250 h 3720045"/>
                <a:gd name="connsiteX20" fmla="*/ 432379 w 1391510"/>
                <a:gd name="connsiteY20" fmla="*/ 1837220 h 3720045"/>
                <a:gd name="connsiteX21" fmla="*/ 7183 w 1391510"/>
                <a:gd name="connsiteY21" fmla="*/ 1211808 h 3720045"/>
                <a:gd name="connsiteX22" fmla="*/ 514675 w 1391510"/>
                <a:gd name="connsiteY22" fmla="*/ 426377 h 3720045"/>
                <a:gd name="connsiteX23" fmla="*/ 568206 w 1391510"/>
                <a:gd name="connsiteY23" fmla="*/ 354749 h 3720045"/>
                <a:gd name="connsiteX24" fmla="*/ 567730 w 1391510"/>
                <a:gd name="connsiteY24" fmla="*/ 37471 h 3720045"/>
                <a:gd name="connsiteX25" fmla="*/ 604020 w 1391510"/>
                <a:gd name="connsiteY25" fmla="*/ 38 h 3720045"/>
                <a:gd name="connsiteX26" fmla="*/ 782328 w 1391510"/>
                <a:gd name="connsiteY26" fmla="*/ 38 h 3720045"/>
                <a:gd name="connsiteX27" fmla="*/ 818523 w 1391510"/>
                <a:gd name="connsiteY27" fmla="*/ 38042 h 3720045"/>
                <a:gd name="connsiteX28" fmla="*/ 817475 w 1391510"/>
                <a:gd name="connsiteY28" fmla="*/ 348176 h 3720045"/>
                <a:gd name="connsiteX29" fmla="*/ 859480 w 1391510"/>
                <a:gd name="connsiteY29" fmla="*/ 399707 h 3720045"/>
                <a:gd name="connsiteX30" fmla="*/ 1374688 w 1391510"/>
                <a:gd name="connsiteY30" fmla="*/ 891578 h 3720045"/>
                <a:gd name="connsiteX31" fmla="*/ 922060 w 1391510"/>
                <a:gd name="connsiteY31" fmla="*/ 1584712 h 3720045"/>
                <a:gd name="connsiteX32" fmla="*/ 356560 w 1391510"/>
                <a:gd name="connsiteY32" fmla="*/ 1206379 h 3720045"/>
                <a:gd name="connsiteX33" fmla="*/ 659741 w 1391510"/>
                <a:gd name="connsiteY33" fmla="*/ 738320 h 3720045"/>
                <a:gd name="connsiteX34" fmla="*/ 1044742 w 1391510"/>
                <a:gd name="connsiteY34" fmla="*/ 1046549 h 3720045"/>
                <a:gd name="connsiteX35" fmla="*/ 1044742 w 1391510"/>
                <a:gd name="connsiteY35" fmla="*/ 1128560 h 3720045"/>
                <a:gd name="connsiteX36" fmla="*/ 1016452 w 1391510"/>
                <a:gd name="connsiteY36" fmla="*/ 1159040 h 3720045"/>
                <a:gd name="connsiteX37" fmla="*/ 848812 w 1391510"/>
                <a:gd name="connsiteY37" fmla="*/ 1159040 h 3720045"/>
                <a:gd name="connsiteX38" fmla="*/ 817951 w 1391510"/>
                <a:gd name="connsiteY38" fmla="*/ 1126655 h 3720045"/>
                <a:gd name="connsiteX39" fmla="*/ 818142 w 1391510"/>
                <a:gd name="connsiteY39" fmla="*/ 1051788 h 3720045"/>
                <a:gd name="connsiteX40" fmla="*/ 687745 w 1391510"/>
                <a:gd name="connsiteY40" fmla="*/ 959586 h 3720045"/>
                <a:gd name="connsiteX41" fmla="*/ 576683 w 1391510"/>
                <a:gd name="connsiteY41" fmla="*/ 1161135 h 3720045"/>
                <a:gd name="connsiteX42" fmla="*/ 910630 w 1391510"/>
                <a:gd name="connsiteY42" fmla="*/ 1357922 h 3720045"/>
                <a:gd name="connsiteX43" fmla="*/ 1163614 w 1391510"/>
                <a:gd name="connsiteY43" fmla="*/ 986542 h 3720045"/>
                <a:gd name="connsiteX44" fmla="*/ 746609 w 1391510"/>
                <a:gd name="connsiteY44" fmla="*/ 610209 h 3720045"/>
                <a:gd name="connsiteX45" fmla="*/ 232259 w 1391510"/>
                <a:gd name="connsiteY45" fmla="*/ 1075410 h 3720045"/>
                <a:gd name="connsiteX46" fmla="*/ 547060 w 1391510"/>
                <a:gd name="connsiteY46" fmla="*/ 1646910 h 3720045"/>
                <a:gd name="connsiteX47" fmla="*/ 985401 w 1391510"/>
                <a:gd name="connsiteY47" fmla="*/ 1884749 h 3720045"/>
                <a:gd name="connsiteX48" fmla="*/ 1384498 w 1391510"/>
                <a:gd name="connsiteY48" fmla="*/ 2474252 h 3720045"/>
                <a:gd name="connsiteX49" fmla="*/ 861004 w 1391510"/>
                <a:gd name="connsiteY49" fmla="*/ 3297402 h 3720045"/>
                <a:gd name="connsiteX50" fmla="*/ 821285 w 1391510"/>
                <a:gd name="connsiteY50" fmla="*/ 3351885 h 3720045"/>
                <a:gd name="connsiteX51" fmla="*/ 822428 w 1391510"/>
                <a:gd name="connsiteY51" fmla="*/ 3676307 h 3720045"/>
                <a:gd name="connsiteX52" fmla="*/ 780328 w 1391510"/>
                <a:gd name="connsiteY52" fmla="*/ 3719931 h 3720045"/>
                <a:gd name="connsiteX53" fmla="*/ 612783 w 1391510"/>
                <a:gd name="connsiteY53" fmla="*/ 3719931 h 3720045"/>
                <a:gd name="connsiteX54" fmla="*/ 569254 w 1391510"/>
                <a:gd name="connsiteY54" fmla="*/ 3677735 h 3720045"/>
                <a:gd name="connsiteX55" fmla="*/ 569825 w 1391510"/>
                <a:gd name="connsiteY55" fmla="*/ 3517334 h 37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91510" h="3720045">
                  <a:moveTo>
                    <a:pt x="569635" y="3517239"/>
                  </a:moveTo>
                  <a:cubicBezTo>
                    <a:pt x="569635" y="3462566"/>
                    <a:pt x="568682" y="3407892"/>
                    <a:pt x="570016" y="3353219"/>
                  </a:cubicBezTo>
                  <a:cubicBezTo>
                    <a:pt x="570587" y="3327501"/>
                    <a:pt x="562396" y="3316928"/>
                    <a:pt x="535535" y="3311118"/>
                  </a:cubicBezTo>
                  <a:cubicBezTo>
                    <a:pt x="312745" y="3263208"/>
                    <a:pt x="143677" y="3142716"/>
                    <a:pt x="50427" y="2931452"/>
                  </a:cubicBezTo>
                  <a:cubicBezTo>
                    <a:pt x="-93496" y="2605506"/>
                    <a:pt x="83574" y="2225649"/>
                    <a:pt x="417520" y="2135733"/>
                  </a:cubicBezTo>
                  <a:cubicBezTo>
                    <a:pt x="679934" y="2065058"/>
                    <a:pt x="956731" y="2214886"/>
                    <a:pt x="1025596" y="2464727"/>
                  </a:cubicBezTo>
                  <a:cubicBezTo>
                    <a:pt x="1086842" y="2687135"/>
                    <a:pt x="956350" y="2919260"/>
                    <a:pt x="742323" y="2968694"/>
                  </a:cubicBezTo>
                  <a:cubicBezTo>
                    <a:pt x="556871" y="3011557"/>
                    <a:pt x="381802" y="2905639"/>
                    <a:pt x="351226" y="2727045"/>
                  </a:cubicBezTo>
                  <a:cubicBezTo>
                    <a:pt x="341701" y="2671515"/>
                    <a:pt x="347131" y="2613317"/>
                    <a:pt x="347988" y="2556357"/>
                  </a:cubicBezTo>
                  <a:cubicBezTo>
                    <a:pt x="347988" y="2549880"/>
                    <a:pt x="362371" y="2538165"/>
                    <a:pt x="370276" y="2537974"/>
                  </a:cubicBezTo>
                  <a:cubicBezTo>
                    <a:pt x="429712" y="2536355"/>
                    <a:pt x="489148" y="2536069"/>
                    <a:pt x="548489" y="2538260"/>
                  </a:cubicBezTo>
                  <a:cubicBezTo>
                    <a:pt x="556871" y="2538545"/>
                    <a:pt x="570968" y="2554167"/>
                    <a:pt x="571635" y="2563501"/>
                  </a:cubicBezTo>
                  <a:cubicBezTo>
                    <a:pt x="574302" y="2602553"/>
                    <a:pt x="573826" y="2641892"/>
                    <a:pt x="572778" y="2681040"/>
                  </a:cubicBezTo>
                  <a:cubicBezTo>
                    <a:pt x="571921" y="2713139"/>
                    <a:pt x="587732" y="2733141"/>
                    <a:pt x="615736" y="2743714"/>
                  </a:cubicBezTo>
                  <a:cubicBezTo>
                    <a:pt x="663551" y="2761716"/>
                    <a:pt x="709081" y="2757811"/>
                    <a:pt x="749562" y="2723902"/>
                  </a:cubicBezTo>
                  <a:cubicBezTo>
                    <a:pt x="832048" y="2654750"/>
                    <a:pt x="839573" y="2524258"/>
                    <a:pt x="766231" y="2438819"/>
                  </a:cubicBezTo>
                  <a:cubicBezTo>
                    <a:pt x="644120" y="2296610"/>
                    <a:pt x="415806" y="2310517"/>
                    <a:pt x="302173" y="2467108"/>
                  </a:cubicBezTo>
                  <a:cubicBezTo>
                    <a:pt x="162155" y="2660084"/>
                    <a:pt x="227306" y="2927356"/>
                    <a:pt x="442762" y="3043370"/>
                  </a:cubicBezTo>
                  <a:cubicBezTo>
                    <a:pt x="706128" y="3185198"/>
                    <a:pt x="1024930" y="3056515"/>
                    <a:pt x="1130943" y="2765621"/>
                  </a:cubicBezTo>
                  <a:cubicBezTo>
                    <a:pt x="1225050" y="2507303"/>
                    <a:pt x="1121418" y="2224125"/>
                    <a:pt x="875578" y="2081250"/>
                  </a:cubicBezTo>
                  <a:cubicBezTo>
                    <a:pt x="729845" y="1996573"/>
                    <a:pt x="579445" y="1919801"/>
                    <a:pt x="432379" y="1837220"/>
                  </a:cubicBezTo>
                  <a:cubicBezTo>
                    <a:pt x="186920" y="1699679"/>
                    <a:pt x="37663" y="1492224"/>
                    <a:pt x="7183" y="1211808"/>
                  </a:cubicBezTo>
                  <a:cubicBezTo>
                    <a:pt x="-31964" y="851382"/>
                    <a:pt x="192254" y="527151"/>
                    <a:pt x="514675" y="426377"/>
                  </a:cubicBezTo>
                  <a:cubicBezTo>
                    <a:pt x="550363" y="415201"/>
                    <a:pt x="568206" y="391325"/>
                    <a:pt x="568206" y="354749"/>
                  </a:cubicBezTo>
                  <a:cubicBezTo>
                    <a:pt x="568206" y="249021"/>
                    <a:pt x="568968" y="143198"/>
                    <a:pt x="567730" y="37471"/>
                  </a:cubicBezTo>
                  <a:cubicBezTo>
                    <a:pt x="567444" y="10039"/>
                    <a:pt x="575540" y="-724"/>
                    <a:pt x="604020" y="38"/>
                  </a:cubicBezTo>
                  <a:cubicBezTo>
                    <a:pt x="663361" y="1657"/>
                    <a:pt x="722892" y="1657"/>
                    <a:pt x="782328" y="38"/>
                  </a:cubicBezTo>
                  <a:cubicBezTo>
                    <a:pt x="811284" y="-724"/>
                    <a:pt x="818809" y="11182"/>
                    <a:pt x="818523" y="38042"/>
                  </a:cubicBezTo>
                  <a:cubicBezTo>
                    <a:pt x="817475" y="141389"/>
                    <a:pt x="819190" y="244830"/>
                    <a:pt x="817475" y="348176"/>
                  </a:cubicBezTo>
                  <a:cubicBezTo>
                    <a:pt x="816904" y="380276"/>
                    <a:pt x="827191" y="392277"/>
                    <a:pt x="859480" y="399707"/>
                  </a:cubicBezTo>
                  <a:cubicBezTo>
                    <a:pt x="1127800" y="461714"/>
                    <a:pt x="1311442" y="618210"/>
                    <a:pt x="1374688" y="891578"/>
                  </a:cubicBezTo>
                  <a:cubicBezTo>
                    <a:pt x="1446602" y="1202474"/>
                    <a:pt x="1247148" y="1534325"/>
                    <a:pt x="922060" y="1584712"/>
                  </a:cubicBezTo>
                  <a:cubicBezTo>
                    <a:pt x="647549" y="1627289"/>
                    <a:pt x="401709" y="1449838"/>
                    <a:pt x="356560" y="1206379"/>
                  </a:cubicBezTo>
                  <a:cubicBezTo>
                    <a:pt x="317508" y="995400"/>
                    <a:pt x="453144" y="778992"/>
                    <a:pt x="659741" y="738320"/>
                  </a:cubicBezTo>
                  <a:cubicBezTo>
                    <a:pt x="875006" y="695934"/>
                    <a:pt x="1054171" y="848715"/>
                    <a:pt x="1044742" y="1046549"/>
                  </a:cubicBezTo>
                  <a:cubicBezTo>
                    <a:pt x="1043408" y="1073791"/>
                    <a:pt x="1043789" y="1101223"/>
                    <a:pt x="1044742" y="1128560"/>
                  </a:cubicBezTo>
                  <a:cubicBezTo>
                    <a:pt x="1045504" y="1149229"/>
                    <a:pt x="1038455" y="1159325"/>
                    <a:pt x="1016452" y="1159040"/>
                  </a:cubicBezTo>
                  <a:cubicBezTo>
                    <a:pt x="960636" y="1158278"/>
                    <a:pt x="904724" y="1158278"/>
                    <a:pt x="848812" y="1159040"/>
                  </a:cubicBezTo>
                  <a:cubicBezTo>
                    <a:pt x="825476" y="1159325"/>
                    <a:pt x="817094" y="1149038"/>
                    <a:pt x="817951" y="1126655"/>
                  </a:cubicBezTo>
                  <a:cubicBezTo>
                    <a:pt x="818999" y="1101699"/>
                    <a:pt x="818142" y="1076744"/>
                    <a:pt x="818142" y="1051788"/>
                  </a:cubicBezTo>
                  <a:cubicBezTo>
                    <a:pt x="817951" y="974445"/>
                    <a:pt x="762802" y="935393"/>
                    <a:pt x="687745" y="959586"/>
                  </a:cubicBezTo>
                  <a:cubicBezTo>
                    <a:pt x="613259" y="983589"/>
                    <a:pt x="561253" y="1077887"/>
                    <a:pt x="576683" y="1161135"/>
                  </a:cubicBezTo>
                  <a:cubicBezTo>
                    <a:pt x="603544" y="1306677"/>
                    <a:pt x="756610" y="1396879"/>
                    <a:pt x="910630" y="1357922"/>
                  </a:cubicBezTo>
                  <a:cubicBezTo>
                    <a:pt x="1070269" y="1317631"/>
                    <a:pt x="1179140" y="1151610"/>
                    <a:pt x="1163614" y="986542"/>
                  </a:cubicBezTo>
                  <a:cubicBezTo>
                    <a:pt x="1142754" y="765371"/>
                    <a:pt x="944920" y="620687"/>
                    <a:pt x="746609" y="610209"/>
                  </a:cubicBezTo>
                  <a:cubicBezTo>
                    <a:pt x="483148" y="596303"/>
                    <a:pt x="255976" y="805853"/>
                    <a:pt x="232259" y="1075410"/>
                  </a:cubicBezTo>
                  <a:cubicBezTo>
                    <a:pt x="209494" y="1334109"/>
                    <a:pt x="324747" y="1522133"/>
                    <a:pt x="547060" y="1646910"/>
                  </a:cubicBezTo>
                  <a:cubicBezTo>
                    <a:pt x="692031" y="1728254"/>
                    <a:pt x="842335" y="1800358"/>
                    <a:pt x="985401" y="1884749"/>
                  </a:cubicBezTo>
                  <a:cubicBezTo>
                    <a:pt x="1210000" y="2017337"/>
                    <a:pt x="1348399" y="2214600"/>
                    <a:pt x="1384498" y="2474252"/>
                  </a:cubicBezTo>
                  <a:cubicBezTo>
                    <a:pt x="1433648" y="2827915"/>
                    <a:pt x="1220764" y="3192818"/>
                    <a:pt x="861004" y="3297402"/>
                  </a:cubicBezTo>
                  <a:cubicBezTo>
                    <a:pt x="828905" y="3306737"/>
                    <a:pt x="820809" y="3321215"/>
                    <a:pt x="821285" y="3351885"/>
                  </a:cubicBezTo>
                  <a:cubicBezTo>
                    <a:pt x="822809" y="3459994"/>
                    <a:pt x="820999" y="3568198"/>
                    <a:pt x="822428" y="3676307"/>
                  </a:cubicBezTo>
                  <a:cubicBezTo>
                    <a:pt x="822809" y="3707834"/>
                    <a:pt x="814332" y="3721455"/>
                    <a:pt x="780328" y="3719931"/>
                  </a:cubicBezTo>
                  <a:cubicBezTo>
                    <a:pt x="724606" y="3717550"/>
                    <a:pt x="668599" y="3717836"/>
                    <a:pt x="612783" y="3719931"/>
                  </a:cubicBezTo>
                  <a:cubicBezTo>
                    <a:pt x="580779" y="3721074"/>
                    <a:pt x="567825" y="3711264"/>
                    <a:pt x="569254" y="3677735"/>
                  </a:cubicBezTo>
                  <a:cubicBezTo>
                    <a:pt x="571540" y="3624395"/>
                    <a:pt x="569825" y="3570770"/>
                    <a:pt x="569825" y="3517334"/>
                  </a:cubicBezTo>
                  <a:close/>
                </a:path>
              </a:pathLst>
            </a:custGeom>
            <a:solidFill>
              <a:srgbClr val="FECE00"/>
            </a:solidFill>
            <a:ln w="9525" cap="flat">
              <a:noFill/>
              <a:prstDash val="solid"/>
              <a:miter/>
            </a:ln>
          </p:spPr>
          <p:txBody>
            <a:bodyPr rtlCol="0" anchor="ctr"/>
            <a:lstStyle/>
            <a:p>
              <a:endParaRPr lang="en-IN" dirty="0"/>
            </a:p>
          </p:txBody>
        </p:sp>
      </p:grpSp>
      <p:grpSp>
        <p:nvGrpSpPr>
          <p:cNvPr id="57" name="Group 56">
            <a:extLst>
              <a:ext uri="{FF2B5EF4-FFF2-40B4-BE49-F238E27FC236}">
                <a16:creationId xmlns:a16="http://schemas.microsoft.com/office/drawing/2014/main" id="{D08102DB-51C1-8E48-A644-BA6B4CB1FC45}"/>
              </a:ext>
            </a:extLst>
          </p:cNvPr>
          <p:cNvGrpSpPr/>
          <p:nvPr/>
        </p:nvGrpSpPr>
        <p:grpSpPr>
          <a:xfrm>
            <a:off x="1197361" y="465756"/>
            <a:ext cx="9788688" cy="5125576"/>
            <a:chOff x="475459" y="470096"/>
            <a:chExt cx="11231393" cy="5881010"/>
          </a:xfrm>
        </p:grpSpPr>
        <p:sp>
          <p:nvSpPr>
            <p:cNvPr id="3" name="Oval 2">
              <a:extLst>
                <a:ext uri="{FF2B5EF4-FFF2-40B4-BE49-F238E27FC236}">
                  <a16:creationId xmlns:a16="http://schemas.microsoft.com/office/drawing/2014/main" id="{232B7676-2C1F-F2A4-9E6B-81F85CF7C977}"/>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Oval 3">
              <a:extLst>
                <a:ext uri="{FF2B5EF4-FFF2-40B4-BE49-F238E27FC236}">
                  <a16:creationId xmlns:a16="http://schemas.microsoft.com/office/drawing/2014/main" id="{63852824-DB50-4685-4E89-50927553783A}"/>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9704D539-E85F-458A-23DA-FF997218A8A9}"/>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AF67AE26-A42C-A2EE-2ECC-EF2586823D01}"/>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677AB700-A534-5E67-C765-450986720C98}"/>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3ACE0BD3-46D2-114A-C1E3-48C01CF65751}"/>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8DFAF25E-2F1A-E9B1-A128-F05398744C52}"/>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7731AB76-23B9-F2F1-6595-470B643E4401}"/>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8BBDE5D1-0E5D-A743-490B-FB030467D184}"/>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8F636538-79B8-8E9E-9FE8-21F597F3D0B0}"/>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3DDCCE8B-BB52-6D9D-AE8E-614034164D41}"/>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21A98EB8-0CFA-411B-DDF7-E3FFB80615DD}"/>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B4FFD239-6D99-4542-6216-02F0D3172250}"/>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8B0E7BB7-F084-8F81-E335-1380369F7C3F}"/>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F0EAB3D1-E0C0-0703-6955-20679947A8D9}"/>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B17AC888-D1D2-26C2-607D-D61DB04F0961}"/>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4D69E119-9C00-EC70-EE6A-E9016E9E72C6}"/>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18BDF8C1-1451-EC32-B93B-168F792E4874}"/>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BE9FAEA4-4561-3F06-20E0-B38090A13766}"/>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EE471721-B5C5-ED4F-0FAB-DDC5CF6A04F9}"/>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D0E0CEA5-4D0A-6D5E-3D5E-6259B9C9A54F}"/>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BC404EBF-C947-3E06-5DEE-9BA1A09A83E2}"/>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4938F3A6-055A-26E9-E0C6-AF2752BEC2BB}"/>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B48BE602-C4AC-BC7F-069F-9269E8DAA650}"/>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858DDF8A-B350-8C94-8E2C-7C6D198902EB}"/>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90FB548C-37EA-3712-0869-D1A83A28A923}"/>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9523DC43-B518-BF0D-2B25-CD666818730B}"/>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53327170-36BC-6B51-5E00-912A2E15D279}"/>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FDE5650A-6E49-C145-3A30-25F16660E5FB}"/>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CB751FC1-C61B-70CA-EE65-0CDAEB5C2C90}"/>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DBA29B5D-806E-729D-606A-7AA3D5E2B260}"/>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304F7E02-CF33-7619-2C36-2DE37D97A489}"/>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1FD51DBD-2E9C-DCC0-61D4-F8504ED63DF7}"/>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568E8268-3F81-E2B8-0523-C452C3EACDEE}"/>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Oval 48">
              <a:extLst>
                <a:ext uri="{FF2B5EF4-FFF2-40B4-BE49-F238E27FC236}">
                  <a16:creationId xmlns:a16="http://schemas.microsoft.com/office/drawing/2014/main" id="{0D4C2FE7-BF45-22BA-00CE-AB6FFFAE2752}"/>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D9B6DE82-3698-9499-5949-696E3183E69E}"/>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Oval 50">
              <a:extLst>
                <a:ext uri="{FF2B5EF4-FFF2-40B4-BE49-F238E27FC236}">
                  <a16:creationId xmlns:a16="http://schemas.microsoft.com/office/drawing/2014/main" id="{E4CA1ECB-94E5-8A83-2255-8E223F04DAF8}"/>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Oval 52">
              <a:extLst>
                <a:ext uri="{FF2B5EF4-FFF2-40B4-BE49-F238E27FC236}">
                  <a16:creationId xmlns:a16="http://schemas.microsoft.com/office/drawing/2014/main" id="{2AC85671-90E6-97BD-529D-9302644F69D0}"/>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62DD703-F91E-B1AC-2412-217A1C1E3714}"/>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C77E6E58-4AE0-3CCF-BB31-53FD904C11ED}"/>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3" name="Picture 22" descr="A black and grey logo&#10;&#10;AI-generated content may be incorrect.">
            <a:extLst>
              <a:ext uri="{FF2B5EF4-FFF2-40B4-BE49-F238E27FC236}">
                <a16:creationId xmlns:a16="http://schemas.microsoft.com/office/drawing/2014/main" id="{81BA51BB-0F95-AEC3-B521-0BAF19CBA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296" y="2214406"/>
            <a:ext cx="3027245" cy="1202489"/>
          </a:xfrm>
          <a:prstGeom prst="rect">
            <a:avLst/>
          </a:prstGeom>
        </p:spPr>
      </p:pic>
      <p:sp>
        <p:nvSpPr>
          <p:cNvPr id="33" name="TextBox 32">
            <a:extLst>
              <a:ext uri="{FF2B5EF4-FFF2-40B4-BE49-F238E27FC236}">
                <a16:creationId xmlns:a16="http://schemas.microsoft.com/office/drawing/2014/main" id="{5187014B-FA60-FC58-B31E-B857BC914A92}"/>
              </a:ext>
            </a:extLst>
          </p:cNvPr>
          <p:cNvSpPr txBox="1"/>
          <p:nvPr/>
        </p:nvSpPr>
        <p:spPr>
          <a:xfrm>
            <a:off x="256556" y="5829791"/>
            <a:ext cx="11678888" cy="675249"/>
          </a:xfrm>
          <a:prstGeom prst="rect">
            <a:avLst/>
          </a:prstGeom>
          <a:noFill/>
        </p:spPr>
        <p:txBody>
          <a:bodyPr wrap="square" rtlCol="0">
            <a:spAutoFit/>
          </a:bodyPr>
          <a:lstStyle/>
          <a:p>
            <a:pPr algn="ctr">
              <a:lnSpc>
                <a:spcPct val="70000"/>
              </a:lnSpc>
            </a:pPr>
            <a:r>
              <a:rPr lang="en-US" sz="5000" dirty="0">
                <a:solidFill>
                  <a:schemeClr val="bg1"/>
                </a:solidFill>
                <a:effectLst>
                  <a:outerShdw blurRad="38100" dist="38100" dir="2700000" algn="tl">
                    <a:srgbClr val="000000">
                      <a:alpha val="43137"/>
                    </a:srgbClr>
                  </a:outerShdw>
                </a:effectLst>
                <a:latin typeface="Pricedown" panose="00000400000000000000" pitchFamily="2" charset="0"/>
              </a:rPr>
              <a:t>Cancer Checkout</a:t>
            </a:r>
          </a:p>
        </p:txBody>
      </p:sp>
    </p:spTree>
    <p:extLst>
      <p:ext uri="{BB962C8B-B14F-4D97-AF65-F5344CB8AC3E}">
        <p14:creationId xmlns:p14="http://schemas.microsoft.com/office/powerpoint/2010/main" val="312216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FEB23-0CCE-BAC5-EFB1-897D4C87081B}"/>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2519D8C5-2BD0-78D8-8A0A-3E1D74DE0263}"/>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847BB19D-FE61-24A2-D151-ECE69471156E}"/>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BC30D336-1FFE-7841-EB9A-F52722DEA374}"/>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C41F04"/>
                </a:solidFill>
                <a:latin typeface="Pricedown" panose="020B0604020202020204" charset="0"/>
              </a:rPr>
              <a:t>Sorry!</a:t>
            </a:r>
          </a:p>
          <a:p>
            <a:pPr algn="ctr"/>
            <a:r>
              <a:rPr lang="en-IN" sz="7200" dirty="0">
                <a:solidFill>
                  <a:srgbClr val="C41F04"/>
                </a:solidFill>
                <a:latin typeface="Pricedown" panose="020B0604020202020204" charset="0"/>
              </a:rPr>
              <a:t>That’s Incorrect</a:t>
            </a:r>
          </a:p>
        </p:txBody>
      </p:sp>
      <p:grpSp>
        <p:nvGrpSpPr>
          <p:cNvPr id="8" name="Group 7">
            <a:extLst>
              <a:ext uri="{FF2B5EF4-FFF2-40B4-BE49-F238E27FC236}">
                <a16:creationId xmlns:a16="http://schemas.microsoft.com/office/drawing/2014/main" id="{10E49899-EA13-F29A-09A8-D05AEEB1547C}"/>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5D79CCAF-7D0A-D8B7-A3AD-1483F7E3661A}"/>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10B132DE-3F25-B268-0879-7EC1D69F8391}"/>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51C4A165-67E5-8EAA-1329-CF5AB8560D31}"/>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EA5B5F57-DFB5-2011-6B79-FED46EE80038}"/>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EF791E47-BE4C-C996-AF31-0D8727823D63}"/>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71EBA307-8A94-9BEF-2A2B-4D09632FD9D8}"/>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3D466D99-FF86-C164-5629-AE86C498D92C}"/>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FA1A1717-61C0-1A5B-1EAF-C1D531B7A0DD}"/>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51C7320F-ABA6-93DF-2FC1-D98B7736275B}"/>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955246DE-AF04-9410-F5DE-C03F0068E27C}"/>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4B86D50A-AEBD-C723-6FC0-490AA265169C}"/>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7CB10725-877D-1E9E-F86E-0DD237CB24E9}"/>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1B0B476A-10E6-72C3-C0BC-0A8A0D37F360}"/>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3B9CA811-C042-6C1C-A9D0-E0DE652B4A7D}"/>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FC25FB04-961D-C068-EB36-A310A1B98B19}"/>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B1A68643-E24C-8AAF-A809-81299680A356}"/>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382F7379-0F29-D4E3-96AA-637A0DFF5769}"/>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165BA428-7FA6-0DDC-F789-BC50DDC00D8E}"/>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506ED910-13FA-818C-277C-71C1908903E4}"/>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49531A9E-E388-59BF-D11C-C052CE8B292B}"/>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18524643-1A0B-8AFD-856B-555FB1DD9123}"/>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5E39BF72-CF1D-AF79-ADC7-83B1700E0545}"/>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64398584-4789-3D33-113D-E5F200C5699A}"/>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1D2C2B25-1CAC-722A-D346-4CBD3E2450E6}"/>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27582B4B-5776-DC07-04F5-A3338F301451}"/>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05BC675D-F892-8BCD-D62C-B0BF504BD1E3}"/>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C0401985-092C-01A5-8169-99916A72302A}"/>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8851D539-F259-6F55-1353-AE2910010FCC}"/>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0B5549C2-4F31-5A13-91C1-EE3D28251370}"/>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48FF5881-A405-2A1E-3C36-52388EF1B678}"/>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7665EE76-F7EF-1121-C6C8-90B8987C1F84}"/>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560713AB-1C07-4F01-303F-28CFB235039C}"/>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E48A8622-2383-9B1B-1EDA-EF2D54423255}"/>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4E48109D-8BA5-745C-3038-E24BA2FE3B04}"/>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A180CB71-935D-4714-B10F-14AFA3B1359C}"/>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D3B25559-FF06-DCE0-7E04-8C57E65E289C}"/>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2C37C606-3ED7-0BF4-02C5-95654D4BBF3A}"/>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5F654DEC-2961-D560-6253-01DAD8FB3D76}"/>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2F901471-8F99-D45B-B37E-A6AE209F8ED6}"/>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B9B4F803-57CE-9E5C-1E30-6EA4B6C51C51}"/>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65C48355-7BA0-8CE0-E483-39D2B1D5CE8D}"/>
              </a:ext>
            </a:extLst>
          </p:cNvPr>
          <p:cNvGrpSpPr/>
          <p:nvPr/>
        </p:nvGrpSpPr>
        <p:grpSpPr>
          <a:xfrm>
            <a:off x="4468595" y="5386957"/>
            <a:ext cx="3269694" cy="1169551"/>
            <a:chOff x="2466975" y="3736809"/>
            <a:chExt cx="7258050" cy="2441182"/>
          </a:xfrm>
        </p:grpSpPr>
        <p:sp>
          <p:nvSpPr>
            <p:cNvPr id="51" name="Rectangle: Rounded Corners 50">
              <a:extLst>
                <a:ext uri="{FF2B5EF4-FFF2-40B4-BE49-F238E27FC236}">
                  <a16:creationId xmlns:a16="http://schemas.microsoft.com/office/drawing/2014/main" id="{AB92EF60-96B7-CCC1-86E2-5B47AC7206A7}"/>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EFE026D7-C866-497C-71AA-5CC41C5AF2E1}"/>
                </a:ext>
              </a:extLst>
            </p:cNvPr>
            <p:cNvSpPr txBox="1"/>
            <p:nvPr/>
          </p:nvSpPr>
          <p:spPr>
            <a:xfrm>
              <a:off x="2861567" y="3736809"/>
              <a:ext cx="6468864" cy="244118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 </a:t>
              </a:r>
              <a:r>
                <a:rPr lang="en-IN" sz="3000" dirty="0">
                  <a:solidFill>
                    <a:schemeClr val="bg1"/>
                  </a:solidFill>
                  <a:latin typeface="Poppins SemiBold" panose="00000700000000000000" pitchFamily="2" charset="0"/>
                  <a:cs typeface="Poppins SemiBold" panose="00000700000000000000" pitchFamily="2" charset="0"/>
                </a:rPr>
                <a:t>Try again!</a:t>
              </a:r>
            </a:p>
          </p:txBody>
        </p:sp>
      </p:grpSp>
    </p:spTree>
    <p:extLst>
      <p:ext uri="{BB962C8B-B14F-4D97-AF65-F5344CB8AC3E}">
        <p14:creationId xmlns:p14="http://schemas.microsoft.com/office/powerpoint/2010/main" val="227608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C2365-9645-6741-DFAB-39134A879C61}"/>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4DF5C2D1-338D-7CF8-C934-003DDD9916E5}"/>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CB94C98C-98C4-28E9-3915-08B87A11B3C1}"/>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0A9B2283-2948-5D05-B355-BD7355DB7F5F}"/>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00B050"/>
                </a:solidFill>
                <a:latin typeface="Pricedown" panose="020B0604020202020204" charset="0"/>
              </a:rPr>
              <a:t>That’s correct!</a:t>
            </a:r>
          </a:p>
          <a:p>
            <a:pPr algn="ctr"/>
            <a:r>
              <a:rPr lang="en-IN" sz="7200" dirty="0">
                <a:solidFill>
                  <a:srgbClr val="00B050"/>
                </a:solidFill>
                <a:latin typeface="Pricedown" panose="020B0604020202020204" charset="0"/>
              </a:rPr>
              <a:t>Well Done!</a:t>
            </a:r>
          </a:p>
        </p:txBody>
      </p:sp>
      <p:grpSp>
        <p:nvGrpSpPr>
          <p:cNvPr id="8" name="Group 7">
            <a:extLst>
              <a:ext uri="{FF2B5EF4-FFF2-40B4-BE49-F238E27FC236}">
                <a16:creationId xmlns:a16="http://schemas.microsoft.com/office/drawing/2014/main" id="{62AD0CFA-74BD-4A3F-ED63-E8326AA1C3F9}"/>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F76C1883-79F9-E40A-BEFF-B4FA2D28CB90}"/>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517CFEFD-6655-DC0C-9615-CC0B94BF9A56}"/>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6128B179-8A07-6A4C-2CC5-BB2D936B15B0}"/>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799E0B94-6BD4-2651-C789-F6E2679EEF91}"/>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A7224907-F7C7-EA68-D21B-A92D6057C65D}"/>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15D8107D-0470-34B4-5194-E0BB8586ECD2}"/>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FF2E7953-4E98-7011-C4E5-00BD4DAF55EB}"/>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E608525B-2135-9542-72B6-A1A580B1B68B}"/>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CB38E847-D362-2ECD-2533-B12D61894CD3}"/>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7A3B4559-FC11-4709-CE90-C446C628329F}"/>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29DE3D01-E6C5-63DD-CA68-92EE11E08A3A}"/>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90526DD6-B5AB-43D1-17E6-15BBD4F31440}"/>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57FD4213-82F1-4FAF-762B-2FE947EFD74A}"/>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A51BE676-1E6C-CCD2-2A29-12C251DB3E43}"/>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ABEF0DC8-C2E5-E5C5-F955-300B0FDFCAD7}"/>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2387FA84-8ED0-BE15-DB97-AF8C2E0A95AE}"/>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6F77F4D8-BFDC-D6B0-E4DB-50189FFA6F15}"/>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185BD487-8E3F-97C0-8CD9-34F12C101F76}"/>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E77392AA-693B-E14A-1BC0-6C7268E54605}"/>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11FB7621-D875-73B5-F61A-08BF4F51E42A}"/>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957A4DA9-E090-18BF-0AEA-DEF17343B753}"/>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CCD9E2D3-6CB7-3BB3-6327-041ADC91CADD}"/>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93C00D72-4B0D-AE93-D2E6-F5E7DBB17AA7}"/>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19709B99-415F-8005-992A-460A10705195}"/>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B592CF7A-E2BB-548F-CA8A-60E3EC7ED4EF}"/>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55159562-1CB5-F5A4-0839-FBAC937F656A}"/>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C5C4015A-4A90-2222-74CB-2C1935D7056E}"/>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C33C90C4-C348-8CF2-EC17-AEF527698878}"/>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F139D82B-2C4F-845D-857B-0E6E8D83EB51}"/>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A0DCFE57-FB43-5197-0F48-9FDA5B4AAEB0}"/>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3806A4C5-8AE0-9F95-5DBE-80DDD3EA907A}"/>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A29E904F-7616-BAED-ADE9-1EC8236D8423}"/>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89E355A7-826E-68E2-CDC9-5C68343A577A}"/>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97D04A06-7286-8CCA-2241-C02E6FD6CDCE}"/>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4BE4BA22-EE8F-1CCF-0344-CEB512EB9212}"/>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D94586D2-255F-2C22-B73E-DCEACA82471E}"/>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E807FC0F-C6CF-B28B-D427-EA17D34184A5}"/>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0E4D75B5-37E5-18D1-FE8F-4F7EAABE5D11}"/>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8F743228-96B0-7FF3-380E-31168998DD32}"/>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73794C84-591C-5AE4-9AC2-11D0B4382E30}"/>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02D925DA-2822-707C-3126-A8013CCDC9C0}"/>
              </a:ext>
            </a:extLst>
          </p:cNvPr>
          <p:cNvGrpSpPr/>
          <p:nvPr/>
        </p:nvGrpSpPr>
        <p:grpSpPr>
          <a:xfrm>
            <a:off x="4659281" y="5657818"/>
            <a:ext cx="2735676" cy="812317"/>
            <a:chOff x="2466975" y="4269742"/>
            <a:chExt cx="7258050" cy="1695534"/>
          </a:xfrm>
        </p:grpSpPr>
        <p:sp>
          <p:nvSpPr>
            <p:cNvPr id="51" name="Rectangle: Rounded Corners 50">
              <a:extLst>
                <a:ext uri="{FF2B5EF4-FFF2-40B4-BE49-F238E27FC236}">
                  <a16:creationId xmlns:a16="http://schemas.microsoft.com/office/drawing/2014/main" id="{632CB4FF-5B2A-9516-5430-67602C46B5B0}"/>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551C768C-FA8D-F2D6-E6BA-61F2A2550D22}"/>
                </a:ext>
              </a:extLst>
            </p:cNvPr>
            <p:cNvSpPr txBox="1"/>
            <p:nvPr/>
          </p:nvSpPr>
          <p:spPr>
            <a:xfrm>
              <a:off x="2861567" y="4314984"/>
              <a:ext cx="6468864" cy="128483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Continue </a:t>
              </a: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a:t>
              </a:r>
              <a:endParaRPr lang="en-IN" sz="3000" dirty="0">
                <a:solidFill>
                  <a:schemeClr val="bg1"/>
                </a:solidFill>
                <a:latin typeface="Poppins SemiBold" panose="00000700000000000000" pitchFamily="2" charset="0"/>
                <a:cs typeface="Poppins SemiBold" panose="00000700000000000000" pitchFamily="2" charset="0"/>
              </a:endParaRPr>
            </a:p>
          </p:txBody>
        </p:sp>
      </p:grpSp>
    </p:spTree>
    <p:extLst>
      <p:ext uri="{BB962C8B-B14F-4D97-AF65-F5344CB8AC3E}">
        <p14:creationId xmlns:p14="http://schemas.microsoft.com/office/powerpoint/2010/main" val="294544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12EA-3C43-8440-2C9D-0E87D7BCDD6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E2B89F1-2077-574C-A067-F32832D2B321}"/>
              </a:ext>
            </a:extLst>
          </p:cNvPr>
          <p:cNvSpPr txBox="1"/>
          <p:nvPr/>
        </p:nvSpPr>
        <p:spPr>
          <a:xfrm>
            <a:off x="3972678" y="848615"/>
            <a:ext cx="4246676" cy="861774"/>
          </a:xfrm>
          <a:prstGeom prst="rect">
            <a:avLst/>
          </a:prstGeom>
          <a:noFill/>
        </p:spPr>
        <p:txBody>
          <a:bodyPr wrap="none" rtlCol="0">
            <a:spAutoFit/>
          </a:bodyPr>
          <a:lstStyle/>
          <a:p>
            <a:pPr algn="ctr">
              <a:lnSpc>
                <a:spcPct val="70000"/>
              </a:lnSpc>
            </a:pPr>
            <a:r>
              <a:rPr lang="en-IN" sz="6600" dirty="0">
                <a:solidFill>
                  <a:schemeClr val="bg1"/>
                </a:solidFill>
                <a:effectLst>
                  <a:outerShdw blurRad="38100" dist="38100" dir="2700000" algn="tl">
                    <a:srgbClr val="000000">
                      <a:alpha val="43137"/>
                    </a:srgbClr>
                  </a:outerShdw>
                </a:effectLst>
                <a:latin typeface="Pricedown" panose="00000400000000000000" pitchFamily="2" charset="0"/>
              </a:rPr>
              <a:t>Micropipette</a:t>
            </a:r>
          </a:p>
        </p:txBody>
      </p:sp>
      <p:grpSp>
        <p:nvGrpSpPr>
          <p:cNvPr id="87" name="Group 86">
            <a:extLst>
              <a:ext uri="{FF2B5EF4-FFF2-40B4-BE49-F238E27FC236}">
                <a16:creationId xmlns:a16="http://schemas.microsoft.com/office/drawing/2014/main" id="{47EC043C-8030-EBDE-D2D1-00468B34546F}"/>
              </a:ext>
            </a:extLst>
          </p:cNvPr>
          <p:cNvGrpSpPr/>
          <p:nvPr/>
        </p:nvGrpSpPr>
        <p:grpSpPr>
          <a:xfrm>
            <a:off x="7666965" y="3480327"/>
            <a:ext cx="1916151" cy="1198667"/>
            <a:chOff x="2466975" y="4269742"/>
            <a:chExt cx="7258050" cy="1695534"/>
          </a:xfrm>
        </p:grpSpPr>
        <p:sp>
          <p:nvSpPr>
            <p:cNvPr id="85" name="Rectangle: Rounded Corners 84">
              <a:extLst>
                <a:ext uri="{FF2B5EF4-FFF2-40B4-BE49-F238E27FC236}">
                  <a16:creationId xmlns:a16="http://schemas.microsoft.com/office/drawing/2014/main" id="{C4062B78-1C98-DD12-DC65-AF3FBCE9DDCB}"/>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6" name="TextBox 5">
              <a:hlinkClick r:id="rId3" action="ppaction://hlinksldjump"/>
              <a:extLst>
                <a:ext uri="{FF2B5EF4-FFF2-40B4-BE49-F238E27FC236}">
                  <a16:creationId xmlns:a16="http://schemas.microsoft.com/office/drawing/2014/main" id="{90074677-6E46-A83F-7E72-A0764C8392F4}"/>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$200</a:t>
              </a:r>
            </a:p>
          </p:txBody>
        </p:sp>
      </p:grpSp>
      <p:grpSp>
        <p:nvGrpSpPr>
          <p:cNvPr id="10" name="Group 9">
            <a:extLst>
              <a:ext uri="{FF2B5EF4-FFF2-40B4-BE49-F238E27FC236}">
                <a16:creationId xmlns:a16="http://schemas.microsoft.com/office/drawing/2014/main" id="{39052950-E4C4-C000-82F8-C5E744905C13}"/>
              </a:ext>
            </a:extLst>
          </p:cNvPr>
          <p:cNvGrpSpPr/>
          <p:nvPr/>
        </p:nvGrpSpPr>
        <p:grpSpPr>
          <a:xfrm>
            <a:off x="5691858" y="3480327"/>
            <a:ext cx="1916151" cy="1198667"/>
            <a:chOff x="2466975" y="4269742"/>
            <a:chExt cx="7258050" cy="1695534"/>
          </a:xfrm>
        </p:grpSpPr>
        <p:sp>
          <p:nvSpPr>
            <p:cNvPr id="11" name="Rectangle: Rounded Corners 10">
              <a:extLst>
                <a:ext uri="{FF2B5EF4-FFF2-40B4-BE49-F238E27FC236}">
                  <a16:creationId xmlns:a16="http://schemas.microsoft.com/office/drawing/2014/main" id="{770F2003-9B82-F113-C427-9498510C9D5E}"/>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2" name="TextBox 11">
              <a:hlinkClick r:id="rId3" action="ppaction://hlinksldjump"/>
              <a:extLst>
                <a:ext uri="{FF2B5EF4-FFF2-40B4-BE49-F238E27FC236}">
                  <a16:creationId xmlns:a16="http://schemas.microsoft.com/office/drawing/2014/main" id="{7C983512-9C50-8DB7-1C9B-5F1D948D99F8}"/>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$100</a:t>
              </a:r>
            </a:p>
          </p:txBody>
        </p:sp>
      </p:grpSp>
      <p:grpSp>
        <p:nvGrpSpPr>
          <p:cNvPr id="13" name="Group 12">
            <a:extLst>
              <a:ext uri="{FF2B5EF4-FFF2-40B4-BE49-F238E27FC236}">
                <a16:creationId xmlns:a16="http://schemas.microsoft.com/office/drawing/2014/main" id="{6473316F-7E34-89D2-011B-D417C817B731}"/>
              </a:ext>
            </a:extLst>
          </p:cNvPr>
          <p:cNvGrpSpPr/>
          <p:nvPr/>
        </p:nvGrpSpPr>
        <p:grpSpPr>
          <a:xfrm>
            <a:off x="7666965" y="4810718"/>
            <a:ext cx="1916151" cy="1198667"/>
            <a:chOff x="2466975" y="4269742"/>
            <a:chExt cx="7258050" cy="1695534"/>
          </a:xfrm>
        </p:grpSpPr>
        <p:sp>
          <p:nvSpPr>
            <p:cNvPr id="14" name="Rectangle: Rounded Corners 13">
              <a:extLst>
                <a:ext uri="{FF2B5EF4-FFF2-40B4-BE49-F238E27FC236}">
                  <a16:creationId xmlns:a16="http://schemas.microsoft.com/office/drawing/2014/main" id="{7B6D485C-33A4-1A91-EF3D-DB9EB8E1D0B2}"/>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5" name="TextBox 14">
              <a:hlinkClick r:id="rId3" action="ppaction://hlinksldjump"/>
              <a:extLst>
                <a:ext uri="{FF2B5EF4-FFF2-40B4-BE49-F238E27FC236}">
                  <a16:creationId xmlns:a16="http://schemas.microsoft.com/office/drawing/2014/main" id="{936363A0-1890-1985-1952-ABB93F8D175E}"/>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$500</a:t>
              </a:r>
            </a:p>
          </p:txBody>
        </p:sp>
      </p:grpSp>
      <p:grpSp>
        <p:nvGrpSpPr>
          <p:cNvPr id="16" name="Group 15">
            <a:extLst>
              <a:ext uri="{FF2B5EF4-FFF2-40B4-BE49-F238E27FC236}">
                <a16:creationId xmlns:a16="http://schemas.microsoft.com/office/drawing/2014/main" id="{142B5AE5-B169-1C7F-4EC4-AB42EF3AA13C}"/>
              </a:ext>
            </a:extLst>
          </p:cNvPr>
          <p:cNvGrpSpPr/>
          <p:nvPr/>
        </p:nvGrpSpPr>
        <p:grpSpPr>
          <a:xfrm>
            <a:off x="5691857" y="4810718"/>
            <a:ext cx="1916151" cy="1198667"/>
            <a:chOff x="2466975" y="4269742"/>
            <a:chExt cx="7258050" cy="1695534"/>
          </a:xfrm>
        </p:grpSpPr>
        <p:sp>
          <p:nvSpPr>
            <p:cNvPr id="17" name="Rectangle: Rounded Corners 16">
              <a:extLst>
                <a:ext uri="{FF2B5EF4-FFF2-40B4-BE49-F238E27FC236}">
                  <a16:creationId xmlns:a16="http://schemas.microsoft.com/office/drawing/2014/main" id="{BE9A6070-CDBA-F98D-5B62-0FC3FC955C91}"/>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8" name="TextBox 17">
              <a:hlinkClick r:id="rId4" action="ppaction://hlinksldjump"/>
              <a:extLst>
                <a:ext uri="{FF2B5EF4-FFF2-40B4-BE49-F238E27FC236}">
                  <a16:creationId xmlns:a16="http://schemas.microsoft.com/office/drawing/2014/main" id="{F44F6BD4-8041-C882-78EC-6175103B190C}"/>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$400</a:t>
              </a:r>
            </a:p>
          </p:txBody>
        </p:sp>
      </p:grpSp>
      <p:grpSp>
        <p:nvGrpSpPr>
          <p:cNvPr id="27" name="Group 26">
            <a:extLst>
              <a:ext uri="{FF2B5EF4-FFF2-40B4-BE49-F238E27FC236}">
                <a16:creationId xmlns:a16="http://schemas.microsoft.com/office/drawing/2014/main" id="{F2B12558-CB0D-5DAB-76F9-5DF698461F84}"/>
              </a:ext>
            </a:extLst>
          </p:cNvPr>
          <p:cNvGrpSpPr/>
          <p:nvPr/>
        </p:nvGrpSpPr>
        <p:grpSpPr>
          <a:xfrm>
            <a:off x="9642072" y="3480327"/>
            <a:ext cx="1916151" cy="1198667"/>
            <a:chOff x="2466975" y="4269742"/>
            <a:chExt cx="7258050" cy="1695534"/>
          </a:xfrm>
        </p:grpSpPr>
        <p:sp>
          <p:nvSpPr>
            <p:cNvPr id="28" name="Rectangle: Rounded Corners 27">
              <a:extLst>
                <a:ext uri="{FF2B5EF4-FFF2-40B4-BE49-F238E27FC236}">
                  <a16:creationId xmlns:a16="http://schemas.microsoft.com/office/drawing/2014/main" id="{5DFF2861-B990-922E-24D2-BE0D0751614B}"/>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29" name="TextBox 28">
              <a:hlinkClick r:id="rId3" action="ppaction://hlinksldjump"/>
              <a:extLst>
                <a:ext uri="{FF2B5EF4-FFF2-40B4-BE49-F238E27FC236}">
                  <a16:creationId xmlns:a16="http://schemas.microsoft.com/office/drawing/2014/main" id="{75189374-3F83-90F4-76A6-70120B39BE5B}"/>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$350</a:t>
              </a:r>
            </a:p>
          </p:txBody>
        </p:sp>
      </p:grpSp>
      <p:grpSp>
        <p:nvGrpSpPr>
          <p:cNvPr id="30" name="Group 29">
            <a:extLst>
              <a:ext uri="{FF2B5EF4-FFF2-40B4-BE49-F238E27FC236}">
                <a16:creationId xmlns:a16="http://schemas.microsoft.com/office/drawing/2014/main" id="{9FECB91A-6D3F-040A-C05D-65CE4C611983}"/>
              </a:ext>
            </a:extLst>
          </p:cNvPr>
          <p:cNvGrpSpPr/>
          <p:nvPr/>
        </p:nvGrpSpPr>
        <p:grpSpPr>
          <a:xfrm>
            <a:off x="9642072" y="4810718"/>
            <a:ext cx="1916151" cy="1198667"/>
            <a:chOff x="2466975" y="4269742"/>
            <a:chExt cx="7258050" cy="1695534"/>
          </a:xfrm>
        </p:grpSpPr>
        <p:sp>
          <p:nvSpPr>
            <p:cNvPr id="31" name="Rectangle: Rounded Corners 30">
              <a:extLst>
                <a:ext uri="{FF2B5EF4-FFF2-40B4-BE49-F238E27FC236}">
                  <a16:creationId xmlns:a16="http://schemas.microsoft.com/office/drawing/2014/main" id="{B1A54B16-0A6D-B053-A314-BA6247AE5880}"/>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32" name="TextBox 31">
              <a:hlinkClick r:id="rId3" action="ppaction://hlinksldjump"/>
              <a:extLst>
                <a:ext uri="{FF2B5EF4-FFF2-40B4-BE49-F238E27FC236}">
                  <a16:creationId xmlns:a16="http://schemas.microsoft.com/office/drawing/2014/main" id="{1246C5CC-FB42-72BD-1541-370893A78C97}"/>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$550</a:t>
              </a:r>
            </a:p>
          </p:txBody>
        </p:sp>
      </p:grpSp>
      <p:sp>
        <p:nvSpPr>
          <p:cNvPr id="33" name="TextBox 32">
            <a:extLst>
              <a:ext uri="{FF2B5EF4-FFF2-40B4-BE49-F238E27FC236}">
                <a16:creationId xmlns:a16="http://schemas.microsoft.com/office/drawing/2014/main" id="{A829BFA8-9C7C-C8A3-13E7-9D9151193AB5}"/>
              </a:ext>
            </a:extLst>
          </p:cNvPr>
          <p:cNvSpPr txBox="1"/>
          <p:nvPr/>
        </p:nvSpPr>
        <p:spPr>
          <a:xfrm>
            <a:off x="5543886" y="2183117"/>
            <a:ext cx="6162310" cy="962315"/>
          </a:xfrm>
          <a:prstGeom prst="rect">
            <a:avLst/>
          </a:prstGeom>
          <a:noFill/>
        </p:spPr>
        <p:txBody>
          <a:bodyPr wrap="square" rtlCol="0">
            <a:spAutoFit/>
          </a:bodyPr>
          <a:lstStyle/>
          <a:p>
            <a:pPr algn="ctr">
              <a:lnSpc>
                <a:spcPct val="120000"/>
              </a:lnSpc>
            </a:pPr>
            <a:r>
              <a:rPr lang="en-IN" sz="1600" b="1" dirty="0">
                <a:solidFill>
                  <a:schemeClr val="bg1"/>
                </a:solidFill>
                <a:latin typeface="Poppins SemiBold" panose="00000700000000000000" pitchFamily="2" charset="0"/>
                <a:cs typeface="Poppins SemiBold" panose="00000700000000000000" pitchFamily="2" charset="0"/>
              </a:rPr>
              <a:t>A micropipette is a laboratory tool commonly used in chemistry, biology, and medicine to transport a measured volume of liquid, often as a media dispenser.</a:t>
            </a:r>
          </a:p>
        </p:txBody>
      </p:sp>
      <p:pic>
        <p:nvPicPr>
          <p:cNvPr id="9" name="Picture 8" descr="A close-up of a pipette&#10;&#10;AI-generated content may be incorrect.">
            <a:extLst>
              <a:ext uri="{FF2B5EF4-FFF2-40B4-BE49-F238E27FC236}">
                <a16:creationId xmlns:a16="http://schemas.microsoft.com/office/drawing/2014/main" id="{B1226D6B-085C-52BD-7482-57D08CCAD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950" y="2232515"/>
            <a:ext cx="3986143" cy="37768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11447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DD0BC-51B9-FF41-641E-D00F0D73E138}"/>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15043A35-C37B-4F5B-70AD-B041B2A658A9}"/>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15477F6C-2815-5943-F706-208A454E36A4}"/>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2CB5453B-82B7-60C8-5976-BEC9B1069F9A}"/>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C41F04"/>
                </a:solidFill>
                <a:latin typeface="Pricedown" panose="020B0604020202020204" charset="0"/>
              </a:rPr>
              <a:t>Sorry!</a:t>
            </a:r>
          </a:p>
          <a:p>
            <a:pPr algn="ctr"/>
            <a:r>
              <a:rPr lang="en-IN" sz="7200" dirty="0">
                <a:solidFill>
                  <a:srgbClr val="C41F04"/>
                </a:solidFill>
                <a:latin typeface="Pricedown" panose="020B0604020202020204" charset="0"/>
              </a:rPr>
              <a:t>That’s Incorrect</a:t>
            </a:r>
          </a:p>
        </p:txBody>
      </p:sp>
      <p:grpSp>
        <p:nvGrpSpPr>
          <p:cNvPr id="8" name="Group 7">
            <a:extLst>
              <a:ext uri="{FF2B5EF4-FFF2-40B4-BE49-F238E27FC236}">
                <a16:creationId xmlns:a16="http://schemas.microsoft.com/office/drawing/2014/main" id="{1C1EF25F-1211-8E93-C550-46D267308C24}"/>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F457F277-6708-6425-480D-8FE7C438D0C0}"/>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897C2C29-29CD-9F07-0EEA-15AAA7F26E14}"/>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A84CE4BD-FB8A-48BA-4ECE-0CA946701BD3}"/>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B37E60F2-40D4-A36D-AF84-3DBB0C591B31}"/>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32259EAC-B1FA-38F0-ABA4-E2CF12CD7DE4}"/>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1A6F52FD-219E-0445-3960-92A6FC1D40A8}"/>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8348BD61-7CFE-A205-9ADD-0C7D47B6AE1C}"/>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F851D409-77F9-84D3-9FDE-0222D2DB6FD7}"/>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0B107965-F1AB-A935-51A2-C38049530E1F}"/>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3E0ACDEE-0A68-769B-2481-A25F993AF78E}"/>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744B5472-47FA-62A2-ABDE-F50A499C5901}"/>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C1031617-3B0D-3F46-FEA6-BF073CD6D19F}"/>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16AC7F94-B1D3-56E1-2B51-72ED78A5BB8C}"/>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3E12CA38-0388-BFCA-017F-1FAAC4D8F82B}"/>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67ACB1AE-C79B-18EA-DEFB-B644B5C5BB9C}"/>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9CB57151-32A2-8921-22FC-A9CEE9DC4942}"/>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BABEA35A-8C70-46D1-3FB6-63DB92208B2B}"/>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35DBDC99-EC70-8E3B-220E-170941436088}"/>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EC88E619-1EF7-F0E0-A41E-EA262179D2D3}"/>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F1520DA5-0E76-7834-03C1-773892319E9F}"/>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6726D5F3-00C7-C640-BA7B-724CC37DE7C8}"/>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6576A97E-35C5-34F5-9E24-B127881F1B13}"/>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AE7C3865-0206-3F84-A9BB-3C0BFFB7F6AF}"/>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B8BE55C9-100E-817B-0337-42A36B16B8F4}"/>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EB20B49C-A2E3-DBFA-8C7B-BFCE8466C4C1}"/>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121B35D2-E742-0698-8C12-B4A752DC4E77}"/>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46AE93C8-401C-F07E-1E7A-EC1E1AAC0BE6}"/>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C50C43DF-EE10-F332-16FF-CEF00D53A391}"/>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961FD138-58E1-012F-7E80-46B63C88F8FD}"/>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2629628D-358E-F798-301F-B65C42940D43}"/>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690480E3-F183-9917-F89A-B14A17E1A601}"/>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74852B94-5F4A-99C9-FE7E-1B123E925F5C}"/>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48FCDCD4-D808-1172-A1D4-75D2D506A7BB}"/>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9B273B9B-DF58-5165-1A4E-9CBDA76847B8}"/>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1A69BCC9-5763-9449-0A07-E8703998A230}"/>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727D4E7D-35AC-482D-5184-654058EAE060}"/>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A30CCAE4-8A1C-16EF-25B0-595F187B2DF6}"/>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FED974A8-3DC5-DEAF-E0FE-D2078EE3940B}"/>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389A6ED3-24F5-D916-C95C-10F6A2CA42FD}"/>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E321E218-1201-6742-BBD5-4D23FA3431D4}"/>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A45796AA-2E3C-1177-F0F9-DBA73CD872DE}"/>
              </a:ext>
            </a:extLst>
          </p:cNvPr>
          <p:cNvGrpSpPr/>
          <p:nvPr/>
        </p:nvGrpSpPr>
        <p:grpSpPr>
          <a:xfrm>
            <a:off x="4468595" y="5386957"/>
            <a:ext cx="3269694" cy="1169551"/>
            <a:chOff x="2466975" y="3736809"/>
            <a:chExt cx="7258050" cy="2441182"/>
          </a:xfrm>
        </p:grpSpPr>
        <p:sp>
          <p:nvSpPr>
            <p:cNvPr id="51" name="Rectangle: Rounded Corners 50">
              <a:extLst>
                <a:ext uri="{FF2B5EF4-FFF2-40B4-BE49-F238E27FC236}">
                  <a16:creationId xmlns:a16="http://schemas.microsoft.com/office/drawing/2014/main" id="{970B1CAC-5C73-D3D6-B2BC-51F24297C906}"/>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2E8ABB75-1B20-585C-E600-EC8658642167}"/>
                </a:ext>
              </a:extLst>
            </p:cNvPr>
            <p:cNvSpPr txBox="1"/>
            <p:nvPr/>
          </p:nvSpPr>
          <p:spPr>
            <a:xfrm>
              <a:off x="2861567" y="3736809"/>
              <a:ext cx="6468864" cy="244118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 </a:t>
              </a:r>
              <a:r>
                <a:rPr lang="en-IN" sz="3000" dirty="0">
                  <a:solidFill>
                    <a:schemeClr val="bg1"/>
                  </a:solidFill>
                  <a:latin typeface="Poppins SemiBold" panose="00000700000000000000" pitchFamily="2" charset="0"/>
                  <a:cs typeface="Poppins SemiBold" panose="00000700000000000000" pitchFamily="2" charset="0"/>
                </a:rPr>
                <a:t>Try again!</a:t>
              </a:r>
            </a:p>
          </p:txBody>
        </p:sp>
      </p:grpSp>
    </p:spTree>
    <p:extLst>
      <p:ext uri="{BB962C8B-B14F-4D97-AF65-F5344CB8AC3E}">
        <p14:creationId xmlns:p14="http://schemas.microsoft.com/office/powerpoint/2010/main" val="43621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289C0-47B8-FF0F-A474-981F916A3044}"/>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2D2C1FAD-0B49-A3A7-6847-F6CBB16FA0AB}"/>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F2761F05-DF21-B88C-F693-86B0252F1EA9}"/>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0AA021B2-5789-A308-F143-E43B3E1A83A0}"/>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00B050"/>
                </a:solidFill>
                <a:latin typeface="Pricedown" panose="020B0604020202020204" charset="0"/>
              </a:rPr>
              <a:t>That’s correct!</a:t>
            </a:r>
          </a:p>
          <a:p>
            <a:pPr algn="ctr"/>
            <a:r>
              <a:rPr lang="en-IN" sz="7200" dirty="0">
                <a:solidFill>
                  <a:srgbClr val="00B050"/>
                </a:solidFill>
                <a:latin typeface="Pricedown" panose="020B0604020202020204" charset="0"/>
              </a:rPr>
              <a:t>Well Done!</a:t>
            </a:r>
          </a:p>
        </p:txBody>
      </p:sp>
      <p:grpSp>
        <p:nvGrpSpPr>
          <p:cNvPr id="8" name="Group 7">
            <a:extLst>
              <a:ext uri="{FF2B5EF4-FFF2-40B4-BE49-F238E27FC236}">
                <a16:creationId xmlns:a16="http://schemas.microsoft.com/office/drawing/2014/main" id="{AA6C4128-A30B-7165-B320-6580A35099CB}"/>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B7D9ECA9-AFDA-841D-DFAE-FAD8D468BE24}"/>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71748104-A34C-A841-1088-6EF52504EA57}"/>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4BA5A669-82ED-CA9B-02EE-C48C9F00C931}"/>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6863DF29-270D-0205-824F-FE451FAD263E}"/>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32EBC8F7-EAC3-AD89-C908-04400051C74C}"/>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CC007625-22D0-CEE3-FF1A-AB4B1BC8D36B}"/>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A1C49C34-E5DF-FBEE-3768-5166A906836A}"/>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D17673CA-F311-DB1B-3EEF-DE27021BD8C4}"/>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E76BB224-64BE-4AAD-4819-4B88B9D0B850}"/>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40C86BE5-F32E-CE46-F73C-B368DCF869F2}"/>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16608B0A-7230-01F1-680C-526C4286AD1A}"/>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0AC45A32-9886-9992-6C49-AFC179AC739C}"/>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98EAA0B9-0586-9C7B-A828-0EEBF7F3B607}"/>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BDAFC374-118E-919D-B75D-F249DAA39271}"/>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E778EECC-9E4E-ED86-98BF-9E0C4697038E}"/>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7E4C500A-A469-2355-23F4-62CFECDDF724}"/>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52A0B6D3-9E10-3152-7650-FBB07EF0D313}"/>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4F2D7770-6D60-23B3-C3DA-0705C535918C}"/>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A85F2369-7414-7FB0-5D7E-66CD06413B75}"/>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8379E990-6E44-FFB2-26E6-1FF0442EEFB4}"/>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B2152316-D831-D238-A733-3C9D1A5A9BEB}"/>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5585669B-94D5-CB29-C74D-7D09398D580A}"/>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F2C0C36B-BCA2-48B2-66E6-EBAAB14AB836}"/>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AF2706A2-6996-061F-79C8-6BBC693388AA}"/>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F282AAC2-B0AE-63FE-6167-6FBBC104ACAD}"/>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F76BA7FB-0F8A-4635-0E64-043C01947B93}"/>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FD4EA5EB-39F6-2BB7-632E-E8FA2C390EC6}"/>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5425F717-5896-786A-A64E-2913E6E99F62}"/>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23A8C84F-6887-A2C5-8882-481FADFCC242}"/>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662C835E-CB94-C263-8F7D-92A40979E76E}"/>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66FD83BC-33E6-986F-AAF1-B4C1F526E1FF}"/>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034613A6-FD7E-70D8-27E2-B6A0234E8A82}"/>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E52A3A7C-1CFB-9393-17B7-3A96A99A414D}"/>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08BBE7CD-1BC9-B5AE-3BE7-C47FE78D2B06}"/>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6DBB1BC1-6BA3-9FBF-47E6-9C5E31E49AE8}"/>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C88F8A32-EEE3-5FB1-F04D-99768061E082}"/>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4A36DBBC-7BBB-16E9-9D38-C1EE1F0EAACA}"/>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69D136DD-243A-26BA-FC45-DEF8B0489FE1}"/>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C463424A-182A-0325-0683-756AE43350A7}"/>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12E3098F-C68D-CB13-822D-BC525A404144}"/>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BF215E95-74B6-1B0E-489B-589860DCC584}"/>
              </a:ext>
            </a:extLst>
          </p:cNvPr>
          <p:cNvGrpSpPr/>
          <p:nvPr/>
        </p:nvGrpSpPr>
        <p:grpSpPr>
          <a:xfrm>
            <a:off x="4659281" y="5657818"/>
            <a:ext cx="2735676" cy="812317"/>
            <a:chOff x="2466975" y="4269742"/>
            <a:chExt cx="7258050" cy="1695534"/>
          </a:xfrm>
        </p:grpSpPr>
        <p:sp>
          <p:nvSpPr>
            <p:cNvPr id="51" name="Rectangle: Rounded Corners 50">
              <a:extLst>
                <a:ext uri="{FF2B5EF4-FFF2-40B4-BE49-F238E27FC236}">
                  <a16:creationId xmlns:a16="http://schemas.microsoft.com/office/drawing/2014/main" id="{08CABDEF-B499-13DD-F291-5D797C4AF252}"/>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694ACA71-DBA1-D088-E3F7-5A84A5C75A73}"/>
                </a:ext>
              </a:extLst>
            </p:cNvPr>
            <p:cNvSpPr txBox="1"/>
            <p:nvPr/>
          </p:nvSpPr>
          <p:spPr>
            <a:xfrm>
              <a:off x="2861567" y="4314984"/>
              <a:ext cx="6468864" cy="128483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Continue </a:t>
              </a: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a:t>
              </a:r>
              <a:endParaRPr lang="en-IN" sz="3000" dirty="0">
                <a:solidFill>
                  <a:schemeClr val="bg1"/>
                </a:solidFill>
                <a:latin typeface="Poppins SemiBold" panose="00000700000000000000" pitchFamily="2" charset="0"/>
                <a:cs typeface="Poppins SemiBold" panose="00000700000000000000" pitchFamily="2" charset="0"/>
              </a:endParaRPr>
            </a:p>
          </p:txBody>
        </p:sp>
      </p:grpSp>
    </p:spTree>
    <p:extLst>
      <p:ext uri="{BB962C8B-B14F-4D97-AF65-F5344CB8AC3E}">
        <p14:creationId xmlns:p14="http://schemas.microsoft.com/office/powerpoint/2010/main" val="108114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638A8-275E-C789-BBBF-8B2299B6BF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C870AF-ADAD-2CE3-8ACC-B4799FB90D6F}"/>
              </a:ext>
            </a:extLst>
          </p:cNvPr>
          <p:cNvSpPr txBox="1"/>
          <p:nvPr/>
        </p:nvSpPr>
        <p:spPr>
          <a:xfrm>
            <a:off x="3498191" y="848615"/>
            <a:ext cx="5195654" cy="861774"/>
          </a:xfrm>
          <a:prstGeom prst="rect">
            <a:avLst/>
          </a:prstGeom>
          <a:noFill/>
        </p:spPr>
        <p:txBody>
          <a:bodyPr wrap="none" rtlCol="0">
            <a:spAutoFit/>
          </a:bodyPr>
          <a:lstStyle/>
          <a:p>
            <a:pPr algn="ctr">
              <a:lnSpc>
                <a:spcPct val="70000"/>
              </a:lnSpc>
            </a:pPr>
            <a:r>
              <a:rPr lang="en-IN" sz="6600" dirty="0">
                <a:solidFill>
                  <a:schemeClr val="bg1"/>
                </a:solidFill>
                <a:effectLst>
                  <a:outerShdw blurRad="38100" dist="38100" dir="2700000" algn="tl">
                    <a:srgbClr val="000000">
                      <a:alpha val="43137"/>
                    </a:srgbClr>
                  </a:outerShdw>
                </a:effectLst>
                <a:latin typeface="Pricedown" panose="00000400000000000000" pitchFamily="2" charset="0"/>
              </a:rPr>
              <a:t>Flow cytometer</a:t>
            </a:r>
          </a:p>
        </p:txBody>
      </p:sp>
      <p:grpSp>
        <p:nvGrpSpPr>
          <p:cNvPr id="10" name="Group 9">
            <a:extLst>
              <a:ext uri="{FF2B5EF4-FFF2-40B4-BE49-F238E27FC236}">
                <a16:creationId xmlns:a16="http://schemas.microsoft.com/office/drawing/2014/main" id="{6E21BE2E-AA45-FF6F-DCAB-B134F5FD17B9}"/>
              </a:ext>
            </a:extLst>
          </p:cNvPr>
          <p:cNvGrpSpPr/>
          <p:nvPr/>
        </p:nvGrpSpPr>
        <p:grpSpPr>
          <a:xfrm>
            <a:off x="621095" y="3429000"/>
            <a:ext cx="2263090" cy="1198667"/>
            <a:chOff x="2466975" y="4269742"/>
            <a:chExt cx="7258050" cy="1695534"/>
          </a:xfrm>
        </p:grpSpPr>
        <p:sp>
          <p:nvSpPr>
            <p:cNvPr id="11" name="Rectangle: Rounded Corners 10">
              <a:extLst>
                <a:ext uri="{FF2B5EF4-FFF2-40B4-BE49-F238E27FC236}">
                  <a16:creationId xmlns:a16="http://schemas.microsoft.com/office/drawing/2014/main" id="{8F7A8620-2661-7CF1-1D7D-13F72CCE7193}"/>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2" name="TextBox 11">
              <a:hlinkClick r:id="rId3" action="ppaction://hlinksldjump"/>
              <a:extLst>
                <a:ext uri="{FF2B5EF4-FFF2-40B4-BE49-F238E27FC236}">
                  <a16:creationId xmlns:a16="http://schemas.microsoft.com/office/drawing/2014/main" id="{27C6BB83-4A2E-96EC-0F46-72E6C530E5FB}"/>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$25,000</a:t>
              </a:r>
            </a:p>
          </p:txBody>
        </p:sp>
      </p:grpSp>
      <p:grpSp>
        <p:nvGrpSpPr>
          <p:cNvPr id="16" name="Group 15">
            <a:extLst>
              <a:ext uri="{FF2B5EF4-FFF2-40B4-BE49-F238E27FC236}">
                <a16:creationId xmlns:a16="http://schemas.microsoft.com/office/drawing/2014/main" id="{60FDF978-0C3C-2B6F-D328-9EF9BE0BBCCB}"/>
              </a:ext>
            </a:extLst>
          </p:cNvPr>
          <p:cNvGrpSpPr/>
          <p:nvPr/>
        </p:nvGrpSpPr>
        <p:grpSpPr>
          <a:xfrm>
            <a:off x="621094" y="4759391"/>
            <a:ext cx="2263090" cy="1198667"/>
            <a:chOff x="2466975" y="4269742"/>
            <a:chExt cx="7258050" cy="1695534"/>
          </a:xfrm>
        </p:grpSpPr>
        <p:sp>
          <p:nvSpPr>
            <p:cNvPr id="17" name="Rectangle: Rounded Corners 16">
              <a:extLst>
                <a:ext uri="{FF2B5EF4-FFF2-40B4-BE49-F238E27FC236}">
                  <a16:creationId xmlns:a16="http://schemas.microsoft.com/office/drawing/2014/main" id="{C81DB09A-2395-CA8C-D15A-3D1DDA39B953}"/>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8" name="TextBox 17">
              <a:hlinkClick r:id="rId4" action="ppaction://hlinksldjump"/>
              <a:extLst>
                <a:ext uri="{FF2B5EF4-FFF2-40B4-BE49-F238E27FC236}">
                  <a16:creationId xmlns:a16="http://schemas.microsoft.com/office/drawing/2014/main" id="{2D02EC95-F95D-09A4-4E9A-B59EDF19BC6E}"/>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$250,000</a:t>
              </a:r>
            </a:p>
          </p:txBody>
        </p:sp>
      </p:grpSp>
      <p:grpSp>
        <p:nvGrpSpPr>
          <p:cNvPr id="27" name="Group 26">
            <a:extLst>
              <a:ext uri="{FF2B5EF4-FFF2-40B4-BE49-F238E27FC236}">
                <a16:creationId xmlns:a16="http://schemas.microsoft.com/office/drawing/2014/main" id="{AA352638-15BB-27B7-E425-35F300EA5637}"/>
              </a:ext>
            </a:extLst>
          </p:cNvPr>
          <p:cNvGrpSpPr/>
          <p:nvPr/>
        </p:nvGrpSpPr>
        <p:grpSpPr>
          <a:xfrm>
            <a:off x="3007220" y="3429000"/>
            <a:ext cx="2263090" cy="1198667"/>
            <a:chOff x="2466975" y="4269742"/>
            <a:chExt cx="7258050" cy="1695534"/>
          </a:xfrm>
        </p:grpSpPr>
        <p:sp>
          <p:nvSpPr>
            <p:cNvPr id="28" name="Rectangle: Rounded Corners 27">
              <a:extLst>
                <a:ext uri="{FF2B5EF4-FFF2-40B4-BE49-F238E27FC236}">
                  <a16:creationId xmlns:a16="http://schemas.microsoft.com/office/drawing/2014/main" id="{E914DB9A-8EF1-50B7-ADE1-79E114696834}"/>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29" name="TextBox 28">
              <a:hlinkClick r:id="rId3" action="ppaction://hlinksldjump"/>
              <a:extLst>
                <a:ext uri="{FF2B5EF4-FFF2-40B4-BE49-F238E27FC236}">
                  <a16:creationId xmlns:a16="http://schemas.microsoft.com/office/drawing/2014/main" id="{9CE25FCC-64B5-77C2-9F6B-1C93F1C2EC6D}"/>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$100,000</a:t>
              </a:r>
            </a:p>
          </p:txBody>
        </p:sp>
      </p:grpSp>
      <p:grpSp>
        <p:nvGrpSpPr>
          <p:cNvPr id="30" name="Group 29">
            <a:extLst>
              <a:ext uri="{FF2B5EF4-FFF2-40B4-BE49-F238E27FC236}">
                <a16:creationId xmlns:a16="http://schemas.microsoft.com/office/drawing/2014/main" id="{499B0092-FD7F-D5D3-1627-A99697CAB94D}"/>
              </a:ext>
            </a:extLst>
          </p:cNvPr>
          <p:cNvGrpSpPr/>
          <p:nvPr/>
        </p:nvGrpSpPr>
        <p:grpSpPr>
          <a:xfrm>
            <a:off x="3007220" y="4759391"/>
            <a:ext cx="2263090" cy="1198667"/>
            <a:chOff x="2466975" y="4269742"/>
            <a:chExt cx="7258050" cy="1695534"/>
          </a:xfrm>
        </p:grpSpPr>
        <p:sp>
          <p:nvSpPr>
            <p:cNvPr id="31" name="Rectangle: Rounded Corners 30">
              <a:extLst>
                <a:ext uri="{FF2B5EF4-FFF2-40B4-BE49-F238E27FC236}">
                  <a16:creationId xmlns:a16="http://schemas.microsoft.com/office/drawing/2014/main" id="{07A877CB-B73A-7631-8EF8-07A4D13915AF}"/>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32" name="TextBox 31">
              <a:hlinkClick r:id="rId3" action="ppaction://hlinksldjump"/>
              <a:extLst>
                <a:ext uri="{FF2B5EF4-FFF2-40B4-BE49-F238E27FC236}">
                  <a16:creationId xmlns:a16="http://schemas.microsoft.com/office/drawing/2014/main" id="{8EF8196D-12D2-8C7D-D016-A999627E5D76}"/>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$400,000</a:t>
              </a:r>
            </a:p>
          </p:txBody>
        </p:sp>
      </p:grpSp>
      <p:sp>
        <p:nvSpPr>
          <p:cNvPr id="33" name="TextBox 32">
            <a:extLst>
              <a:ext uri="{FF2B5EF4-FFF2-40B4-BE49-F238E27FC236}">
                <a16:creationId xmlns:a16="http://schemas.microsoft.com/office/drawing/2014/main" id="{4EF2E0FF-C8A9-A595-8CC6-FDEE9517C3FC}"/>
              </a:ext>
            </a:extLst>
          </p:cNvPr>
          <p:cNvSpPr txBox="1"/>
          <p:nvPr/>
        </p:nvSpPr>
        <p:spPr>
          <a:xfrm>
            <a:off x="473338" y="1888756"/>
            <a:ext cx="11245324" cy="962315"/>
          </a:xfrm>
          <a:prstGeom prst="rect">
            <a:avLst/>
          </a:prstGeom>
          <a:noFill/>
        </p:spPr>
        <p:txBody>
          <a:bodyPr wrap="square" rtlCol="0">
            <a:spAutoFit/>
          </a:bodyPr>
          <a:lstStyle/>
          <a:p>
            <a:pPr algn="ctr">
              <a:lnSpc>
                <a:spcPct val="120000"/>
              </a:lnSpc>
            </a:pPr>
            <a:r>
              <a:rPr lang="en-IN" sz="1600" b="1" dirty="0">
                <a:solidFill>
                  <a:schemeClr val="bg1"/>
                </a:solidFill>
                <a:latin typeface="Poppins SemiBold" panose="00000700000000000000" pitchFamily="2" charset="0"/>
                <a:cs typeface="Poppins SemiBold" panose="00000700000000000000" pitchFamily="2" charset="0"/>
              </a:rPr>
              <a:t>A flow cytometer is an automated instrument that can quantitate properties of single cells. Flow cytometers take in a suspension of cells and run them past a laser beam, one cell at a time. Then cell size, cell granularity, and amounts of cell components can be measured.</a:t>
            </a:r>
          </a:p>
        </p:txBody>
      </p:sp>
      <p:pic>
        <p:nvPicPr>
          <p:cNvPr id="4" name="Picture 3" descr="A white printer with a blue label&#10;&#10;AI-generated content may be incorrect.">
            <a:extLst>
              <a:ext uri="{FF2B5EF4-FFF2-40B4-BE49-F238E27FC236}">
                <a16:creationId xmlns:a16="http://schemas.microsoft.com/office/drawing/2014/main" id="{6D41EB45-50D6-4359-5077-91060FF96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5825" y="3482930"/>
            <a:ext cx="6005080" cy="25529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290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00947-E0FB-DFB2-697B-9A68FFC4C40D}"/>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926689D8-DAED-46A7-56E4-3E183D40ABA4}"/>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A65B0437-0C85-E950-2337-8C3658878069}"/>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891631A4-20FF-B92D-D5BC-DB025E49E59A}"/>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C41F04"/>
                </a:solidFill>
                <a:latin typeface="Pricedown" panose="020B0604020202020204" charset="0"/>
              </a:rPr>
              <a:t>Sorry!</a:t>
            </a:r>
          </a:p>
          <a:p>
            <a:pPr algn="ctr"/>
            <a:r>
              <a:rPr lang="en-IN" sz="7200" dirty="0">
                <a:solidFill>
                  <a:srgbClr val="C41F04"/>
                </a:solidFill>
                <a:latin typeface="Pricedown" panose="020B0604020202020204" charset="0"/>
              </a:rPr>
              <a:t>That’s Incorrect</a:t>
            </a:r>
          </a:p>
        </p:txBody>
      </p:sp>
      <p:grpSp>
        <p:nvGrpSpPr>
          <p:cNvPr id="8" name="Group 7">
            <a:extLst>
              <a:ext uri="{FF2B5EF4-FFF2-40B4-BE49-F238E27FC236}">
                <a16:creationId xmlns:a16="http://schemas.microsoft.com/office/drawing/2014/main" id="{9BC22BE1-B1DC-2BC1-FB30-FBFFBA670E47}"/>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5AAAA827-0CEB-0F0E-DA22-389C0A8BA99D}"/>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87C2F2A9-F278-89AC-B9DF-E8B50540F9F0}"/>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09D64CBA-531B-0388-DD41-DAB5B5153457}"/>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2679C6C1-029A-102D-5605-CC85D1E6F901}"/>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17660EAB-D413-5702-9366-7389DF431E6B}"/>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DE0F3EA3-F1A9-C4E7-F758-1225348FF0F9}"/>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4C3D1AEE-A574-C22E-C823-81E3E8B24433}"/>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7642E3E1-0EBE-A100-ECFD-04CA0C4EEF29}"/>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BEDD3092-8D0F-C72E-93C6-0B1A639566E5}"/>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26FA80D1-F364-C4E0-90A1-EFAC123F892C}"/>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122C5392-43C7-38BD-9A20-D993D9BDBEB4}"/>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DED0E2F7-64B7-6C32-ACB3-7547BD10FE09}"/>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3643AE74-8B35-1DAB-D569-1670FB65AB15}"/>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4B9AFB01-90C0-EF54-D2C4-8D6DE304F7DB}"/>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BAC3A3EA-AEE9-B422-DF1B-57EDC46B4A1F}"/>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FAEDB254-6808-FAF5-E6F4-89DBFA9A1E22}"/>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B4025F7E-6C39-CCA0-D102-BCE7C2B794C9}"/>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4C490060-B0BD-6F5E-2E7C-DFC45AFB31C6}"/>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63E05237-36D0-E21D-E014-44E259EB8115}"/>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94144A86-BC2E-D8A7-3391-A51B8CFD639D}"/>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4035735E-A6F8-B20E-2F3A-6F1BD8BDF4E4}"/>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91EBDB01-329F-A582-BB5C-AB173E70FD2D}"/>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66573FFF-5852-CB71-5144-433DC91F907D}"/>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5A3CF422-5BE3-91B2-D41C-A7470974A8BD}"/>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BE8AA3DE-1BF4-C769-C6A8-90A417318F0B}"/>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E2530B5D-D6CC-DE72-C78C-7DDD22130F43}"/>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04AA38FF-C56E-98D6-5512-EB783292A884}"/>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874C3191-22BD-219E-788D-36674EB41323}"/>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1B3E7121-EA6F-721D-C342-9F2FE93FE1D5}"/>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5D9F8CF4-23A0-BE33-54A0-E45C77366126}"/>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FB1A698C-A607-FEEB-C638-9B128E0EA9D0}"/>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45B91881-A789-981F-A4CF-C3458BBEB539}"/>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443A7EF2-7339-8C36-60FD-1A58F7A5E16C}"/>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B998D2E8-0590-C51B-E8B3-AD20FEA42598}"/>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B07FAC91-3E48-EAD6-F28D-8E88956EEA1F}"/>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E69BBA4E-56C5-D5E2-D085-6A89DB425762}"/>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44DFB5FD-FB7C-2ADF-CD58-45987AE5527E}"/>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265EA314-6229-ED4B-EC33-EC29169B2EC3}"/>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3C4C41F6-8993-7136-EEDD-9FB43EF4E844}"/>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EE644CB4-8D50-FD69-F0D8-57F5BC29D395}"/>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A4B84482-D6D6-64AD-E044-F7F616A6D18F}"/>
              </a:ext>
            </a:extLst>
          </p:cNvPr>
          <p:cNvGrpSpPr/>
          <p:nvPr/>
        </p:nvGrpSpPr>
        <p:grpSpPr>
          <a:xfrm>
            <a:off x="4468595" y="5386957"/>
            <a:ext cx="3269694" cy="1169551"/>
            <a:chOff x="2466975" y="3736809"/>
            <a:chExt cx="7258050" cy="2441182"/>
          </a:xfrm>
        </p:grpSpPr>
        <p:sp>
          <p:nvSpPr>
            <p:cNvPr id="51" name="Rectangle: Rounded Corners 50">
              <a:extLst>
                <a:ext uri="{FF2B5EF4-FFF2-40B4-BE49-F238E27FC236}">
                  <a16:creationId xmlns:a16="http://schemas.microsoft.com/office/drawing/2014/main" id="{FC9DAAB3-4D63-3309-5224-B71481628CBE}"/>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0902964F-ED16-CF85-4440-7237D2723C72}"/>
                </a:ext>
              </a:extLst>
            </p:cNvPr>
            <p:cNvSpPr txBox="1"/>
            <p:nvPr/>
          </p:nvSpPr>
          <p:spPr>
            <a:xfrm>
              <a:off x="2861567" y="3736809"/>
              <a:ext cx="6468864" cy="244118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 </a:t>
              </a:r>
              <a:r>
                <a:rPr lang="en-IN" sz="3000" dirty="0">
                  <a:solidFill>
                    <a:schemeClr val="bg1"/>
                  </a:solidFill>
                  <a:latin typeface="Poppins SemiBold" panose="00000700000000000000" pitchFamily="2" charset="0"/>
                  <a:cs typeface="Poppins SemiBold" panose="00000700000000000000" pitchFamily="2" charset="0"/>
                </a:rPr>
                <a:t>Try again!</a:t>
              </a:r>
            </a:p>
          </p:txBody>
        </p:sp>
      </p:grpSp>
    </p:spTree>
    <p:extLst>
      <p:ext uri="{BB962C8B-B14F-4D97-AF65-F5344CB8AC3E}">
        <p14:creationId xmlns:p14="http://schemas.microsoft.com/office/powerpoint/2010/main" val="40182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A2CFB-A47A-27B2-40BC-073A76F706DA}"/>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80211A92-5BF0-9F81-6EB1-8C2901A4E6A4}"/>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B1252050-ECD4-2A28-C4A4-7071CAF94B33}"/>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6A205687-64C3-A975-9248-526191B84441}"/>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00B050"/>
                </a:solidFill>
                <a:latin typeface="Pricedown" panose="020B0604020202020204" charset="0"/>
              </a:rPr>
              <a:t>That’s correct!</a:t>
            </a:r>
          </a:p>
          <a:p>
            <a:pPr algn="ctr"/>
            <a:r>
              <a:rPr lang="en-IN" sz="7200" dirty="0">
                <a:solidFill>
                  <a:srgbClr val="00B050"/>
                </a:solidFill>
                <a:latin typeface="Pricedown" panose="020B0604020202020204" charset="0"/>
              </a:rPr>
              <a:t>Well Done!</a:t>
            </a:r>
          </a:p>
        </p:txBody>
      </p:sp>
      <p:grpSp>
        <p:nvGrpSpPr>
          <p:cNvPr id="8" name="Group 7">
            <a:extLst>
              <a:ext uri="{FF2B5EF4-FFF2-40B4-BE49-F238E27FC236}">
                <a16:creationId xmlns:a16="http://schemas.microsoft.com/office/drawing/2014/main" id="{B13776A9-B248-2D18-6094-1C6B89F6BF8A}"/>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853E410F-4AA5-D751-9E8E-FA6AEA20217E}"/>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D9EF5420-A3FE-DFE5-1CA7-0603BB0258CB}"/>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C0010DED-C2A1-7CCA-B2A0-4EC6E68E5D2E}"/>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0304B476-48D2-853D-215F-A519A698BEEB}"/>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EC004D64-32E7-47E0-1C6A-225E6C040BDB}"/>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F323B50F-76CF-AA79-36C7-A1252F0FFDC2}"/>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18C81392-2FB6-FD6E-D8DD-10F84B0CACEC}"/>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C95D5450-E589-A6C2-90F3-E6AD966B3F32}"/>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64389D6D-742B-2255-0DC1-CD51282B5CF2}"/>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4EFCE65F-88B3-B628-7396-7FF86C68B7FA}"/>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8427F12F-7F16-A72A-FF03-DF8804BC18DB}"/>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69210E15-D667-47A0-51BA-B2430418BD7C}"/>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D3D92931-14DA-1518-8A2E-9B89B579F17A}"/>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9EE3F96F-F183-2312-EC95-689CC1F70C33}"/>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BD5BDF01-54B7-57CE-EC57-2245BD792C34}"/>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59814344-304F-9058-A9C8-FF6DF25D1D11}"/>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69C1B245-3967-E324-E32E-75663E7ED1A4}"/>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BD790CBB-F7C3-D634-3D70-4790F7FE8D12}"/>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90BD2655-47CD-45D1-A314-14DD34CFC7D8}"/>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87F35B3A-8A45-F193-433A-34FEF31C8677}"/>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DD5CEB72-DFD5-59D8-CC45-5882DBA5D0C5}"/>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070A3ADC-B5FE-67B0-0564-781B4574440C}"/>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46391791-64A4-DA36-2E46-9EE2F7FAA1BE}"/>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05E9D2B6-854D-723F-F27E-3F1E3DF53BD9}"/>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9B88FA7C-CA73-42C9-E3D0-BDB0C99A18D7}"/>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8774EF65-65ED-122D-DC1A-A45EDC3FDF9A}"/>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BD5F5EBF-EBD9-E07D-2276-A5322D2EEDA5}"/>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6F9DC265-3FC5-0339-1076-187733077377}"/>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F6BA49A6-3060-E5B7-B7E3-CA72A0D94BAF}"/>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39F6F66A-6BC8-5681-8C19-0C58170BDB37}"/>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95BF481D-F4BD-57D2-59BD-8848C20829A7}"/>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04FA39AD-3715-E586-BE9D-20F415DE6814}"/>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0E8708CE-978D-192C-624A-CD484C485E75}"/>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EAA12B28-6808-5899-7319-51FEE94298D6}"/>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FA03C130-7903-2B45-0E7E-BF12BF986FCE}"/>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F961B67B-9319-7A0A-835D-1164EAA96E40}"/>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FDFDAD7D-6FFC-3CA4-ADD9-C948145FB0BA}"/>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1D2EE5DB-36F1-A41C-5217-9C133039100F}"/>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627D5010-9F7A-EB6A-6F74-35AB7D8584E1}"/>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31D73422-7622-1450-E919-0BED9784885B}"/>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44D984D7-65AD-A16C-6D18-4FEA158084FC}"/>
              </a:ext>
            </a:extLst>
          </p:cNvPr>
          <p:cNvGrpSpPr/>
          <p:nvPr/>
        </p:nvGrpSpPr>
        <p:grpSpPr>
          <a:xfrm>
            <a:off x="4659281" y="5657818"/>
            <a:ext cx="2735676" cy="812317"/>
            <a:chOff x="2466975" y="4269742"/>
            <a:chExt cx="7258050" cy="1695534"/>
          </a:xfrm>
        </p:grpSpPr>
        <p:sp>
          <p:nvSpPr>
            <p:cNvPr id="51" name="Rectangle: Rounded Corners 50">
              <a:extLst>
                <a:ext uri="{FF2B5EF4-FFF2-40B4-BE49-F238E27FC236}">
                  <a16:creationId xmlns:a16="http://schemas.microsoft.com/office/drawing/2014/main" id="{EAC5CCE0-D891-C848-4DEC-F55B21D85067}"/>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74E116B4-8C28-285B-E375-89C37A6C8589}"/>
                </a:ext>
              </a:extLst>
            </p:cNvPr>
            <p:cNvSpPr txBox="1"/>
            <p:nvPr/>
          </p:nvSpPr>
          <p:spPr>
            <a:xfrm>
              <a:off x="2861567" y="4314984"/>
              <a:ext cx="6468864" cy="128483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Continue </a:t>
              </a: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a:t>
              </a:r>
              <a:endParaRPr lang="en-IN" sz="3000" dirty="0">
                <a:solidFill>
                  <a:schemeClr val="bg1"/>
                </a:solidFill>
                <a:latin typeface="Poppins SemiBold" panose="00000700000000000000" pitchFamily="2" charset="0"/>
                <a:cs typeface="Poppins SemiBold" panose="00000700000000000000" pitchFamily="2" charset="0"/>
              </a:endParaRPr>
            </a:p>
          </p:txBody>
        </p:sp>
      </p:grpSp>
    </p:spTree>
    <p:extLst>
      <p:ext uri="{BB962C8B-B14F-4D97-AF65-F5344CB8AC3E}">
        <p14:creationId xmlns:p14="http://schemas.microsoft.com/office/powerpoint/2010/main" val="39984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28C07-43B3-068B-D4E9-E6FDFC1D204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397004-1FA5-F904-8CA2-9749D01B0CA0}"/>
              </a:ext>
            </a:extLst>
          </p:cNvPr>
          <p:cNvSpPr txBox="1"/>
          <p:nvPr/>
        </p:nvSpPr>
        <p:spPr>
          <a:xfrm>
            <a:off x="4084889" y="848615"/>
            <a:ext cx="4022255" cy="861774"/>
          </a:xfrm>
          <a:prstGeom prst="rect">
            <a:avLst/>
          </a:prstGeom>
          <a:noFill/>
        </p:spPr>
        <p:txBody>
          <a:bodyPr wrap="none" rtlCol="0">
            <a:spAutoFit/>
          </a:bodyPr>
          <a:lstStyle/>
          <a:p>
            <a:pPr algn="ctr">
              <a:lnSpc>
                <a:spcPct val="70000"/>
              </a:lnSpc>
            </a:pPr>
            <a:r>
              <a:rPr lang="en-IN" sz="6600" dirty="0">
                <a:solidFill>
                  <a:schemeClr val="bg1"/>
                </a:solidFill>
                <a:effectLst>
                  <a:outerShdw blurRad="38100" dist="38100" dir="2700000" algn="tl">
                    <a:srgbClr val="000000">
                      <a:alpha val="43137"/>
                    </a:srgbClr>
                  </a:outerShdw>
                </a:effectLst>
                <a:latin typeface="Pricedown" panose="00000400000000000000" pitchFamily="2" charset="0"/>
              </a:rPr>
              <a:t>Compact MRI</a:t>
            </a:r>
          </a:p>
        </p:txBody>
      </p:sp>
      <p:grpSp>
        <p:nvGrpSpPr>
          <p:cNvPr id="87" name="Group 86">
            <a:extLst>
              <a:ext uri="{FF2B5EF4-FFF2-40B4-BE49-F238E27FC236}">
                <a16:creationId xmlns:a16="http://schemas.microsoft.com/office/drawing/2014/main" id="{389DD16E-0269-D745-2C57-54CEE0173B9F}"/>
              </a:ext>
            </a:extLst>
          </p:cNvPr>
          <p:cNvGrpSpPr/>
          <p:nvPr/>
        </p:nvGrpSpPr>
        <p:grpSpPr>
          <a:xfrm>
            <a:off x="8501627" y="3527632"/>
            <a:ext cx="2773103" cy="1198667"/>
            <a:chOff x="2466975" y="4269742"/>
            <a:chExt cx="7258050" cy="1695534"/>
          </a:xfrm>
        </p:grpSpPr>
        <p:sp>
          <p:nvSpPr>
            <p:cNvPr id="85" name="Rectangle: Rounded Corners 84">
              <a:extLst>
                <a:ext uri="{FF2B5EF4-FFF2-40B4-BE49-F238E27FC236}">
                  <a16:creationId xmlns:a16="http://schemas.microsoft.com/office/drawing/2014/main" id="{D7106D11-18C5-1B5F-9F7F-12977648A456}"/>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6" name="TextBox 5">
              <a:hlinkClick r:id="rId3" action="ppaction://hlinksldjump"/>
              <a:extLst>
                <a:ext uri="{FF2B5EF4-FFF2-40B4-BE49-F238E27FC236}">
                  <a16:creationId xmlns:a16="http://schemas.microsoft.com/office/drawing/2014/main" id="{548CC9CE-9937-B1AD-5E05-A98D32EA4EE3}"/>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$350,000</a:t>
              </a:r>
            </a:p>
          </p:txBody>
        </p:sp>
      </p:grpSp>
      <p:grpSp>
        <p:nvGrpSpPr>
          <p:cNvPr id="10" name="Group 9">
            <a:extLst>
              <a:ext uri="{FF2B5EF4-FFF2-40B4-BE49-F238E27FC236}">
                <a16:creationId xmlns:a16="http://schemas.microsoft.com/office/drawing/2014/main" id="{EE7B031B-0061-4F08-B536-37C8E493C63D}"/>
              </a:ext>
            </a:extLst>
          </p:cNvPr>
          <p:cNvGrpSpPr/>
          <p:nvPr/>
        </p:nvGrpSpPr>
        <p:grpSpPr>
          <a:xfrm>
            <a:off x="5577760" y="3429000"/>
            <a:ext cx="2773103" cy="1297299"/>
            <a:chOff x="2466975" y="4130225"/>
            <a:chExt cx="7258050" cy="1835051"/>
          </a:xfrm>
        </p:grpSpPr>
        <p:sp>
          <p:nvSpPr>
            <p:cNvPr id="11" name="Rectangle: Rounded Corners 10">
              <a:extLst>
                <a:ext uri="{FF2B5EF4-FFF2-40B4-BE49-F238E27FC236}">
                  <a16:creationId xmlns:a16="http://schemas.microsoft.com/office/drawing/2014/main" id="{32B6934A-33E4-E877-0D67-F579A38638F8}"/>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2" name="TextBox 11">
              <a:hlinkClick r:id="rId4" action="ppaction://hlinksldjump"/>
              <a:extLst>
                <a:ext uri="{FF2B5EF4-FFF2-40B4-BE49-F238E27FC236}">
                  <a16:creationId xmlns:a16="http://schemas.microsoft.com/office/drawing/2014/main" id="{CF89F2A6-C0B4-5CC5-9690-4193D2167D83}"/>
                </a:ext>
              </a:extLst>
            </p:cNvPr>
            <p:cNvSpPr txBox="1"/>
            <p:nvPr/>
          </p:nvSpPr>
          <p:spPr>
            <a:xfrm>
              <a:off x="2861568" y="4130225"/>
              <a:ext cx="6468864" cy="1654349"/>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$100,000</a:t>
              </a:r>
            </a:p>
          </p:txBody>
        </p:sp>
      </p:grpSp>
      <p:grpSp>
        <p:nvGrpSpPr>
          <p:cNvPr id="13" name="Group 12">
            <a:extLst>
              <a:ext uri="{FF2B5EF4-FFF2-40B4-BE49-F238E27FC236}">
                <a16:creationId xmlns:a16="http://schemas.microsoft.com/office/drawing/2014/main" id="{368250BF-8171-C138-2D32-A3957CE09713}"/>
              </a:ext>
            </a:extLst>
          </p:cNvPr>
          <p:cNvGrpSpPr/>
          <p:nvPr/>
        </p:nvGrpSpPr>
        <p:grpSpPr>
          <a:xfrm>
            <a:off x="8501627" y="4858023"/>
            <a:ext cx="2773103" cy="1198667"/>
            <a:chOff x="2466975" y="4269742"/>
            <a:chExt cx="7258050" cy="1695534"/>
          </a:xfrm>
        </p:grpSpPr>
        <p:sp>
          <p:nvSpPr>
            <p:cNvPr id="14" name="Rectangle: Rounded Corners 13">
              <a:extLst>
                <a:ext uri="{FF2B5EF4-FFF2-40B4-BE49-F238E27FC236}">
                  <a16:creationId xmlns:a16="http://schemas.microsoft.com/office/drawing/2014/main" id="{025A60E5-FD4A-796B-B587-6C56B32A060A}"/>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5" name="TextBox 14">
              <a:hlinkClick r:id="rId4" action="ppaction://hlinksldjump"/>
              <a:extLst>
                <a:ext uri="{FF2B5EF4-FFF2-40B4-BE49-F238E27FC236}">
                  <a16:creationId xmlns:a16="http://schemas.microsoft.com/office/drawing/2014/main" id="{FA04F87B-6E38-2246-30B6-1CA3B8873D58}"/>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$1,000,000</a:t>
              </a:r>
            </a:p>
          </p:txBody>
        </p:sp>
      </p:grpSp>
      <p:grpSp>
        <p:nvGrpSpPr>
          <p:cNvPr id="16" name="Group 15">
            <a:extLst>
              <a:ext uri="{FF2B5EF4-FFF2-40B4-BE49-F238E27FC236}">
                <a16:creationId xmlns:a16="http://schemas.microsoft.com/office/drawing/2014/main" id="{FA6C40D1-3B60-DA64-05A0-CB64D5B51772}"/>
              </a:ext>
            </a:extLst>
          </p:cNvPr>
          <p:cNvGrpSpPr/>
          <p:nvPr/>
        </p:nvGrpSpPr>
        <p:grpSpPr>
          <a:xfrm>
            <a:off x="5577761" y="4858023"/>
            <a:ext cx="2773103" cy="1198667"/>
            <a:chOff x="2466975" y="4269742"/>
            <a:chExt cx="7258050" cy="1695534"/>
          </a:xfrm>
        </p:grpSpPr>
        <p:sp>
          <p:nvSpPr>
            <p:cNvPr id="17" name="Rectangle: Rounded Corners 16">
              <a:extLst>
                <a:ext uri="{FF2B5EF4-FFF2-40B4-BE49-F238E27FC236}">
                  <a16:creationId xmlns:a16="http://schemas.microsoft.com/office/drawing/2014/main" id="{E2110501-F778-0D8E-4590-B42614B70ABD}"/>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8" name="TextBox 17">
              <a:hlinkClick r:id="rId4" action="ppaction://hlinksldjump"/>
              <a:extLst>
                <a:ext uri="{FF2B5EF4-FFF2-40B4-BE49-F238E27FC236}">
                  <a16:creationId xmlns:a16="http://schemas.microsoft.com/office/drawing/2014/main" id="{280DDA33-0221-FBA7-8FFF-DBC432495FC3}"/>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$500,000</a:t>
              </a:r>
            </a:p>
          </p:txBody>
        </p:sp>
      </p:grpSp>
      <p:sp>
        <p:nvSpPr>
          <p:cNvPr id="3" name="TextBox 2">
            <a:extLst>
              <a:ext uri="{FF2B5EF4-FFF2-40B4-BE49-F238E27FC236}">
                <a16:creationId xmlns:a16="http://schemas.microsoft.com/office/drawing/2014/main" id="{7DEEE39C-60D9-17F3-EA57-20E85164CDA7}"/>
              </a:ext>
            </a:extLst>
          </p:cNvPr>
          <p:cNvSpPr txBox="1"/>
          <p:nvPr/>
        </p:nvSpPr>
        <p:spPr>
          <a:xfrm>
            <a:off x="5101360" y="2092832"/>
            <a:ext cx="6800534" cy="1257780"/>
          </a:xfrm>
          <a:prstGeom prst="rect">
            <a:avLst/>
          </a:prstGeom>
          <a:noFill/>
        </p:spPr>
        <p:txBody>
          <a:bodyPr wrap="square" rtlCol="0">
            <a:spAutoFit/>
          </a:bodyPr>
          <a:lstStyle/>
          <a:p>
            <a:pPr algn="ctr">
              <a:lnSpc>
                <a:spcPct val="120000"/>
              </a:lnSpc>
            </a:pPr>
            <a:r>
              <a:rPr lang="en-IN" sz="1600" b="1" dirty="0">
                <a:solidFill>
                  <a:schemeClr val="bg1"/>
                </a:solidFill>
                <a:latin typeface="Poppins SemiBold" panose="00000700000000000000" pitchFamily="2" charset="0"/>
                <a:cs typeface="Poppins SemiBold" panose="00000700000000000000" pitchFamily="2" charset="0"/>
              </a:rPr>
              <a:t>Magnetic resonance imaging is a medical imaging technique used in radiology to form pictures of the anatomy and physiological processes of the body. MRI scanners use strong magnetic fields to generate images of the organs in the body.</a:t>
            </a:r>
          </a:p>
        </p:txBody>
      </p:sp>
      <p:pic>
        <p:nvPicPr>
          <p:cNvPr id="5" name="Picture 4" descr="A screenshot of a computer generated image&#10;&#10;AI-generated content may be incorrect.">
            <a:extLst>
              <a:ext uri="{FF2B5EF4-FFF2-40B4-BE49-F238E27FC236}">
                <a16:creationId xmlns:a16="http://schemas.microsoft.com/office/drawing/2014/main" id="{C6330491-7F16-4DFB-2ECD-0128F817E8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70" y="2424863"/>
            <a:ext cx="3828601" cy="3443449"/>
          </a:xfrm>
          <a:prstGeom prst="rect">
            <a:avLst/>
          </a:prstGeom>
        </p:spPr>
      </p:pic>
    </p:spTree>
    <p:extLst>
      <p:ext uri="{BB962C8B-B14F-4D97-AF65-F5344CB8AC3E}">
        <p14:creationId xmlns:p14="http://schemas.microsoft.com/office/powerpoint/2010/main" val="276895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914E1-CA9F-57B7-D5F2-3FFDC45A0652}"/>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8744F387-097A-F956-0A30-B3CC4D7A89E0}"/>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C3C227AA-6F40-406F-3340-5A97D0E43C4E}"/>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E732480A-B93D-BE62-8A08-15C06141053D}"/>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C41F04"/>
                </a:solidFill>
                <a:latin typeface="Pricedown" panose="020B0604020202020204" charset="0"/>
              </a:rPr>
              <a:t>Sorry!</a:t>
            </a:r>
          </a:p>
          <a:p>
            <a:pPr algn="ctr"/>
            <a:r>
              <a:rPr lang="en-IN" sz="7200" dirty="0">
                <a:solidFill>
                  <a:srgbClr val="C41F04"/>
                </a:solidFill>
                <a:latin typeface="Pricedown" panose="020B0604020202020204" charset="0"/>
              </a:rPr>
              <a:t>That’s Incorrect</a:t>
            </a:r>
          </a:p>
        </p:txBody>
      </p:sp>
      <p:grpSp>
        <p:nvGrpSpPr>
          <p:cNvPr id="8" name="Group 7">
            <a:extLst>
              <a:ext uri="{FF2B5EF4-FFF2-40B4-BE49-F238E27FC236}">
                <a16:creationId xmlns:a16="http://schemas.microsoft.com/office/drawing/2014/main" id="{E2FDF4CD-DEA6-589A-D900-CED7BF360E9A}"/>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D766A58E-0053-7F91-1912-0CA3957A547E}"/>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19D847B1-CD03-9358-A8DE-7738CB8E25AE}"/>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3523DB0E-2B41-076E-D8F8-2566F2E3DA9E}"/>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5AEFB57C-9AAA-021A-6D6F-D1CC798B7E41}"/>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17679374-2FC8-77B5-D429-55584C1C1B85}"/>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4A9BAEB1-8732-E44B-72CE-B17F5F94BC8D}"/>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CAD8FD54-A543-B4DA-4EC8-5BB36C4C31E7}"/>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8CCB2A61-8D6E-6418-77B5-1C75429359E8}"/>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24671AA3-C9BE-513F-3CA8-43FEAFBCBBAD}"/>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1FEC1683-A1E5-666D-4127-F20248030210}"/>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CF5372D2-121D-CD88-1FE1-CCD1836DDAA5}"/>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87169FEB-104B-FB5B-0DE8-6E3223D52449}"/>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5299B9CF-4B7E-D83A-5145-9B1AA8FF68CA}"/>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23AA3C63-C847-0396-1AE5-A1B97712AE8E}"/>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451F37D8-26A5-463D-55B5-68A04CB5BCC0}"/>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3095B070-C951-D2C8-C706-FB47698AB1B1}"/>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5199C046-EFCB-1BE3-A58B-11E23C55533C}"/>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679418B3-1015-B473-03CE-5C84969D6AAC}"/>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FF1EE4C9-24C9-1423-23E6-954A358F4B50}"/>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4972ED73-2CE8-469B-2470-F01B445E5995}"/>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6C71AB76-7896-929C-BC11-443AE997AF4B}"/>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00647A86-7EF3-79F0-EE6F-527EF93A0BB6}"/>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A2BAE240-3D7F-5316-4922-93709F63B745}"/>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8BB89BFC-85CB-6D0F-3935-4572AA18FC45}"/>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72258E8E-5CA6-1B6D-B5A8-8047870182AC}"/>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88769B24-7765-6C62-A922-BEECA1A40F41}"/>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295D5582-9566-3D0D-B68C-BCC6FC699FD5}"/>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7956860C-5C4A-BC70-21DB-B0CE8E6CBBFA}"/>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2F0E16C6-971D-2FFA-74A9-29C066BA29E3}"/>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1B677EF9-DC25-8ACD-8C37-D5BBD213106E}"/>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D5B329B9-9DCB-847A-8E39-AFD09C394449}"/>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A3B7C552-7079-2AC7-BDE9-78C1929A9D68}"/>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4415AB5D-F607-47D5-D9B3-9046F0D12710}"/>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51AF33D6-CA82-C2B1-086D-FD8FD60A9CFF}"/>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74ABF5FB-7ED8-C2A6-1A56-11FE28592B0A}"/>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54FF0C0F-043F-A052-4C5E-82A32402F4F3}"/>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1BCEBC73-B5D8-AE08-DBF0-3EDE3EFD3F24}"/>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22D5A69A-0740-55F7-CF6E-947B9D645F25}"/>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CB9A2B7E-3611-7E65-AE2B-9BA0BAAE9A73}"/>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1978F4E6-62C9-2CE0-B225-151A03C03CDF}"/>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2D01604B-9F24-F8C0-0D7D-975B0945FCB8}"/>
              </a:ext>
            </a:extLst>
          </p:cNvPr>
          <p:cNvGrpSpPr/>
          <p:nvPr/>
        </p:nvGrpSpPr>
        <p:grpSpPr>
          <a:xfrm>
            <a:off x="4468595" y="5386957"/>
            <a:ext cx="3269694" cy="1169551"/>
            <a:chOff x="2466975" y="3736809"/>
            <a:chExt cx="7258050" cy="2441182"/>
          </a:xfrm>
        </p:grpSpPr>
        <p:sp>
          <p:nvSpPr>
            <p:cNvPr id="51" name="Rectangle: Rounded Corners 50">
              <a:extLst>
                <a:ext uri="{FF2B5EF4-FFF2-40B4-BE49-F238E27FC236}">
                  <a16:creationId xmlns:a16="http://schemas.microsoft.com/office/drawing/2014/main" id="{D6D9C0DD-ACF4-263B-1000-8F5CA75007A8}"/>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317C75C2-1229-FF17-6F85-4E6B076061F9}"/>
                </a:ext>
              </a:extLst>
            </p:cNvPr>
            <p:cNvSpPr txBox="1"/>
            <p:nvPr/>
          </p:nvSpPr>
          <p:spPr>
            <a:xfrm>
              <a:off x="2861567" y="3736809"/>
              <a:ext cx="6468864" cy="244118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 </a:t>
              </a:r>
              <a:r>
                <a:rPr lang="en-IN" sz="3000" dirty="0">
                  <a:solidFill>
                    <a:schemeClr val="bg1"/>
                  </a:solidFill>
                  <a:latin typeface="Poppins SemiBold" panose="00000700000000000000" pitchFamily="2" charset="0"/>
                  <a:cs typeface="Poppins SemiBold" panose="00000700000000000000" pitchFamily="2" charset="0"/>
                </a:rPr>
                <a:t>Try again!</a:t>
              </a:r>
            </a:p>
          </p:txBody>
        </p:sp>
      </p:grpSp>
    </p:spTree>
    <p:extLst>
      <p:ext uri="{BB962C8B-B14F-4D97-AF65-F5344CB8AC3E}">
        <p14:creationId xmlns:p14="http://schemas.microsoft.com/office/powerpoint/2010/main" val="230327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0">
              <a:srgbClr val="28BE7A"/>
            </a:gs>
            <a:gs pos="0">
              <a:srgbClr val="19936A"/>
            </a:gs>
            <a:gs pos="100000">
              <a:srgbClr val="19936A"/>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C000E3-FDC9-A76B-46A9-D77D560A6637}"/>
              </a:ext>
            </a:extLst>
          </p:cNvPr>
          <p:cNvSpPr txBox="1"/>
          <p:nvPr/>
        </p:nvSpPr>
        <p:spPr>
          <a:xfrm>
            <a:off x="1994498" y="848615"/>
            <a:ext cx="8203015" cy="861774"/>
          </a:xfrm>
          <a:prstGeom prst="rect">
            <a:avLst/>
          </a:prstGeom>
          <a:noFill/>
        </p:spPr>
        <p:txBody>
          <a:bodyPr wrap="none" rtlCol="0">
            <a:spAutoFit/>
          </a:bodyPr>
          <a:lstStyle/>
          <a:p>
            <a:pPr algn="ctr">
              <a:lnSpc>
                <a:spcPct val="70000"/>
              </a:lnSpc>
            </a:pPr>
            <a:r>
              <a:rPr lang="en-US" sz="6600" dirty="0">
                <a:solidFill>
                  <a:schemeClr val="bg1"/>
                </a:solidFill>
                <a:effectLst>
                  <a:outerShdw blurRad="38100" dist="38100" dir="2700000" algn="tl">
                    <a:srgbClr val="000000">
                      <a:alpha val="43137"/>
                    </a:srgbClr>
                  </a:outerShdw>
                </a:effectLst>
                <a:latin typeface="Pricedown" panose="00000400000000000000" pitchFamily="2" charset="0"/>
              </a:rPr>
              <a:t>Why Do We Need Research?</a:t>
            </a:r>
            <a:endParaRPr lang="en-IN" sz="6600" dirty="0">
              <a:solidFill>
                <a:schemeClr val="bg1"/>
              </a:solidFill>
              <a:effectLst>
                <a:outerShdw blurRad="38100" dist="38100" dir="2700000" algn="tl">
                  <a:srgbClr val="000000">
                    <a:alpha val="43137"/>
                  </a:srgbClr>
                </a:outerShdw>
              </a:effectLst>
              <a:latin typeface="Pricedown" panose="00000400000000000000" pitchFamily="2" charset="0"/>
            </a:endParaRPr>
          </a:p>
        </p:txBody>
      </p:sp>
      <p:grpSp>
        <p:nvGrpSpPr>
          <p:cNvPr id="87" name="Group 86">
            <a:extLst>
              <a:ext uri="{FF2B5EF4-FFF2-40B4-BE49-F238E27FC236}">
                <a16:creationId xmlns:a16="http://schemas.microsoft.com/office/drawing/2014/main" id="{A37C6A5D-9461-9CAA-6D4F-21E57916CC98}"/>
              </a:ext>
            </a:extLst>
          </p:cNvPr>
          <p:cNvGrpSpPr/>
          <p:nvPr/>
        </p:nvGrpSpPr>
        <p:grpSpPr>
          <a:xfrm>
            <a:off x="795831" y="2237916"/>
            <a:ext cx="3382032" cy="3642622"/>
            <a:chOff x="2466975" y="4269742"/>
            <a:chExt cx="7258050" cy="1695534"/>
          </a:xfrm>
        </p:grpSpPr>
        <p:sp>
          <p:nvSpPr>
            <p:cNvPr id="85" name="Rectangle: Rounded Corners 84">
              <a:extLst>
                <a:ext uri="{FF2B5EF4-FFF2-40B4-BE49-F238E27FC236}">
                  <a16:creationId xmlns:a16="http://schemas.microsoft.com/office/drawing/2014/main" id="{6420F26E-595E-53FD-7F36-6A9881DCDB67}"/>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6650033E-EFD2-E73F-2D6C-484F51257FB9}"/>
                </a:ext>
              </a:extLst>
            </p:cNvPr>
            <p:cNvSpPr txBox="1"/>
            <p:nvPr/>
          </p:nvSpPr>
          <p:spPr>
            <a:xfrm>
              <a:off x="2861569" y="4584578"/>
              <a:ext cx="6468861" cy="1100244"/>
            </a:xfrm>
            <a:prstGeom prst="rect">
              <a:avLst/>
            </a:prstGeom>
            <a:noFill/>
          </p:spPr>
          <p:txBody>
            <a:bodyPr wrap="square" rtlCol="0">
              <a:spAutoFit/>
            </a:bodyPr>
            <a:lstStyle/>
            <a:p>
              <a:pPr algn="ctr">
                <a:lnSpc>
                  <a:spcPct val="120000"/>
                </a:lnSpc>
              </a:pPr>
              <a:r>
                <a:rPr lang="en-IN" sz="2800" dirty="0">
                  <a:solidFill>
                    <a:schemeClr val="bg1"/>
                  </a:solidFill>
                  <a:latin typeface="Poppins SemiBold" panose="00000700000000000000" pitchFamily="2" charset="0"/>
                  <a:cs typeface="Poppins SemiBold" panose="00000700000000000000" pitchFamily="2" charset="0"/>
                </a:rPr>
                <a:t>Innovation</a:t>
              </a: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b="1" dirty="0">
                  <a:solidFill>
                    <a:schemeClr val="bg1"/>
                  </a:solidFill>
                  <a:latin typeface="Poppins SemiBold" panose="00000700000000000000" pitchFamily="2" charset="0"/>
                  <a:cs typeface="Poppins SemiBold" panose="00000700000000000000" pitchFamily="2" charset="0"/>
                </a:rPr>
                <a:t>New treatments and therapies are able to be brought to our communities</a:t>
              </a:r>
            </a:p>
          </p:txBody>
        </p:sp>
      </p:grpSp>
      <p:grpSp>
        <p:nvGrpSpPr>
          <p:cNvPr id="10" name="Group 9">
            <a:extLst>
              <a:ext uri="{FF2B5EF4-FFF2-40B4-BE49-F238E27FC236}">
                <a16:creationId xmlns:a16="http://schemas.microsoft.com/office/drawing/2014/main" id="{3728C68C-33C0-3143-1A86-53AD6B768C3F}"/>
              </a:ext>
            </a:extLst>
          </p:cNvPr>
          <p:cNvGrpSpPr/>
          <p:nvPr/>
        </p:nvGrpSpPr>
        <p:grpSpPr>
          <a:xfrm>
            <a:off x="4389219" y="2237916"/>
            <a:ext cx="3382032" cy="3642622"/>
            <a:chOff x="2466975" y="4269742"/>
            <a:chExt cx="7258050" cy="1695534"/>
          </a:xfrm>
        </p:grpSpPr>
        <p:sp>
          <p:nvSpPr>
            <p:cNvPr id="11" name="Rectangle: Rounded Corners 10">
              <a:extLst>
                <a:ext uri="{FF2B5EF4-FFF2-40B4-BE49-F238E27FC236}">
                  <a16:creationId xmlns:a16="http://schemas.microsoft.com/office/drawing/2014/main" id="{CFD531BD-67EE-AE40-8EEB-7051021E20D9}"/>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076DB5DF-F81A-3030-2131-DD018B80F3AB}"/>
                </a:ext>
              </a:extLst>
            </p:cNvPr>
            <p:cNvSpPr txBox="1"/>
            <p:nvPr/>
          </p:nvSpPr>
          <p:spPr>
            <a:xfrm>
              <a:off x="2895402" y="4584578"/>
              <a:ext cx="6468861" cy="1100244"/>
            </a:xfrm>
            <a:prstGeom prst="rect">
              <a:avLst/>
            </a:prstGeom>
            <a:noFill/>
          </p:spPr>
          <p:txBody>
            <a:bodyPr wrap="square" rtlCol="0">
              <a:spAutoFit/>
            </a:bodyPr>
            <a:lstStyle/>
            <a:p>
              <a:pPr algn="ctr">
                <a:lnSpc>
                  <a:spcPct val="120000"/>
                </a:lnSpc>
              </a:pPr>
              <a:r>
                <a:rPr lang="en-IN" sz="2800" dirty="0">
                  <a:solidFill>
                    <a:schemeClr val="bg1"/>
                  </a:solidFill>
                  <a:latin typeface="Poppins SemiBold" panose="00000700000000000000" pitchFamily="2" charset="0"/>
                  <a:cs typeface="Poppins SemiBold" panose="00000700000000000000" pitchFamily="2" charset="0"/>
                </a:rPr>
                <a:t>Improvement</a:t>
              </a: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dirty="0">
                  <a:solidFill>
                    <a:schemeClr val="bg1"/>
                  </a:solidFill>
                  <a:latin typeface="Poppins SemiBold" panose="00000700000000000000" pitchFamily="2" charset="0"/>
                  <a:cs typeface="Poppins SemiBold" panose="00000700000000000000" pitchFamily="2" charset="0"/>
                </a:rPr>
                <a:t>Diagnostic advances are made to improve cancer detection and prevention</a:t>
              </a:r>
            </a:p>
          </p:txBody>
        </p:sp>
      </p:grpSp>
      <p:grpSp>
        <p:nvGrpSpPr>
          <p:cNvPr id="13" name="Group 12">
            <a:extLst>
              <a:ext uri="{FF2B5EF4-FFF2-40B4-BE49-F238E27FC236}">
                <a16:creationId xmlns:a16="http://schemas.microsoft.com/office/drawing/2014/main" id="{0A5F5ED9-032A-48C7-BE5C-5AAD918F1376}"/>
              </a:ext>
            </a:extLst>
          </p:cNvPr>
          <p:cNvGrpSpPr/>
          <p:nvPr/>
        </p:nvGrpSpPr>
        <p:grpSpPr>
          <a:xfrm>
            <a:off x="7982607" y="2237919"/>
            <a:ext cx="3382032" cy="3642623"/>
            <a:chOff x="2466975" y="4269742"/>
            <a:chExt cx="7258050" cy="1695534"/>
          </a:xfrm>
        </p:grpSpPr>
        <p:sp>
          <p:nvSpPr>
            <p:cNvPr id="14" name="Rectangle: Rounded Corners 13">
              <a:extLst>
                <a:ext uri="{FF2B5EF4-FFF2-40B4-BE49-F238E27FC236}">
                  <a16:creationId xmlns:a16="http://schemas.microsoft.com/office/drawing/2014/main" id="{5D03E9F6-1565-AFAA-A8F2-7618A6A29F71}"/>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65A3BD07-849C-408B-7CD1-DD139526846A}"/>
                </a:ext>
              </a:extLst>
            </p:cNvPr>
            <p:cNvSpPr txBox="1"/>
            <p:nvPr/>
          </p:nvSpPr>
          <p:spPr>
            <a:xfrm>
              <a:off x="2861569" y="4584577"/>
              <a:ext cx="6468861" cy="1100244"/>
            </a:xfrm>
            <a:prstGeom prst="rect">
              <a:avLst/>
            </a:prstGeom>
            <a:noFill/>
          </p:spPr>
          <p:txBody>
            <a:bodyPr wrap="square" rtlCol="0">
              <a:spAutoFit/>
            </a:bodyPr>
            <a:lstStyle/>
            <a:p>
              <a:pPr algn="ctr">
                <a:lnSpc>
                  <a:spcPct val="120000"/>
                </a:lnSpc>
              </a:pPr>
              <a:r>
                <a:rPr lang="en-IN" sz="2800" dirty="0">
                  <a:solidFill>
                    <a:schemeClr val="bg1"/>
                  </a:solidFill>
                  <a:latin typeface="Poppins SemiBold" panose="00000700000000000000" pitchFamily="2" charset="0"/>
                  <a:cs typeface="Poppins SemiBold" panose="00000700000000000000" pitchFamily="2" charset="0"/>
                </a:rPr>
                <a:t>Impact</a:t>
              </a: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dirty="0">
                  <a:solidFill>
                    <a:schemeClr val="bg1"/>
                  </a:solidFill>
                  <a:latin typeface="Poppins SemiBold" panose="00000700000000000000" pitchFamily="2" charset="0"/>
                  <a:cs typeface="Poppins SemiBold" panose="00000700000000000000" pitchFamily="2" charset="0"/>
                </a:rPr>
                <a:t>Research trains future students and helps to retain a community of bright professionals</a:t>
              </a:r>
            </a:p>
          </p:txBody>
        </p:sp>
      </p:grpSp>
    </p:spTree>
    <p:extLst>
      <p:ext uri="{BB962C8B-B14F-4D97-AF65-F5344CB8AC3E}">
        <p14:creationId xmlns:p14="http://schemas.microsoft.com/office/powerpoint/2010/main" val="6205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07E6C-6DA2-40CA-B0D6-685218845AE1}"/>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9E025F1A-21A4-A5A4-FA89-6124831EDAEE}"/>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2F9861DD-A725-B618-DFEA-61F53834FEDE}"/>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946BD3E-1560-642C-FC6C-5AC84D670FC8}"/>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00B050"/>
                </a:solidFill>
                <a:latin typeface="Pricedown" panose="020B0604020202020204" charset="0"/>
              </a:rPr>
              <a:t>That’s correct!</a:t>
            </a:r>
          </a:p>
          <a:p>
            <a:pPr algn="ctr"/>
            <a:r>
              <a:rPr lang="en-IN" sz="7200" dirty="0">
                <a:solidFill>
                  <a:srgbClr val="00B050"/>
                </a:solidFill>
                <a:latin typeface="Pricedown" panose="020B0604020202020204" charset="0"/>
              </a:rPr>
              <a:t>Well Done!</a:t>
            </a:r>
          </a:p>
        </p:txBody>
      </p:sp>
      <p:grpSp>
        <p:nvGrpSpPr>
          <p:cNvPr id="8" name="Group 7">
            <a:extLst>
              <a:ext uri="{FF2B5EF4-FFF2-40B4-BE49-F238E27FC236}">
                <a16:creationId xmlns:a16="http://schemas.microsoft.com/office/drawing/2014/main" id="{4DF3EAAE-AE73-CAED-3F44-86D42A278A92}"/>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D48925CA-422A-33EC-21DC-64BA653F1228}"/>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805A7C84-5EB0-1B0E-3745-D9BA198A7DD5}"/>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EE493EA4-C7A3-5257-0EBB-3EF960038E49}"/>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98212160-0863-A263-5C2E-6BF85BEC50AE}"/>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882FF1F1-3A56-7CA5-C06A-99E264BBD847}"/>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A9D2CD70-9828-5AEE-01D3-D33314584448}"/>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595AA742-1C0A-22A8-F7B3-0D6AB9A75D08}"/>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DB1055EE-41D4-E2D1-54E2-313A1FC4B897}"/>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8BF602EA-040C-87E8-B237-5F7182E18976}"/>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B57F26E0-2C1B-ED37-2DCC-FBA16DC69960}"/>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A132E33B-F21E-95F1-41EE-F72C3C190FE9}"/>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B7F237E1-C565-A882-A784-82D416323486}"/>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F52591F8-7884-5A77-4DE4-37E5DD1CC1CD}"/>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FF603D94-D784-5AB5-1FF8-B4F4499DF159}"/>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8F16A98E-2CAC-2B0A-13EA-1EE101067849}"/>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421D2E94-A7B2-F311-2F56-0C88B7F7C8B4}"/>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7D8C5BCC-B907-528D-2418-D3583775DF91}"/>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D3D02E20-5F8D-E931-0AF3-6ED0A9E13EE1}"/>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DC783485-A743-7E01-954F-4AC08DD2B02E}"/>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913D952A-5C56-2FAE-C093-7A7111A57DEE}"/>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0F1460A3-0A2B-4FA3-28E0-6E9E9CF244C7}"/>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1153D51A-59DB-116D-5868-B2F93436C029}"/>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21BD3D46-8512-8270-1F2D-75B9F581AE2C}"/>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AE9CF53B-1DC7-C053-AC54-952643F96681}"/>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7C762EA3-346E-75FB-1D7A-3BC6E94883CD}"/>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E6E6A304-E92C-730D-94AF-375FC19C3741}"/>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B19BE094-02E9-E0F3-8306-031AD56A0935}"/>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93D6EC52-CC3D-1A73-E453-838C4E4983B8}"/>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10E6BEBB-70C0-AB32-C84B-B07999E255AC}"/>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A258284D-0895-C085-2EFD-2DC7A37DF889}"/>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9B8AB2B2-54B6-25D3-9440-A0FE12A767AD}"/>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CB6D903A-6342-0503-31B1-32C36C35E007}"/>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46C063AA-DE20-93B0-BC96-13B69BFE6D7D}"/>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1F9B2C29-441E-067B-5778-F2F68AECAC2F}"/>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4FC1CDCB-58E2-E579-9AC9-F5AAC51682FA}"/>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227FED4B-83C8-F681-497A-722C7CE0BA04}"/>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1B3A8B92-0FA8-7D8D-7361-1F31E6EED835}"/>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CE5A57C3-B19B-95D0-0113-48CD52E176B8}"/>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FA724DBF-C75B-A6E7-D902-E4B053BBFF65}"/>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2B5A6CF0-4D97-15FC-ACF8-542757987696}"/>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BCBF195C-D859-1A2F-02F8-D51E0F191D4A}"/>
              </a:ext>
            </a:extLst>
          </p:cNvPr>
          <p:cNvGrpSpPr/>
          <p:nvPr/>
        </p:nvGrpSpPr>
        <p:grpSpPr>
          <a:xfrm>
            <a:off x="4659281" y="5657818"/>
            <a:ext cx="2735676" cy="812317"/>
            <a:chOff x="2466975" y="4269742"/>
            <a:chExt cx="7258050" cy="1695534"/>
          </a:xfrm>
        </p:grpSpPr>
        <p:sp>
          <p:nvSpPr>
            <p:cNvPr id="51" name="Rectangle: Rounded Corners 50">
              <a:extLst>
                <a:ext uri="{FF2B5EF4-FFF2-40B4-BE49-F238E27FC236}">
                  <a16:creationId xmlns:a16="http://schemas.microsoft.com/office/drawing/2014/main" id="{F961520D-CEAF-AFE6-BAA4-3E3A45E98A83}"/>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915FCEE1-9149-A3D9-F802-EFC151DF5ABC}"/>
                </a:ext>
              </a:extLst>
            </p:cNvPr>
            <p:cNvSpPr txBox="1"/>
            <p:nvPr/>
          </p:nvSpPr>
          <p:spPr>
            <a:xfrm>
              <a:off x="2861567" y="4314984"/>
              <a:ext cx="6468864" cy="128483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Continue </a:t>
              </a: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a:t>
              </a:r>
              <a:endParaRPr lang="en-IN" sz="3000" dirty="0">
                <a:solidFill>
                  <a:schemeClr val="bg1"/>
                </a:solidFill>
                <a:latin typeface="Poppins SemiBold" panose="00000700000000000000" pitchFamily="2" charset="0"/>
                <a:cs typeface="Poppins SemiBold" panose="00000700000000000000" pitchFamily="2" charset="0"/>
              </a:endParaRPr>
            </a:p>
          </p:txBody>
        </p:sp>
      </p:grpSp>
    </p:spTree>
    <p:extLst>
      <p:ext uri="{BB962C8B-B14F-4D97-AF65-F5344CB8AC3E}">
        <p14:creationId xmlns:p14="http://schemas.microsoft.com/office/powerpoint/2010/main" val="380643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5015A-0781-25C2-65FD-9EA01D4CFD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B9C704-5062-71AE-7E32-4E4F53ED959B}"/>
              </a:ext>
            </a:extLst>
          </p:cNvPr>
          <p:cNvSpPr txBox="1"/>
          <p:nvPr/>
        </p:nvSpPr>
        <p:spPr>
          <a:xfrm>
            <a:off x="4466403" y="848615"/>
            <a:ext cx="3259226" cy="861774"/>
          </a:xfrm>
          <a:prstGeom prst="rect">
            <a:avLst/>
          </a:prstGeom>
          <a:noFill/>
        </p:spPr>
        <p:txBody>
          <a:bodyPr wrap="none" rtlCol="0">
            <a:spAutoFit/>
          </a:bodyPr>
          <a:lstStyle/>
          <a:p>
            <a:pPr algn="ctr">
              <a:lnSpc>
                <a:spcPct val="70000"/>
              </a:lnSpc>
            </a:pPr>
            <a:r>
              <a:rPr lang="en-IN" sz="6600" dirty="0">
                <a:solidFill>
                  <a:schemeClr val="bg1"/>
                </a:solidFill>
                <a:effectLst>
                  <a:outerShdw blurRad="38100" dist="38100" dir="2700000" algn="tl">
                    <a:srgbClr val="000000">
                      <a:alpha val="43137"/>
                    </a:srgbClr>
                  </a:outerShdw>
                </a:effectLst>
                <a:latin typeface="Pricedown" panose="00000400000000000000" pitchFamily="2" charset="0"/>
              </a:rPr>
              <a:t>Fume Hood</a:t>
            </a:r>
          </a:p>
        </p:txBody>
      </p:sp>
      <p:grpSp>
        <p:nvGrpSpPr>
          <p:cNvPr id="87" name="Group 86">
            <a:extLst>
              <a:ext uri="{FF2B5EF4-FFF2-40B4-BE49-F238E27FC236}">
                <a16:creationId xmlns:a16="http://schemas.microsoft.com/office/drawing/2014/main" id="{DF4164D1-8575-763D-9219-CC5B6FA286C2}"/>
              </a:ext>
            </a:extLst>
          </p:cNvPr>
          <p:cNvGrpSpPr/>
          <p:nvPr/>
        </p:nvGrpSpPr>
        <p:grpSpPr>
          <a:xfrm>
            <a:off x="2596202" y="3688145"/>
            <a:ext cx="1916151" cy="1198667"/>
            <a:chOff x="2466975" y="4269742"/>
            <a:chExt cx="7258050" cy="1695534"/>
          </a:xfrm>
        </p:grpSpPr>
        <p:sp>
          <p:nvSpPr>
            <p:cNvPr id="85" name="Rectangle: Rounded Corners 84">
              <a:extLst>
                <a:ext uri="{FF2B5EF4-FFF2-40B4-BE49-F238E27FC236}">
                  <a16:creationId xmlns:a16="http://schemas.microsoft.com/office/drawing/2014/main" id="{0AAD7529-69BF-23FB-8907-F3E6949C42BD}"/>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6" name="TextBox 5">
              <a:hlinkClick r:id="rId3" action="ppaction://hlinksldjump"/>
              <a:extLst>
                <a:ext uri="{FF2B5EF4-FFF2-40B4-BE49-F238E27FC236}">
                  <a16:creationId xmlns:a16="http://schemas.microsoft.com/office/drawing/2014/main" id="{DF28E102-6655-B322-52FB-241490338D4A}"/>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$5,000</a:t>
              </a:r>
            </a:p>
          </p:txBody>
        </p:sp>
      </p:grpSp>
      <p:grpSp>
        <p:nvGrpSpPr>
          <p:cNvPr id="10" name="Group 9">
            <a:extLst>
              <a:ext uri="{FF2B5EF4-FFF2-40B4-BE49-F238E27FC236}">
                <a16:creationId xmlns:a16="http://schemas.microsoft.com/office/drawing/2014/main" id="{8859DB66-D78E-BF90-4DE2-49D992F7A78F}"/>
              </a:ext>
            </a:extLst>
          </p:cNvPr>
          <p:cNvGrpSpPr/>
          <p:nvPr/>
        </p:nvGrpSpPr>
        <p:grpSpPr>
          <a:xfrm>
            <a:off x="621095" y="3688145"/>
            <a:ext cx="1916151" cy="1198667"/>
            <a:chOff x="2466975" y="4269742"/>
            <a:chExt cx="7258050" cy="1695534"/>
          </a:xfrm>
        </p:grpSpPr>
        <p:sp>
          <p:nvSpPr>
            <p:cNvPr id="11" name="Rectangle: Rounded Corners 10">
              <a:extLst>
                <a:ext uri="{FF2B5EF4-FFF2-40B4-BE49-F238E27FC236}">
                  <a16:creationId xmlns:a16="http://schemas.microsoft.com/office/drawing/2014/main" id="{5459AA3B-4878-38E3-1438-39E2CD47ECB2}"/>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2" name="TextBox 11">
              <a:hlinkClick r:id="rId4" action="ppaction://hlinksldjump"/>
              <a:extLst>
                <a:ext uri="{FF2B5EF4-FFF2-40B4-BE49-F238E27FC236}">
                  <a16:creationId xmlns:a16="http://schemas.microsoft.com/office/drawing/2014/main" id="{19509AF2-7A51-15DF-DFE6-0658FF7FB2DC}"/>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$1,000</a:t>
              </a:r>
            </a:p>
          </p:txBody>
        </p:sp>
      </p:grpSp>
      <p:grpSp>
        <p:nvGrpSpPr>
          <p:cNvPr id="13" name="Group 12">
            <a:extLst>
              <a:ext uri="{FF2B5EF4-FFF2-40B4-BE49-F238E27FC236}">
                <a16:creationId xmlns:a16="http://schemas.microsoft.com/office/drawing/2014/main" id="{56EF08A7-8157-5A5A-8964-BEEE804F0237}"/>
              </a:ext>
            </a:extLst>
          </p:cNvPr>
          <p:cNvGrpSpPr/>
          <p:nvPr/>
        </p:nvGrpSpPr>
        <p:grpSpPr>
          <a:xfrm>
            <a:off x="2596202" y="5018536"/>
            <a:ext cx="1916151" cy="1198667"/>
            <a:chOff x="2466975" y="4269742"/>
            <a:chExt cx="7258050" cy="1695534"/>
          </a:xfrm>
        </p:grpSpPr>
        <p:sp>
          <p:nvSpPr>
            <p:cNvPr id="14" name="Rectangle: Rounded Corners 13">
              <a:extLst>
                <a:ext uri="{FF2B5EF4-FFF2-40B4-BE49-F238E27FC236}">
                  <a16:creationId xmlns:a16="http://schemas.microsoft.com/office/drawing/2014/main" id="{60A3CCB6-4861-5119-AD37-A5B659CE5934}"/>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5" name="TextBox 14">
              <a:hlinkClick r:id="rId4" action="ppaction://hlinksldjump"/>
              <a:extLst>
                <a:ext uri="{FF2B5EF4-FFF2-40B4-BE49-F238E27FC236}">
                  <a16:creationId xmlns:a16="http://schemas.microsoft.com/office/drawing/2014/main" id="{074D1565-1BCE-6411-6022-0176171093AB}"/>
                </a:ext>
              </a:extLst>
            </p:cNvPr>
            <p:cNvSpPr txBox="1"/>
            <p:nvPr/>
          </p:nvSpPr>
          <p:spPr>
            <a:xfrm>
              <a:off x="2552610" y="4522044"/>
              <a:ext cx="7086772"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$25,000</a:t>
              </a:r>
            </a:p>
          </p:txBody>
        </p:sp>
      </p:grpSp>
      <p:grpSp>
        <p:nvGrpSpPr>
          <p:cNvPr id="16" name="Group 15">
            <a:extLst>
              <a:ext uri="{FF2B5EF4-FFF2-40B4-BE49-F238E27FC236}">
                <a16:creationId xmlns:a16="http://schemas.microsoft.com/office/drawing/2014/main" id="{FF443FD7-DE82-778F-0FB6-B954D64715E3}"/>
              </a:ext>
            </a:extLst>
          </p:cNvPr>
          <p:cNvGrpSpPr/>
          <p:nvPr/>
        </p:nvGrpSpPr>
        <p:grpSpPr>
          <a:xfrm>
            <a:off x="621094" y="5018536"/>
            <a:ext cx="1916151" cy="1198667"/>
            <a:chOff x="2466975" y="4269742"/>
            <a:chExt cx="7258050" cy="1695534"/>
          </a:xfrm>
        </p:grpSpPr>
        <p:sp>
          <p:nvSpPr>
            <p:cNvPr id="17" name="Rectangle: Rounded Corners 16">
              <a:extLst>
                <a:ext uri="{FF2B5EF4-FFF2-40B4-BE49-F238E27FC236}">
                  <a16:creationId xmlns:a16="http://schemas.microsoft.com/office/drawing/2014/main" id="{AE30FF5D-2771-125E-6723-DD86AEA65E4D}"/>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8" name="TextBox 17">
              <a:hlinkClick r:id="rId4" action="ppaction://hlinksldjump"/>
              <a:extLst>
                <a:ext uri="{FF2B5EF4-FFF2-40B4-BE49-F238E27FC236}">
                  <a16:creationId xmlns:a16="http://schemas.microsoft.com/office/drawing/2014/main" id="{80FFC259-4E4A-104B-AB75-31B157F757CD}"/>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$10,000</a:t>
              </a:r>
            </a:p>
          </p:txBody>
        </p:sp>
      </p:grpSp>
      <p:grpSp>
        <p:nvGrpSpPr>
          <p:cNvPr id="27" name="Group 26">
            <a:extLst>
              <a:ext uri="{FF2B5EF4-FFF2-40B4-BE49-F238E27FC236}">
                <a16:creationId xmlns:a16="http://schemas.microsoft.com/office/drawing/2014/main" id="{29DCEE87-E72C-9147-1E3D-7DAB14E66F03}"/>
              </a:ext>
            </a:extLst>
          </p:cNvPr>
          <p:cNvGrpSpPr/>
          <p:nvPr/>
        </p:nvGrpSpPr>
        <p:grpSpPr>
          <a:xfrm>
            <a:off x="4571309" y="3688145"/>
            <a:ext cx="1916151" cy="1198667"/>
            <a:chOff x="2466975" y="4269742"/>
            <a:chExt cx="7258050" cy="1695534"/>
          </a:xfrm>
        </p:grpSpPr>
        <p:sp>
          <p:nvSpPr>
            <p:cNvPr id="28" name="Rectangle: Rounded Corners 27">
              <a:extLst>
                <a:ext uri="{FF2B5EF4-FFF2-40B4-BE49-F238E27FC236}">
                  <a16:creationId xmlns:a16="http://schemas.microsoft.com/office/drawing/2014/main" id="{EA209F16-A3E2-32C2-CBDD-F1514D48F303}"/>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29" name="TextBox 28">
              <a:hlinkClick r:id="rId4" action="ppaction://hlinksldjump"/>
              <a:extLst>
                <a:ext uri="{FF2B5EF4-FFF2-40B4-BE49-F238E27FC236}">
                  <a16:creationId xmlns:a16="http://schemas.microsoft.com/office/drawing/2014/main" id="{95A17720-18D2-D940-4BAE-7F5FABF5DD48}"/>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$7,500</a:t>
              </a:r>
            </a:p>
          </p:txBody>
        </p:sp>
      </p:grpSp>
      <p:grpSp>
        <p:nvGrpSpPr>
          <p:cNvPr id="30" name="Group 29">
            <a:extLst>
              <a:ext uri="{FF2B5EF4-FFF2-40B4-BE49-F238E27FC236}">
                <a16:creationId xmlns:a16="http://schemas.microsoft.com/office/drawing/2014/main" id="{9DEC81E9-7946-8411-B7E1-348C8F8AD9D8}"/>
              </a:ext>
            </a:extLst>
          </p:cNvPr>
          <p:cNvGrpSpPr/>
          <p:nvPr/>
        </p:nvGrpSpPr>
        <p:grpSpPr>
          <a:xfrm>
            <a:off x="4571309" y="5018536"/>
            <a:ext cx="1916151" cy="1198667"/>
            <a:chOff x="2466975" y="4269742"/>
            <a:chExt cx="7258050" cy="1695534"/>
          </a:xfrm>
        </p:grpSpPr>
        <p:sp>
          <p:nvSpPr>
            <p:cNvPr id="31" name="Rectangle: Rounded Corners 30">
              <a:extLst>
                <a:ext uri="{FF2B5EF4-FFF2-40B4-BE49-F238E27FC236}">
                  <a16:creationId xmlns:a16="http://schemas.microsoft.com/office/drawing/2014/main" id="{743FE834-B5D5-408A-309D-B7E34E081162}"/>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32" name="TextBox 31">
              <a:hlinkClick r:id="rId4" action="ppaction://hlinksldjump"/>
              <a:extLst>
                <a:ext uri="{FF2B5EF4-FFF2-40B4-BE49-F238E27FC236}">
                  <a16:creationId xmlns:a16="http://schemas.microsoft.com/office/drawing/2014/main" id="{C7411130-AB37-36B2-DE1F-9F089787D8A0}"/>
                </a:ext>
              </a:extLst>
            </p:cNvPr>
            <p:cNvSpPr txBox="1"/>
            <p:nvPr/>
          </p:nvSpPr>
          <p:spPr>
            <a:xfrm>
              <a:off x="2656563" y="4522042"/>
              <a:ext cx="6863457"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$40,000</a:t>
              </a:r>
            </a:p>
          </p:txBody>
        </p:sp>
      </p:grpSp>
      <p:sp>
        <p:nvSpPr>
          <p:cNvPr id="33" name="TextBox 32">
            <a:extLst>
              <a:ext uri="{FF2B5EF4-FFF2-40B4-BE49-F238E27FC236}">
                <a16:creationId xmlns:a16="http://schemas.microsoft.com/office/drawing/2014/main" id="{BC133D64-2BE6-2737-2DA8-10E409BB7F01}"/>
              </a:ext>
            </a:extLst>
          </p:cNvPr>
          <p:cNvSpPr txBox="1"/>
          <p:nvPr/>
        </p:nvSpPr>
        <p:spPr>
          <a:xfrm>
            <a:off x="473122" y="2069627"/>
            <a:ext cx="6162310" cy="962315"/>
          </a:xfrm>
          <a:prstGeom prst="rect">
            <a:avLst/>
          </a:prstGeom>
          <a:noFill/>
        </p:spPr>
        <p:txBody>
          <a:bodyPr wrap="square" rtlCol="0">
            <a:spAutoFit/>
          </a:bodyPr>
          <a:lstStyle/>
          <a:p>
            <a:pPr algn="ctr">
              <a:lnSpc>
                <a:spcPct val="120000"/>
              </a:lnSpc>
            </a:pPr>
            <a:r>
              <a:rPr lang="en-IN" sz="1600" b="1" dirty="0">
                <a:solidFill>
                  <a:schemeClr val="bg1"/>
                </a:solidFill>
                <a:latin typeface="Poppins SemiBold" panose="00000700000000000000" pitchFamily="2" charset="0"/>
                <a:cs typeface="Poppins SemiBold" panose="00000700000000000000" pitchFamily="2" charset="0"/>
              </a:rPr>
              <a:t>A fume hood is a type of local ventilation device that is designed to limit exposure to hazardous or toxic fumes, vapours, or dusts.</a:t>
            </a:r>
          </a:p>
        </p:txBody>
      </p:sp>
      <p:pic>
        <p:nvPicPr>
          <p:cNvPr id="4" name="Picture 3" descr="A white air-flow hood with windows&#10;&#10;AI-generated content may be incorrect.">
            <a:extLst>
              <a:ext uri="{FF2B5EF4-FFF2-40B4-BE49-F238E27FC236}">
                <a16:creationId xmlns:a16="http://schemas.microsoft.com/office/drawing/2014/main" id="{492EDA02-B630-8BA0-5244-A0774A0CA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3780" y="2071765"/>
            <a:ext cx="4727125" cy="41454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422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7B648-D329-D3C7-DCC7-C296EDF499D9}"/>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29C959A0-EC85-B409-34FD-13B2988888B0}"/>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4287266B-26B3-0583-2136-AA6A0B5D13BF}"/>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7CA509A1-4EAB-DDF6-F37C-1E00988C72C1}"/>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C41F04"/>
                </a:solidFill>
                <a:latin typeface="Pricedown" panose="020B0604020202020204" charset="0"/>
              </a:rPr>
              <a:t>Sorry!</a:t>
            </a:r>
          </a:p>
          <a:p>
            <a:pPr algn="ctr"/>
            <a:r>
              <a:rPr lang="en-IN" sz="7200" dirty="0">
                <a:solidFill>
                  <a:srgbClr val="C41F04"/>
                </a:solidFill>
                <a:latin typeface="Pricedown" panose="020B0604020202020204" charset="0"/>
              </a:rPr>
              <a:t>That’s Incorrect</a:t>
            </a:r>
          </a:p>
        </p:txBody>
      </p:sp>
      <p:grpSp>
        <p:nvGrpSpPr>
          <p:cNvPr id="8" name="Group 7">
            <a:extLst>
              <a:ext uri="{FF2B5EF4-FFF2-40B4-BE49-F238E27FC236}">
                <a16:creationId xmlns:a16="http://schemas.microsoft.com/office/drawing/2014/main" id="{F5B87B2D-56BC-04CE-7D59-101C466B1A03}"/>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1F46274A-6129-A270-3189-E68FBE4A2372}"/>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3E0FEDFC-3F04-3B04-2D8B-644B9D66A845}"/>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2AA909BA-B1DB-7A97-B20D-1079F5D56710}"/>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54C473B1-D1D3-318E-7747-0736C7F05E76}"/>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EC44395C-AEAF-4351-66E2-538AB82ADFC0}"/>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B7718662-9394-FC43-14E6-66C3F5CFE13B}"/>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0CCEFD5D-EAAC-9F6D-5732-88459A1BD497}"/>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43E26227-669C-1268-BC1D-41B8655AAF10}"/>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5C73114F-0E0B-7B24-D608-146EB01EC4B0}"/>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24DE2299-7EC6-1F2C-0748-27790E690257}"/>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3C18F8A6-653D-F637-B1FA-ED65CDAE7B5A}"/>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8520F471-2D5D-B5D1-8084-334CE5137A86}"/>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F1E17FE6-1D1A-F665-4AF9-01BF3576A5EC}"/>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DF4CE459-0913-F01D-BA06-464A76AF5D92}"/>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45C02781-777C-0923-4DA7-68951C25253C}"/>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08385E3E-02C8-261D-5F39-B78251E2D617}"/>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DB716C18-828E-673E-E51E-50870EEC4349}"/>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1C11C7D8-1812-B0DB-1B13-9DAE5ED9559E}"/>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5306CEA4-8D94-2D9C-3C7F-336BB1F9106B}"/>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4F81A9F8-2807-FF84-214F-25F254D40FAF}"/>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ADC5FE1F-2C9B-B335-28ED-D31C177F8A5F}"/>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05D6FDD0-753B-E079-0F8C-074FC452EFA6}"/>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0AA3D436-885C-BC1A-1ECA-D645B81A3062}"/>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4E330DAB-2F64-DCC1-FA68-CB642F7A1E78}"/>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359B2A40-72BC-72C7-272B-A53B0FE2E1DF}"/>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3B77C8E7-DEBF-7AD4-0BB4-936552353FA9}"/>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9D7F129E-BD24-6879-9595-5E582EB8265F}"/>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5E0E575E-C262-91D9-1C27-C31256CC2444}"/>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9DF692F7-3E23-76DE-D54C-D297B271E847}"/>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5FA8858C-4201-3A04-9723-A6FFDF6CCECC}"/>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C7E323A5-6DD4-4708-07B7-0393C442D85D}"/>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4382CF11-3B00-4CDA-179E-37493E007D4A}"/>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330DE62C-E06A-FB82-87CB-A0E59770369B}"/>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620F8B7E-0D04-07C5-B340-585178A463C7}"/>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A96A027D-E37A-A9A6-D5D5-CF011BFDCEE3}"/>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56BC1AAE-289A-EEEC-DFFE-4D4720646B1E}"/>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591ED99A-3F04-6D0C-F3E4-5B2CE8127787}"/>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077297E7-C219-845D-E669-8A383F6DEDFD}"/>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B210D1EC-B70A-A945-C868-757406EC0FE5}"/>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B16E5EC0-33B7-B915-3A1D-A6F4812189C4}"/>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9A83C3F8-98CA-7A5A-AD85-82CAD814244E}"/>
              </a:ext>
            </a:extLst>
          </p:cNvPr>
          <p:cNvGrpSpPr/>
          <p:nvPr/>
        </p:nvGrpSpPr>
        <p:grpSpPr>
          <a:xfrm>
            <a:off x="4468595" y="5386957"/>
            <a:ext cx="3269694" cy="1169551"/>
            <a:chOff x="2466975" y="3736809"/>
            <a:chExt cx="7258050" cy="2441182"/>
          </a:xfrm>
        </p:grpSpPr>
        <p:sp>
          <p:nvSpPr>
            <p:cNvPr id="51" name="Rectangle: Rounded Corners 50">
              <a:extLst>
                <a:ext uri="{FF2B5EF4-FFF2-40B4-BE49-F238E27FC236}">
                  <a16:creationId xmlns:a16="http://schemas.microsoft.com/office/drawing/2014/main" id="{CF17F58E-B4EE-D76E-3429-C955E0091DC9}"/>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786CE31E-458B-1BCE-B375-CF09BCDFD356}"/>
                </a:ext>
              </a:extLst>
            </p:cNvPr>
            <p:cNvSpPr txBox="1"/>
            <p:nvPr/>
          </p:nvSpPr>
          <p:spPr>
            <a:xfrm>
              <a:off x="2861567" y="3736809"/>
              <a:ext cx="6468864" cy="244118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 </a:t>
              </a:r>
              <a:r>
                <a:rPr lang="en-IN" sz="3000" dirty="0">
                  <a:solidFill>
                    <a:schemeClr val="bg1"/>
                  </a:solidFill>
                  <a:latin typeface="Poppins SemiBold" panose="00000700000000000000" pitchFamily="2" charset="0"/>
                  <a:cs typeface="Poppins SemiBold" panose="00000700000000000000" pitchFamily="2" charset="0"/>
                </a:rPr>
                <a:t>Try again!</a:t>
              </a:r>
            </a:p>
          </p:txBody>
        </p:sp>
      </p:grpSp>
    </p:spTree>
    <p:extLst>
      <p:ext uri="{BB962C8B-B14F-4D97-AF65-F5344CB8AC3E}">
        <p14:creationId xmlns:p14="http://schemas.microsoft.com/office/powerpoint/2010/main" val="1785171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750A3-630F-AF1D-6A50-08665BEDDC8B}"/>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CB65FA34-2AB5-8604-5261-27D8EBF72044}"/>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07584A98-1698-08B3-1DF3-C621EE1A2CAD}"/>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A5333CD8-4EBC-DE44-4CED-81EE0C2929B0}"/>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00B050"/>
                </a:solidFill>
                <a:latin typeface="Pricedown" panose="020B0604020202020204" charset="0"/>
              </a:rPr>
              <a:t>That’s correct!</a:t>
            </a:r>
          </a:p>
          <a:p>
            <a:pPr algn="ctr"/>
            <a:r>
              <a:rPr lang="en-IN" sz="7200" dirty="0">
                <a:solidFill>
                  <a:srgbClr val="00B050"/>
                </a:solidFill>
                <a:latin typeface="Pricedown" panose="020B0604020202020204" charset="0"/>
              </a:rPr>
              <a:t>Well Done!</a:t>
            </a:r>
          </a:p>
        </p:txBody>
      </p:sp>
      <p:grpSp>
        <p:nvGrpSpPr>
          <p:cNvPr id="8" name="Group 7">
            <a:extLst>
              <a:ext uri="{FF2B5EF4-FFF2-40B4-BE49-F238E27FC236}">
                <a16:creationId xmlns:a16="http://schemas.microsoft.com/office/drawing/2014/main" id="{0A9BE419-11F0-961F-441E-C58BA74B6A2E}"/>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8B36C88B-660A-0530-B2FE-A9B1D0389853}"/>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F7DF96BD-DFA3-A82C-9FE3-EC5E948CD711}"/>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183B0987-94EE-E7D4-4A96-448FA2AABB25}"/>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7412900F-5516-4D94-250F-5071484044FF}"/>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4A2CAD14-3237-4298-6BEB-90DFFC6D79C4}"/>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CE7A64FF-874E-FF84-37BD-47462054C3B8}"/>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DC3CF132-1C65-7189-C052-3B043AC12CCA}"/>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95F85FF0-D127-35AC-A715-9ECB90A14941}"/>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0DAE760C-7B01-05D7-087D-92F2EF52975C}"/>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64673711-8DEF-AFDD-1070-9AABE852A912}"/>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98C14196-2011-0B71-3201-9B1579C0862C}"/>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AD907088-58B7-C785-C704-59B1741C9E94}"/>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74850132-1F71-9797-63D2-A8D3D12CBE83}"/>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0A45FAE9-3765-D148-23C6-930AFBF2B6B0}"/>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F9F0BC40-017B-5E53-7F90-5AEB3DCC140B}"/>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DCB1EBB9-3847-ADE1-207C-BEE08278C23C}"/>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67FDF986-A979-2CA5-74C0-B6A13AE9DA33}"/>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99259DDF-79FC-D565-5CFA-6685DA171A6A}"/>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1927018B-BB42-6087-692D-53E9742FCBE0}"/>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2BC673B3-8FBE-6612-DE52-A0B4E46A9C41}"/>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9D8758E5-693C-6FBD-E8D8-EB2C8E39B7C2}"/>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1BE52A51-DEDE-D764-AF82-121E08F324BD}"/>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43E91FE1-AC2A-07F4-B18F-7085507D5555}"/>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4ABCE1A3-F0FE-0E1D-DCF5-395C9EE7FF66}"/>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014EA823-7EC3-CE06-AB21-1150E0205A30}"/>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A2509F37-CB54-7D88-5884-839B13AC7D3E}"/>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4399F16D-5BB6-07C5-99E7-D5ADA1EDEF98}"/>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F6812EA5-BC7C-D127-C8A7-B8FDF7097EA6}"/>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36139EBF-9785-8EA6-6E77-C88D3CBCEB20}"/>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4BF6661B-43D8-DA2F-19D7-A87328238AC2}"/>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731EA89E-1530-D75C-0418-DEFF6F003A17}"/>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06113AC2-BE22-19A6-3606-E415D3C94AD4}"/>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D81E4A25-8D34-AF74-5496-51F833794666}"/>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CFE1562A-EC41-5A91-5384-B49F70F3F774}"/>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3506AE49-71BA-9891-39BA-1FC95D04F17C}"/>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34D255A5-0EA5-8FFF-BFE5-70FB4ADFE5A3}"/>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FE223A2A-4036-3151-AA92-3FDC8851581B}"/>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814C0A6A-DF79-E72B-B43D-70B7068991C7}"/>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AA5D251C-B9CB-0A50-AFA5-931EBF35B202}"/>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EA2E32D4-1808-A78E-91C7-08843B5C8710}"/>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22A909FE-DE7C-BE60-B625-9E43D07043CF}"/>
              </a:ext>
            </a:extLst>
          </p:cNvPr>
          <p:cNvGrpSpPr/>
          <p:nvPr/>
        </p:nvGrpSpPr>
        <p:grpSpPr>
          <a:xfrm>
            <a:off x="4659281" y="5657818"/>
            <a:ext cx="2735676" cy="812317"/>
            <a:chOff x="2466975" y="4269742"/>
            <a:chExt cx="7258050" cy="1695534"/>
          </a:xfrm>
        </p:grpSpPr>
        <p:sp>
          <p:nvSpPr>
            <p:cNvPr id="51" name="Rectangle: Rounded Corners 50">
              <a:extLst>
                <a:ext uri="{FF2B5EF4-FFF2-40B4-BE49-F238E27FC236}">
                  <a16:creationId xmlns:a16="http://schemas.microsoft.com/office/drawing/2014/main" id="{C962B608-66DD-20A7-400C-769FB7AAAD84}"/>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A9730908-4068-A739-0C9E-96E65E5EF23F}"/>
                </a:ext>
              </a:extLst>
            </p:cNvPr>
            <p:cNvSpPr txBox="1"/>
            <p:nvPr/>
          </p:nvSpPr>
          <p:spPr>
            <a:xfrm>
              <a:off x="2861567" y="4314984"/>
              <a:ext cx="6468864" cy="128483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Continue </a:t>
              </a: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a:t>
              </a:r>
              <a:endParaRPr lang="en-IN" sz="3000" dirty="0">
                <a:solidFill>
                  <a:schemeClr val="bg1"/>
                </a:solidFill>
                <a:latin typeface="Poppins SemiBold" panose="00000700000000000000" pitchFamily="2" charset="0"/>
                <a:cs typeface="Poppins SemiBold" panose="00000700000000000000" pitchFamily="2" charset="0"/>
              </a:endParaRPr>
            </a:p>
          </p:txBody>
        </p:sp>
      </p:grpSp>
    </p:spTree>
    <p:extLst>
      <p:ext uri="{BB962C8B-B14F-4D97-AF65-F5344CB8AC3E}">
        <p14:creationId xmlns:p14="http://schemas.microsoft.com/office/powerpoint/2010/main" val="198218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DE0C5-00BF-E92D-3E7F-91FD2C50FF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0D8F56-D1BB-59F8-3459-C1462606399B}"/>
              </a:ext>
            </a:extLst>
          </p:cNvPr>
          <p:cNvSpPr txBox="1"/>
          <p:nvPr/>
        </p:nvSpPr>
        <p:spPr>
          <a:xfrm>
            <a:off x="1438337" y="848615"/>
            <a:ext cx="9315371" cy="861774"/>
          </a:xfrm>
          <a:prstGeom prst="rect">
            <a:avLst/>
          </a:prstGeom>
          <a:noFill/>
        </p:spPr>
        <p:txBody>
          <a:bodyPr wrap="none" rtlCol="0">
            <a:spAutoFit/>
          </a:bodyPr>
          <a:lstStyle/>
          <a:p>
            <a:pPr algn="ctr">
              <a:lnSpc>
                <a:spcPct val="70000"/>
              </a:lnSpc>
            </a:pPr>
            <a:r>
              <a:rPr lang="en-IN" sz="6600" dirty="0">
                <a:solidFill>
                  <a:schemeClr val="bg1"/>
                </a:solidFill>
                <a:effectLst>
                  <a:outerShdw blurRad="38100" dist="38100" dir="2700000" algn="tl">
                    <a:srgbClr val="000000">
                      <a:alpha val="43137"/>
                    </a:srgbClr>
                  </a:outerShdw>
                </a:effectLst>
                <a:latin typeface="Pricedown" panose="00000400000000000000" pitchFamily="2" charset="0"/>
              </a:rPr>
              <a:t>Cardon Dioxide (CO</a:t>
            </a:r>
            <a:r>
              <a:rPr lang="en-IN" sz="4000" dirty="0">
                <a:solidFill>
                  <a:schemeClr val="bg1"/>
                </a:solidFill>
                <a:effectLst>
                  <a:outerShdw blurRad="38100" dist="38100" dir="2700000" algn="tl">
                    <a:srgbClr val="000000">
                      <a:alpha val="43137"/>
                    </a:srgbClr>
                  </a:outerShdw>
                </a:effectLst>
                <a:latin typeface="Pricedown" panose="00000400000000000000" pitchFamily="2" charset="0"/>
              </a:rPr>
              <a:t>2</a:t>
            </a:r>
            <a:r>
              <a:rPr lang="en-IN" sz="6600" dirty="0">
                <a:solidFill>
                  <a:schemeClr val="bg1"/>
                </a:solidFill>
                <a:effectLst>
                  <a:outerShdw blurRad="38100" dist="38100" dir="2700000" algn="tl">
                    <a:srgbClr val="000000">
                      <a:alpha val="43137"/>
                    </a:srgbClr>
                  </a:outerShdw>
                </a:effectLst>
                <a:latin typeface="Pricedown" panose="00000400000000000000" pitchFamily="2" charset="0"/>
              </a:rPr>
              <a:t>) Incubator</a:t>
            </a:r>
          </a:p>
        </p:txBody>
      </p:sp>
      <p:grpSp>
        <p:nvGrpSpPr>
          <p:cNvPr id="87" name="Group 86">
            <a:extLst>
              <a:ext uri="{FF2B5EF4-FFF2-40B4-BE49-F238E27FC236}">
                <a16:creationId xmlns:a16="http://schemas.microsoft.com/office/drawing/2014/main" id="{035AA4AA-4332-F6BF-FC75-790254E05204}"/>
              </a:ext>
            </a:extLst>
          </p:cNvPr>
          <p:cNvGrpSpPr/>
          <p:nvPr/>
        </p:nvGrpSpPr>
        <p:grpSpPr>
          <a:xfrm>
            <a:off x="8027192" y="3480327"/>
            <a:ext cx="2384499" cy="1198667"/>
            <a:chOff x="2466975" y="4269742"/>
            <a:chExt cx="7258050" cy="1695534"/>
          </a:xfrm>
        </p:grpSpPr>
        <p:sp>
          <p:nvSpPr>
            <p:cNvPr id="85" name="Rectangle: Rounded Corners 84">
              <a:extLst>
                <a:ext uri="{FF2B5EF4-FFF2-40B4-BE49-F238E27FC236}">
                  <a16:creationId xmlns:a16="http://schemas.microsoft.com/office/drawing/2014/main" id="{AE6D5862-B8C9-9EEB-7E65-6BC322CC772F}"/>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6" name="TextBox 5">
              <a:hlinkClick r:id="rId3" action="ppaction://hlinksldjump"/>
              <a:extLst>
                <a:ext uri="{FF2B5EF4-FFF2-40B4-BE49-F238E27FC236}">
                  <a16:creationId xmlns:a16="http://schemas.microsoft.com/office/drawing/2014/main" id="{F2899381-4E11-AC31-5FE3-E1BC5716D0F8}"/>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$4,000</a:t>
              </a:r>
            </a:p>
          </p:txBody>
        </p:sp>
      </p:grpSp>
      <p:grpSp>
        <p:nvGrpSpPr>
          <p:cNvPr id="10" name="Group 9">
            <a:extLst>
              <a:ext uri="{FF2B5EF4-FFF2-40B4-BE49-F238E27FC236}">
                <a16:creationId xmlns:a16="http://schemas.microsoft.com/office/drawing/2014/main" id="{D8141D6B-F99C-A084-6169-1B9BF7166217}"/>
              </a:ext>
            </a:extLst>
          </p:cNvPr>
          <p:cNvGrpSpPr/>
          <p:nvPr/>
        </p:nvGrpSpPr>
        <p:grpSpPr>
          <a:xfrm>
            <a:off x="5504822" y="3480327"/>
            <a:ext cx="2384499" cy="1198667"/>
            <a:chOff x="2466975" y="4269742"/>
            <a:chExt cx="7258050" cy="1695534"/>
          </a:xfrm>
        </p:grpSpPr>
        <p:sp>
          <p:nvSpPr>
            <p:cNvPr id="11" name="Rectangle: Rounded Corners 10">
              <a:extLst>
                <a:ext uri="{FF2B5EF4-FFF2-40B4-BE49-F238E27FC236}">
                  <a16:creationId xmlns:a16="http://schemas.microsoft.com/office/drawing/2014/main" id="{5D0CDA08-4143-EC1B-6A9C-1AAF1C064164}"/>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2" name="TextBox 11">
              <a:hlinkClick r:id="rId3" action="ppaction://hlinksldjump"/>
              <a:extLst>
                <a:ext uri="{FF2B5EF4-FFF2-40B4-BE49-F238E27FC236}">
                  <a16:creationId xmlns:a16="http://schemas.microsoft.com/office/drawing/2014/main" id="{CBFB1158-DA8F-98E6-11D0-F4E5868B1D20}"/>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$2,000</a:t>
              </a:r>
            </a:p>
          </p:txBody>
        </p:sp>
      </p:grpSp>
      <p:grpSp>
        <p:nvGrpSpPr>
          <p:cNvPr id="13" name="Group 12">
            <a:extLst>
              <a:ext uri="{FF2B5EF4-FFF2-40B4-BE49-F238E27FC236}">
                <a16:creationId xmlns:a16="http://schemas.microsoft.com/office/drawing/2014/main" id="{87644F49-8FBD-24FB-1E31-55BE5943C72F}"/>
              </a:ext>
            </a:extLst>
          </p:cNvPr>
          <p:cNvGrpSpPr/>
          <p:nvPr/>
        </p:nvGrpSpPr>
        <p:grpSpPr>
          <a:xfrm>
            <a:off x="8027192" y="4810718"/>
            <a:ext cx="2384499" cy="1198667"/>
            <a:chOff x="2466975" y="4269742"/>
            <a:chExt cx="7258050" cy="1695534"/>
          </a:xfrm>
        </p:grpSpPr>
        <p:sp>
          <p:nvSpPr>
            <p:cNvPr id="14" name="Rectangle: Rounded Corners 13">
              <a:extLst>
                <a:ext uri="{FF2B5EF4-FFF2-40B4-BE49-F238E27FC236}">
                  <a16:creationId xmlns:a16="http://schemas.microsoft.com/office/drawing/2014/main" id="{08321C3D-F3FA-2F7A-3C33-A8679A119329}"/>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5" name="TextBox 14">
              <a:hlinkClick r:id="rId4" action="ppaction://hlinksldjump"/>
              <a:extLst>
                <a:ext uri="{FF2B5EF4-FFF2-40B4-BE49-F238E27FC236}">
                  <a16:creationId xmlns:a16="http://schemas.microsoft.com/office/drawing/2014/main" id="{5C038372-A3A5-920D-F8C4-F82F9A9EFD88}"/>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$7,000</a:t>
              </a:r>
            </a:p>
          </p:txBody>
        </p:sp>
      </p:grpSp>
      <p:grpSp>
        <p:nvGrpSpPr>
          <p:cNvPr id="16" name="Group 15">
            <a:extLst>
              <a:ext uri="{FF2B5EF4-FFF2-40B4-BE49-F238E27FC236}">
                <a16:creationId xmlns:a16="http://schemas.microsoft.com/office/drawing/2014/main" id="{D54D1F5F-3DF5-F6A8-7E4A-287FAAF84E1D}"/>
              </a:ext>
            </a:extLst>
          </p:cNvPr>
          <p:cNvGrpSpPr/>
          <p:nvPr/>
        </p:nvGrpSpPr>
        <p:grpSpPr>
          <a:xfrm>
            <a:off x="5504821" y="4810718"/>
            <a:ext cx="2384499" cy="1198667"/>
            <a:chOff x="2466975" y="4269742"/>
            <a:chExt cx="7258050" cy="1695534"/>
          </a:xfrm>
        </p:grpSpPr>
        <p:sp>
          <p:nvSpPr>
            <p:cNvPr id="17" name="Rectangle: Rounded Corners 16">
              <a:extLst>
                <a:ext uri="{FF2B5EF4-FFF2-40B4-BE49-F238E27FC236}">
                  <a16:creationId xmlns:a16="http://schemas.microsoft.com/office/drawing/2014/main" id="{4F5DDDFB-18A5-9FB4-A5A7-423947DC1A16}"/>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8" name="TextBox 17">
              <a:hlinkClick r:id="rId3" action="ppaction://hlinksldjump"/>
              <a:extLst>
                <a:ext uri="{FF2B5EF4-FFF2-40B4-BE49-F238E27FC236}">
                  <a16:creationId xmlns:a16="http://schemas.microsoft.com/office/drawing/2014/main" id="{3C441666-782F-8DD4-8DB7-FA8CAC2024C3}"/>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$5,000</a:t>
              </a:r>
            </a:p>
          </p:txBody>
        </p:sp>
      </p:grpSp>
      <p:sp>
        <p:nvSpPr>
          <p:cNvPr id="33" name="TextBox 32">
            <a:extLst>
              <a:ext uri="{FF2B5EF4-FFF2-40B4-BE49-F238E27FC236}">
                <a16:creationId xmlns:a16="http://schemas.microsoft.com/office/drawing/2014/main" id="{14C8B352-D7F0-2F3E-B514-F407E5598615}"/>
              </a:ext>
            </a:extLst>
          </p:cNvPr>
          <p:cNvSpPr txBox="1"/>
          <p:nvPr/>
        </p:nvSpPr>
        <p:spPr>
          <a:xfrm>
            <a:off x="4400013" y="1966468"/>
            <a:ext cx="7285334" cy="1257780"/>
          </a:xfrm>
          <a:prstGeom prst="rect">
            <a:avLst/>
          </a:prstGeom>
          <a:noFill/>
        </p:spPr>
        <p:txBody>
          <a:bodyPr wrap="square" rtlCol="0">
            <a:spAutoFit/>
          </a:bodyPr>
          <a:lstStyle/>
          <a:p>
            <a:pPr algn="ctr">
              <a:lnSpc>
                <a:spcPct val="120000"/>
              </a:lnSpc>
            </a:pPr>
            <a:r>
              <a:rPr lang="en-IN" sz="1600" b="1" dirty="0">
                <a:solidFill>
                  <a:schemeClr val="bg1"/>
                </a:solidFill>
                <a:latin typeface="Poppins SemiBold" panose="00000700000000000000" pitchFamily="2" charset="0"/>
                <a:cs typeface="Poppins SemiBold" panose="00000700000000000000" pitchFamily="2" charset="0"/>
              </a:rPr>
              <a:t>CO</a:t>
            </a:r>
            <a:r>
              <a:rPr lang="en-IN" sz="1100" b="1" dirty="0">
                <a:solidFill>
                  <a:schemeClr val="bg1"/>
                </a:solidFill>
                <a:latin typeface="Poppins SemiBold" panose="00000700000000000000" pitchFamily="2" charset="0"/>
                <a:cs typeface="Poppins SemiBold" panose="00000700000000000000" pitchFamily="2" charset="0"/>
              </a:rPr>
              <a:t>2 </a:t>
            </a:r>
            <a:r>
              <a:rPr lang="en-IN" sz="1600" b="1" dirty="0">
                <a:solidFill>
                  <a:schemeClr val="bg1"/>
                </a:solidFill>
                <a:latin typeface="Poppins SemiBold" panose="00000700000000000000" pitchFamily="2" charset="0"/>
                <a:cs typeface="Poppins SemiBold" panose="00000700000000000000" pitchFamily="2" charset="0"/>
              </a:rPr>
              <a:t>Incubators mimic a cell’s natural environment, where the CO</a:t>
            </a:r>
            <a:r>
              <a:rPr lang="en-IN" sz="1100" b="1" dirty="0">
                <a:solidFill>
                  <a:schemeClr val="bg1"/>
                </a:solidFill>
                <a:latin typeface="Poppins SemiBold" panose="00000700000000000000" pitchFamily="2" charset="0"/>
                <a:cs typeface="Poppins SemiBold" panose="00000700000000000000" pitchFamily="2" charset="0"/>
              </a:rPr>
              <a:t>2 </a:t>
            </a:r>
            <a:r>
              <a:rPr lang="en-IN" sz="1600" b="1" dirty="0">
                <a:solidFill>
                  <a:schemeClr val="bg1"/>
                </a:solidFill>
                <a:latin typeface="Poppins SemiBold" panose="00000700000000000000" pitchFamily="2" charset="0"/>
                <a:cs typeface="Poppins SemiBold" panose="00000700000000000000" pitchFamily="2" charset="0"/>
              </a:rPr>
              <a:t>concentration is about 5%. It is controlled to match physiologic conditions including cellular pH. Incubators are used to maintain and grow cell cultures over time.</a:t>
            </a:r>
          </a:p>
        </p:txBody>
      </p:sp>
      <p:pic>
        <p:nvPicPr>
          <p:cNvPr id="4" name="Picture 3" descr="A metal cabinet with several petri dishes&#10;&#10;AI-generated content may be incorrect.">
            <a:extLst>
              <a:ext uri="{FF2B5EF4-FFF2-40B4-BE49-F238E27FC236}">
                <a16:creationId xmlns:a16="http://schemas.microsoft.com/office/drawing/2014/main" id="{AABBC4A8-DB3C-2552-9684-A760C738A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861" y="2073462"/>
            <a:ext cx="2966913" cy="39359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2979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FB2DB-5D7E-0BB1-7B15-6CCC35B5D9CC}"/>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33468EA4-A631-9659-D3E5-1617DDECA934}"/>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BD7B3B43-1644-E59C-0990-FF18B6725852}"/>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C5066FD7-D0C8-193F-53BE-46279D8680F5}"/>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C41F04"/>
                </a:solidFill>
                <a:latin typeface="Pricedown" panose="020B0604020202020204" charset="0"/>
              </a:rPr>
              <a:t>Sorry!</a:t>
            </a:r>
          </a:p>
          <a:p>
            <a:pPr algn="ctr"/>
            <a:r>
              <a:rPr lang="en-IN" sz="7200" dirty="0">
                <a:solidFill>
                  <a:srgbClr val="C41F04"/>
                </a:solidFill>
                <a:latin typeface="Pricedown" panose="020B0604020202020204" charset="0"/>
              </a:rPr>
              <a:t>That’s Incorrect</a:t>
            </a:r>
          </a:p>
        </p:txBody>
      </p:sp>
      <p:grpSp>
        <p:nvGrpSpPr>
          <p:cNvPr id="8" name="Group 7">
            <a:extLst>
              <a:ext uri="{FF2B5EF4-FFF2-40B4-BE49-F238E27FC236}">
                <a16:creationId xmlns:a16="http://schemas.microsoft.com/office/drawing/2014/main" id="{1BAED809-18D4-BE44-5F09-59FBB2C21322}"/>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B3D45B1B-2E24-23D8-2F56-975D8098457C}"/>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AA8D9060-18F9-7248-78CB-06E40BDBE8CE}"/>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CE7B093E-62C0-F8AC-E5FC-02A2665CBC7E}"/>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27E07DBC-AFFA-B4E6-8599-8CB95536F683}"/>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E8786EE6-238C-57A6-D501-FDCAB5B50BDF}"/>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86CB94BA-1E31-77A0-0337-44DF4135B2F9}"/>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9AFBBED9-5AB7-58ED-4DE9-22D9CB393F8E}"/>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3C19AF7A-1090-7B7E-9C43-0C1F6947A90F}"/>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DD788BD8-9117-115C-8126-6E1002B3B7A0}"/>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D9F0DEA3-9FED-59D6-5D88-5A64E139B9B2}"/>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89EC1356-F10D-1179-0330-ADDE8D12EC5F}"/>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D8A1AC21-E90E-F09F-5BC6-375DAAD0FA83}"/>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3A2155DE-27F6-7CDF-CED9-9F1CFFCC1B60}"/>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F6806B29-4BC8-0BF6-1BA0-EDD9223C69DB}"/>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DCE56F07-6C72-E379-C0F5-083F6EF5CDDF}"/>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6BDD450D-2714-1613-4A51-C17078AF1405}"/>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0443A148-3FE6-A47F-3FCE-3828EE9141DB}"/>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12FF7C6F-6FA9-4B67-9AC4-A5A85209CB1B}"/>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7BCF7BF4-E29D-C647-9584-1FA708039B01}"/>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47AC3C93-016C-8DE0-DE9B-FEC16A57899C}"/>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C28FB459-2EC9-DB78-9E2D-07F2A835B639}"/>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5B5D252D-D6D1-1EC3-CB0C-0D2495B2613C}"/>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F9186DED-7E49-7D4A-D3C5-7E5FB2D20D9C}"/>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8B3F6C76-179F-88B8-5D53-C2CCDFE6E310}"/>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9BB2DD98-1886-5152-2478-0DEBB2541C8F}"/>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0D13BB34-902E-C2D4-2B24-EFA7C78BD6DD}"/>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60A4FB16-2D3B-F3AA-048E-2D0FAD8F9963}"/>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02C0F471-D81E-E581-F399-10A74117EE03}"/>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0BA44480-CD3A-7A89-0774-44B827F3E438}"/>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9F643AE8-D41C-0C30-F2EB-63A6BD21DB89}"/>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20A7FAF9-45BC-2B24-4308-E734B3F271D1}"/>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F2584C79-BD59-AB91-6344-467B5F6817C6}"/>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0B0221A3-DE28-E63C-3E08-97F48272A236}"/>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AD6FA61E-D0A2-7EE9-A55F-D4121A34692D}"/>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F8EFAE95-E2C3-FA6D-1372-9DBDF90DB469}"/>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BC797C6C-3D90-52D6-E430-B88F8198B872}"/>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09EF185C-1683-E876-3BFE-3823E6DC9DBB}"/>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3BD04E6D-5045-7956-DF34-9DE3755690B5}"/>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DA7A7185-01C2-67DB-C8E5-D6912DBEADC9}"/>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B41FFC3F-92DE-893C-2232-65345D48502C}"/>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D2F0B71E-5371-3E6A-EAD2-DA3F4CAF8DA7}"/>
              </a:ext>
            </a:extLst>
          </p:cNvPr>
          <p:cNvGrpSpPr/>
          <p:nvPr/>
        </p:nvGrpSpPr>
        <p:grpSpPr>
          <a:xfrm>
            <a:off x="4468595" y="5386957"/>
            <a:ext cx="3269694" cy="1169551"/>
            <a:chOff x="2466975" y="3736809"/>
            <a:chExt cx="7258050" cy="2441182"/>
          </a:xfrm>
        </p:grpSpPr>
        <p:sp>
          <p:nvSpPr>
            <p:cNvPr id="51" name="Rectangle: Rounded Corners 50">
              <a:extLst>
                <a:ext uri="{FF2B5EF4-FFF2-40B4-BE49-F238E27FC236}">
                  <a16:creationId xmlns:a16="http://schemas.microsoft.com/office/drawing/2014/main" id="{EA8E4B12-5956-BA6E-D7E7-6815CC41B1EE}"/>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A6375F7F-02CE-2FFB-EA77-008FB7A5B760}"/>
                </a:ext>
              </a:extLst>
            </p:cNvPr>
            <p:cNvSpPr txBox="1"/>
            <p:nvPr/>
          </p:nvSpPr>
          <p:spPr>
            <a:xfrm>
              <a:off x="2861567" y="3736809"/>
              <a:ext cx="6468864" cy="244118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 </a:t>
              </a:r>
              <a:r>
                <a:rPr lang="en-IN" sz="3000" dirty="0">
                  <a:solidFill>
                    <a:schemeClr val="bg1"/>
                  </a:solidFill>
                  <a:latin typeface="Poppins SemiBold" panose="00000700000000000000" pitchFamily="2" charset="0"/>
                  <a:cs typeface="Poppins SemiBold" panose="00000700000000000000" pitchFamily="2" charset="0"/>
                </a:rPr>
                <a:t>Try again!</a:t>
              </a:r>
            </a:p>
          </p:txBody>
        </p:sp>
      </p:grpSp>
    </p:spTree>
    <p:extLst>
      <p:ext uri="{BB962C8B-B14F-4D97-AF65-F5344CB8AC3E}">
        <p14:creationId xmlns:p14="http://schemas.microsoft.com/office/powerpoint/2010/main" val="203806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F7DFD-10D0-26C2-1B1C-AC8077E21EA2}"/>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9667E70B-4940-DB33-F2E8-6775653AD56A}"/>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C52F71E9-4730-FD67-3BDC-4CFF8F0155E8}"/>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83FFBDFF-B300-D7E1-4052-7665CA334A89}"/>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00B050"/>
                </a:solidFill>
                <a:latin typeface="Pricedown" panose="020B0604020202020204" charset="0"/>
              </a:rPr>
              <a:t>That’s correct!</a:t>
            </a:r>
          </a:p>
          <a:p>
            <a:pPr algn="ctr"/>
            <a:r>
              <a:rPr lang="en-IN" sz="7200" dirty="0">
                <a:solidFill>
                  <a:srgbClr val="00B050"/>
                </a:solidFill>
                <a:latin typeface="Pricedown" panose="020B0604020202020204" charset="0"/>
              </a:rPr>
              <a:t>Well Done!</a:t>
            </a:r>
          </a:p>
        </p:txBody>
      </p:sp>
      <p:grpSp>
        <p:nvGrpSpPr>
          <p:cNvPr id="8" name="Group 7">
            <a:extLst>
              <a:ext uri="{FF2B5EF4-FFF2-40B4-BE49-F238E27FC236}">
                <a16:creationId xmlns:a16="http://schemas.microsoft.com/office/drawing/2014/main" id="{D313011D-C545-EEFA-CEB0-C49071F40CFE}"/>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FF5C5D71-2E68-1383-EEA0-B7B9CE5C4AB0}"/>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AD7BD78C-56BD-0555-6655-B93BB24128ED}"/>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3C68735A-EE24-EB13-CBD7-51D532C35C9E}"/>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684F4AA8-CCFE-B99F-1EF5-0276DC67A17F}"/>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496DCB29-4741-F8B7-F820-EBCDB6A187A1}"/>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DDE514A5-699E-1ACC-BA1C-300B4686EDE1}"/>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0CC9491E-398D-3CF4-E1D0-AA085050D423}"/>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5C237ECB-F25E-ECDD-8FF1-F75B766F1162}"/>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CA6B7AD9-5827-B8DD-DBF1-B0E7C58D1393}"/>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272FCC4A-2042-94CB-22F7-AF8CD33C1F84}"/>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0397D06E-3BC9-4F73-3C4E-18D8BCE4C713}"/>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5BAA91E9-4F50-B75B-CA18-B1B94C4A109C}"/>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E20B9FED-EE75-EB45-F42C-983BDA41FDC1}"/>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EBFB3E89-2920-D7B6-9860-20913B9F3341}"/>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1CC06CDF-34AC-7A45-F30D-B3A4D2316F5E}"/>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9D38AEDF-50BE-49EE-68D9-2E82115532A1}"/>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2413BB19-8959-607F-54F0-F51F5F594AD1}"/>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690F057F-434A-68AA-268D-F3D4271F763A}"/>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384A73EB-2F42-0944-4470-B1C438DD2935}"/>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7A299768-97F1-37FF-16AE-5F35FD12E0B7}"/>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13728674-A41E-17A6-251D-3D2949E7ABBA}"/>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0AE5CF32-25FB-6746-2293-CF7605C7B4D5}"/>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35083BDD-3311-7848-68F7-4E080285A5DE}"/>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351F0EE8-EA64-AA13-3F8F-47927A5BDB2E}"/>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B30E6CA2-05C9-B622-09D3-D4018CA86A87}"/>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34C85519-2406-58AF-99CC-1FD6F13B88C4}"/>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5313816C-3B74-FA69-B904-47E58A8F03CA}"/>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2898328A-D85B-8FF4-EDBD-4AD23D9224A4}"/>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495EF0AE-0EEF-C870-828C-0ABB1BF841B9}"/>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811CD9DF-1A39-064B-BC93-A77A0492D82B}"/>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A14B6012-94AC-8ACB-F4EA-3B101430EC4F}"/>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83E84A7A-26BF-C719-3F5A-3A8E8C12DCB5}"/>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E3C3B9EC-1924-0059-7DCD-61D50104D666}"/>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8430B4F4-593B-C484-8AFF-587733B79A8F}"/>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FCB18341-B537-CE4E-1532-70581651F93C}"/>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A0876C17-A4B3-80DF-3B7E-659D0201F44C}"/>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FE7D2D0E-18D4-2736-7EA6-A4C843538DDA}"/>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1D3FDCF3-803F-C40D-3CDA-9478376616A2}"/>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E3B5AA47-EF05-1DD0-A11D-35411BC47043}"/>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F5ED138F-95F8-26FE-CB76-3F5A9523EE6F}"/>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D8A927FF-FF38-9D06-82D3-AEF8648F4D11}"/>
              </a:ext>
            </a:extLst>
          </p:cNvPr>
          <p:cNvGrpSpPr/>
          <p:nvPr/>
        </p:nvGrpSpPr>
        <p:grpSpPr>
          <a:xfrm>
            <a:off x="4659281" y="5657818"/>
            <a:ext cx="2735676" cy="812317"/>
            <a:chOff x="2466975" y="4269742"/>
            <a:chExt cx="7258050" cy="1695534"/>
          </a:xfrm>
        </p:grpSpPr>
        <p:sp>
          <p:nvSpPr>
            <p:cNvPr id="51" name="Rectangle: Rounded Corners 50">
              <a:extLst>
                <a:ext uri="{FF2B5EF4-FFF2-40B4-BE49-F238E27FC236}">
                  <a16:creationId xmlns:a16="http://schemas.microsoft.com/office/drawing/2014/main" id="{5B75664B-9122-94FF-1CFB-17BF65841DD4}"/>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579A6E20-9C2A-8E21-31C7-83ED13C7E0D2}"/>
                </a:ext>
              </a:extLst>
            </p:cNvPr>
            <p:cNvSpPr txBox="1"/>
            <p:nvPr/>
          </p:nvSpPr>
          <p:spPr>
            <a:xfrm>
              <a:off x="2861567" y="4314984"/>
              <a:ext cx="6468864" cy="128483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Finish </a:t>
              </a: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a:t>
              </a:r>
              <a:endParaRPr lang="en-IN" sz="3000" dirty="0">
                <a:solidFill>
                  <a:schemeClr val="bg1"/>
                </a:solidFill>
                <a:latin typeface="Poppins SemiBold" panose="00000700000000000000" pitchFamily="2" charset="0"/>
                <a:cs typeface="Poppins SemiBold" panose="00000700000000000000" pitchFamily="2" charset="0"/>
              </a:endParaRPr>
            </a:p>
          </p:txBody>
        </p:sp>
      </p:grpSp>
    </p:spTree>
    <p:extLst>
      <p:ext uri="{BB962C8B-B14F-4D97-AF65-F5344CB8AC3E}">
        <p14:creationId xmlns:p14="http://schemas.microsoft.com/office/powerpoint/2010/main" val="2661338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0000">
              <a:srgbClr val="28BE7A"/>
            </a:gs>
            <a:gs pos="0">
              <a:srgbClr val="19936A"/>
            </a:gs>
            <a:gs pos="100000">
              <a:srgbClr val="19936A"/>
            </a:gs>
          </a:gsLst>
          <a:lin ang="54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5C8B40-B8A7-CFF5-E945-10C5CC9B5B04}"/>
              </a:ext>
            </a:extLst>
          </p:cNvPr>
          <p:cNvGrpSpPr/>
          <p:nvPr/>
        </p:nvGrpSpPr>
        <p:grpSpPr>
          <a:xfrm>
            <a:off x="1374690" y="488373"/>
            <a:ext cx="4008727" cy="4548188"/>
            <a:chOff x="3805237" y="252412"/>
            <a:chExt cx="4584381" cy="5329142"/>
          </a:xfrm>
        </p:grpSpPr>
        <p:sp>
          <p:nvSpPr>
            <p:cNvPr id="5" name="Freeform: Shape 4">
              <a:extLst>
                <a:ext uri="{FF2B5EF4-FFF2-40B4-BE49-F238E27FC236}">
                  <a16:creationId xmlns:a16="http://schemas.microsoft.com/office/drawing/2014/main" id="{C223D2CC-352F-929A-BBB4-25E0AD9B86E0}"/>
                </a:ext>
              </a:extLst>
            </p:cNvPr>
            <p:cNvSpPr/>
            <p:nvPr/>
          </p:nvSpPr>
          <p:spPr>
            <a:xfrm>
              <a:off x="3805237" y="659320"/>
              <a:ext cx="1744313" cy="4515326"/>
            </a:xfrm>
            <a:custGeom>
              <a:avLst/>
              <a:gdLst>
                <a:gd name="connsiteX0" fmla="*/ 1475899 w 1744313"/>
                <a:gd name="connsiteY0" fmla="*/ 122492 h 4515326"/>
                <a:gd name="connsiteX1" fmla="*/ 281940 w 1744313"/>
                <a:gd name="connsiteY1" fmla="*/ 667131 h 4515326"/>
                <a:gd name="connsiteX2" fmla="*/ 0 w 1744313"/>
                <a:gd name="connsiteY2" fmla="*/ 1105567 h 4515326"/>
                <a:gd name="connsiteX3" fmla="*/ 0 w 1744313"/>
                <a:gd name="connsiteY3" fmla="*/ 3409760 h 4515326"/>
                <a:gd name="connsiteX4" fmla="*/ 281940 w 1744313"/>
                <a:gd name="connsiteY4" fmla="*/ 3848195 h 4515326"/>
                <a:gd name="connsiteX5" fmla="*/ 1475899 w 1744313"/>
                <a:gd name="connsiteY5" fmla="*/ 4392835 h 4515326"/>
                <a:gd name="connsiteX6" fmla="*/ 1744313 w 1744313"/>
                <a:gd name="connsiteY6" fmla="*/ 4515327 h 4515326"/>
                <a:gd name="connsiteX7" fmla="*/ 1744313 w 1744313"/>
                <a:gd name="connsiteY7" fmla="*/ 0 h 4515326"/>
                <a:gd name="connsiteX8" fmla="*/ 1475899 w 1744313"/>
                <a:gd name="connsiteY8" fmla="*/ 122492 h 45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313" h="4515326">
                  <a:moveTo>
                    <a:pt x="1475899" y="122492"/>
                  </a:moveTo>
                  <a:lnTo>
                    <a:pt x="281940" y="667131"/>
                  </a:lnTo>
                  <a:cubicBezTo>
                    <a:pt x="110204" y="745427"/>
                    <a:pt x="0" y="916876"/>
                    <a:pt x="0" y="1105567"/>
                  </a:cubicBezTo>
                  <a:lnTo>
                    <a:pt x="0" y="3409760"/>
                  </a:lnTo>
                  <a:cubicBezTo>
                    <a:pt x="0" y="3598450"/>
                    <a:pt x="110204" y="3769900"/>
                    <a:pt x="281940" y="3848195"/>
                  </a:cubicBezTo>
                  <a:lnTo>
                    <a:pt x="1475899" y="4392835"/>
                  </a:lnTo>
                  <a:lnTo>
                    <a:pt x="1744313" y="4515327"/>
                  </a:lnTo>
                  <a:lnTo>
                    <a:pt x="1744313" y="0"/>
                  </a:lnTo>
                  <a:lnTo>
                    <a:pt x="1475899" y="122492"/>
                  </a:lnTo>
                  <a:close/>
                </a:path>
              </a:pathLst>
            </a:custGeom>
            <a:gradFill>
              <a:gsLst>
                <a:gs pos="50000">
                  <a:srgbClr val="FF8000"/>
                </a:gs>
                <a:gs pos="0">
                  <a:srgbClr val="D66B00"/>
                </a:gs>
                <a:gs pos="100000">
                  <a:srgbClr val="D66B00"/>
                </a:gs>
              </a:gsLst>
              <a:lin ang="5400000" scaled="1"/>
            </a:gradFill>
            <a:ln w="127000"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14B9CD24-1BA1-F733-0701-41FF6927F665}"/>
                </a:ext>
              </a:extLst>
            </p:cNvPr>
            <p:cNvSpPr/>
            <p:nvPr/>
          </p:nvSpPr>
          <p:spPr>
            <a:xfrm>
              <a:off x="5281135" y="252412"/>
              <a:ext cx="3108483" cy="5329142"/>
            </a:xfrm>
            <a:custGeom>
              <a:avLst/>
              <a:gdLst>
                <a:gd name="connsiteX0" fmla="*/ 2724055 w 3108483"/>
                <a:gd name="connsiteY0" fmla="*/ 842677 h 5329142"/>
                <a:gd name="connsiteX1" fmla="*/ 0 w 3108483"/>
                <a:gd name="connsiteY1" fmla="*/ 0 h 5329142"/>
                <a:gd name="connsiteX2" fmla="*/ 0 w 3108483"/>
                <a:gd name="connsiteY2" fmla="*/ 5329142 h 5329142"/>
                <a:gd name="connsiteX3" fmla="*/ 2724055 w 3108483"/>
                <a:gd name="connsiteY3" fmla="*/ 4486466 h 5329142"/>
                <a:gd name="connsiteX4" fmla="*/ 3108484 w 3108483"/>
                <a:gd name="connsiteY4" fmla="*/ 3965067 h 5329142"/>
                <a:gd name="connsiteX5" fmla="*/ 3108484 w 3108483"/>
                <a:gd name="connsiteY5" fmla="*/ 1364075 h 5329142"/>
                <a:gd name="connsiteX6" fmla="*/ 2724055 w 3108483"/>
                <a:gd name="connsiteY6" fmla="*/ 842677 h 532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483" h="5329142">
                  <a:moveTo>
                    <a:pt x="2724055" y="842677"/>
                  </a:moveTo>
                  <a:lnTo>
                    <a:pt x="0" y="0"/>
                  </a:lnTo>
                  <a:lnTo>
                    <a:pt x="0" y="5329142"/>
                  </a:lnTo>
                  <a:lnTo>
                    <a:pt x="2724055" y="4486466"/>
                  </a:lnTo>
                  <a:cubicBezTo>
                    <a:pt x="2952655" y="4415790"/>
                    <a:pt x="3108484" y="4204431"/>
                    <a:pt x="3108484" y="3965067"/>
                  </a:cubicBezTo>
                  <a:lnTo>
                    <a:pt x="3108484" y="1364075"/>
                  </a:lnTo>
                  <a:cubicBezTo>
                    <a:pt x="3108484" y="1124712"/>
                    <a:pt x="2952655" y="913352"/>
                    <a:pt x="2724055" y="842677"/>
                  </a:cubicBezTo>
                  <a:close/>
                </a:path>
              </a:pathLst>
            </a:custGeom>
            <a:gradFill>
              <a:gsLst>
                <a:gs pos="50000">
                  <a:srgbClr val="EC3618"/>
                </a:gs>
                <a:gs pos="0">
                  <a:srgbClr val="C41F04"/>
                </a:gs>
                <a:gs pos="100000">
                  <a:srgbClr val="C41F04"/>
                </a:gs>
              </a:gsLst>
              <a:lin ang="5400000" scaled="1"/>
            </a:gradFill>
            <a:ln w="9525" cap="flat">
              <a:noFill/>
              <a:prstDash val="solid"/>
              <a:miter/>
            </a:ln>
          </p:spPr>
          <p:txBody>
            <a:bodyPr rtlCol="0" anchor="ctr"/>
            <a:lstStyle/>
            <a:p>
              <a:endParaRPr lang="en-IN"/>
            </a:p>
          </p:txBody>
        </p:sp>
        <p:sp>
          <p:nvSpPr>
            <p:cNvPr id="11" name="TextBox 10">
              <a:extLst>
                <a:ext uri="{FF2B5EF4-FFF2-40B4-BE49-F238E27FC236}">
                  <a16:creationId xmlns:a16="http://schemas.microsoft.com/office/drawing/2014/main" id="{1C5907F0-5C01-E16A-DB54-A486AAFA0B72}"/>
                </a:ext>
              </a:extLst>
            </p:cNvPr>
            <p:cNvSpPr txBox="1"/>
            <p:nvPr/>
          </p:nvSpPr>
          <p:spPr>
            <a:xfrm>
              <a:off x="5549549" y="1771650"/>
              <a:ext cx="2653290" cy="2442400"/>
            </a:xfrm>
            <a:prstGeom prst="rect">
              <a:avLst/>
            </a:prstGeom>
            <a:noFill/>
          </p:spPr>
          <p:txBody>
            <a:bodyPr wrap="square" rtlCol="0">
              <a:spAutoFit/>
            </a:bodyPr>
            <a:lstStyle/>
            <a:p>
              <a:pPr>
                <a:lnSpc>
                  <a:spcPct val="70000"/>
                </a:lnSpc>
              </a:pPr>
              <a:r>
                <a:rPr lang="en-US" sz="6000" dirty="0">
                  <a:solidFill>
                    <a:schemeClr val="bg1"/>
                  </a:solidFill>
                  <a:effectLst>
                    <a:outerShdw blurRad="38100" dist="38100" dir="2700000" algn="tl">
                      <a:srgbClr val="000000">
                        <a:alpha val="43137"/>
                      </a:srgbClr>
                    </a:outerShdw>
                  </a:effectLst>
                  <a:latin typeface="Pricedown" panose="00000400000000000000" pitchFamily="2" charset="0"/>
                </a:rPr>
                <a:t>Thanks </a:t>
              </a:r>
            </a:p>
            <a:p>
              <a:pPr>
                <a:lnSpc>
                  <a:spcPct val="70000"/>
                </a:lnSpc>
              </a:pPr>
              <a:r>
                <a:rPr lang="en-US" sz="6000" dirty="0">
                  <a:solidFill>
                    <a:schemeClr val="bg1"/>
                  </a:solidFill>
                  <a:effectLst>
                    <a:outerShdw blurRad="38100" dist="38100" dir="2700000" algn="tl">
                      <a:srgbClr val="000000">
                        <a:alpha val="43137"/>
                      </a:srgbClr>
                    </a:outerShdw>
                  </a:effectLst>
                  <a:latin typeface="Pricedown" panose="00000400000000000000" pitchFamily="2" charset="0"/>
                </a:rPr>
                <a:t>for </a:t>
              </a:r>
            </a:p>
            <a:p>
              <a:pPr>
                <a:lnSpc>
                  <a:spcPct val="70000"/>
                </a:lnSpc>
              </a:pPr>
              <a:r>
                <a:rPr lang="en-US" sz="6000" dirty="0">
                  <a:solidFill>
                    <a:schemeClr val="bg1"/>
                  </a:solidFill>
                  <a:effectLst>
                    <a:outerShdw blurRad="38100" dist="38100" dir="2700000" algn="tl">
                      <a:srgbClr val="000000">
                        <a:alpha val="43137"/>
                      </a:srgbClr>
                    </a:outerShdw>
                  </a:effectLst>
                  <a:latin typeface="Pricedown" panose="00000400000000000000" pitchFamily="2" charset="0"/>
                </a:rPr>
                <a:t>playing</a:t>
              </a:r>
            </a:p>
          </p:txBody>
        </p:sp>
        <p:sp>
          <p:nvSpPr>
            <p:cNvPr id="12" name="Graphic 3">
              <a:extLst>
                <a:ext uri="{FF2B5EF4-FFF2-40B4-BE49-F238E27FC236}">
                  <a16:creationId xmlns:a16="http://schemas.microsoft.com/office/drawing/2014/main" id="{7ED7FAB5-0317-C791-38BD-CFC04A192463}"/>
                </a:ext>
              </a:extLst>
            </p:cNvPr>
            <p:cNvSpPr/>
            <p:nvPr/>
          </p:nvSpPr>
          <p:spPr>
            <a:xfrm>
              <a:off x="4249846" y="1771650"/>
              <a:ext cx="855094" cy="2286000"/>
            </a:xfrm>
            <a:custGeom>
              <a:avLst/>
              <a:gdLst>
                <a:gd name="connsiteX0" fmla="*/ 569635 w 1391510"/>
                <a:gd name="connsiteY0" fmla="*/ 3517239 h 3720045"/>
                <a:gd name="connsiteX1" fmla="*/ 570016 w 1391510"/>
                <a:gd name="connsiteY1" fmla="*/ 3353219 h 3720045"/>
                <a:gd name="connsiteX2" fmla="*/ 535535 w 1391510"/>
                <a:gd name="connsiteY2" fmla="*/ 3311118 h 3720045"/>
                <a:gd name="connsiteX3" fmla="*/ 50427 w 1391510"/>
                <a:gd name="connsiteY3" fmla="*/ 2931452 h 3720045"/>
                <a:gd name="connsiteX4" fmla="*/ 417520 w 1391510"/>
                <a:gd name="connsiteY4" fmla="*/ 2135733 h 3720045"/>
                <a:gd name="connsiteX5" fmla="*/ 1025596 w 1391510"/>
                <a:gd name="connsiteY5" fmla="*/ 2464727 h 3720045"/>
                <a:gd name="connsiteX6" fmla="*/ 742323 w 1391510"/>
                <a:gd name="connsiteY6" fmla="*/ 2968694 h 3720045"/>
                <a:gd name="connsiteX7" fmla="*/ 351226 w 1391510"/>
                <a:gd name="connsiteY7" fmla="*/ 2727045 h 3720045"/>
                <a:gd name="connsiteX8" fmla="*/ 347988 w 1391510"/>
                <a:gd name="connsiteY8" fmla="*/ 2556357 h 3720045"/>
                <a:gd name="connsiteX9" fmla="*/ 370276 w 1391510"/>
                <a:gd name="connsiteY9" fmla="*/ 2537974 h 3720045"/>
                <a:gd name="connsiteX10" fmla="*/ 548489 w 1391510"/>
                <a:gd name="connsiteY10" fmla="*/ 2538260 h 3720045"/>
                <a:gd name="connsiteX11" fmla="*/ 571635 w 1391510"/>
                <a:gd name="connsiteY11" fmla="*/ 2563501 h 3720045"/>
                <a:gd name="connsiteX12" fmla="*/ 572778 w 1391510"/>
                <a:gd name="connsiteY12" fmla="*/ 2681040 h 3720045"/>
                <a:gd name="connsiteX13" fmla="*/ 615736 w 1391510"/>
                <a:gd name="connsiteY13" fmla="*/ 2743714 h 3720045"/>
                <a:gd name="connsiteX14" fmla="*/ 749562 w 1391510"/>
                <a:gd name="connsiteY14" fmla="*/ 2723902 h 3720045"/>
                <a:gd name="connsiteX15" fmla="*/ 766231 w 1391510"/>
                <a:gd name="connsiteY15" fmla="*/ 2438819 h 3720045"/>
                <a:gd name="connsiteX16" fmla="*/ 302173 w 1391510"/>
                <a:gd name="connsiteY16" fmla="*/ 2467108 h 3720045"/>
                <a:gd name="connsiteX17" fmla="*/ 442762 w 1391510"/>
                <a:gd name="connsiteY17" fmla="*/ 3043370 h 3720045"/>
                <a:gd name="connsiteX18" fmla="*/ 1130943 w 1391510"/>
                <a:gd name="connsiteY18" fmla="*/ 2765621 h 3720045"/>
                <a:gd name="connsiteX19" fmla="*/ 875578 w 1391510"/>
                <a:gd name="connsiteY19" fmla="*/ 2081250 h 3720045"/>
                <a:gd name="connsiteX20" fmla="*/ 432379 w 1391510"/>
                <a:gd name="connsiteY20" fmla="*/ 1837220 h 3720045"/>
                <a:gd name="connsiteX21" fmla="*/ 7183 w 1391510"/>
                <a:gd name="connsiteY21" fmla="*/ 1211808 h 3720045"/>
                <a:gd name="connsiteX22" fmla="*/ 514675 w 1391510"/>
                <a:gd name="connsiteY22" fmla="*/ 426377 h 3720045"/>
                <a:gd name="connsiteX23" fmla="*/ 568206 w 1391510"/>
                <a:gd name="connsiteY23" fmla="*/ 354749 h 3720045"/>
                <a:gd name="connsiteX24" fmla="*/ 567730 w 1391510"/>
                <a:gd name="connsiteY24" fmla="*/ 37471 h 3720045"/>
                <a:gd name="connsiteX25" fmla="*/ 604020 w 1391510"/>
                <a:gd name="connsiteY25" fmla="*/ 38 h 3720045"/>
                <a:gd name="connsiteX26" fmla="*/ 782328 w 1391510"/>
                <a:gd name="connsiteY26" fmla="*/ 38 h 3720045"/>
                <a:gd name="connsiteX27" fmla="*/ 818523 w 1391510"/>
                <a:gd name="connsiteY27" fmla="*/ 38042 h 3720045"/>
                <a:gd name="connsiteX28" fmla="*/ 817475 w 1391510"/>
                <a:gd name="connsiteY28" fmla="*/ 348176 h 3720045"/>
                <a:gd name="connsiteX29" fmla="*/ 859480 w 1391510"/>
                <a:gd name="connsiteY29" fmla="*/ 399707 h 3720045"/>
                <a:gd name="connsiteX30" fmla="*/ 1374688 w 1391510"/>
                <a:gd name="connsiteY30" fmla="*/ 891578 h 3720045"/>
                <a:gd name="connsiteX31" fmla="*/ 922060 w 1391510"/>
                <a:gd name="connsiteY31" fmla="*/ 1584712 h 3720045"/>
                <a:gd name="connsiteX32" fmla="*/ 356560 w 1391510"/>
                <a:gd name="connsiteY32" fmla="*/ 1206379 h 3720045"/>
                <a:gd name="connsiteX33" fmla="*/ 659741 w 1391510"/>
                <a:gd name="connsiteY33" fmla="*/ 738320 h 3720045"/>
                <a:gd name="connsiteX34" fmla="*/ 1044742 w 1391510"/>
                <a:gd name="connsiteY34" fmla="*/ 1046549 h 3720045"/>
                <a:gd name="connsiteX35" fmla="*/ 1044742 w 1391510"/>
                <a:gd name="connsiteY35" fmla="*/ 1128560 h 3720045"/>
                <a:gd name="connsiteX36" fmla="*/ 1016452 w 1391510"/>
                <a:gd name="connsiteY36" fmla="*/ 1159040 h 3720045"/>
                <a:gd name="connsiteX37" fmla="*/ 848812 w 1391510"/>
                <a:gd name="connsiteY37" fmla="*/ 1159040 h 3720045"/>
                <a:gd name="connsiteX38" fmla="*/ 817951 w 1391510"/>
                <a:gd name="connsiteY38" fmla="*/ 1126655 h 3720045"/>
                <a:gd name="connsiteX39" fmla="*/ 818142 w 1391510"/>
                <a:gd name="connsiteY39" fmla="*/ 1051788 h 3720045"/>
                <a:gd name="connsiteX40" fmla="*/ 687745 w 1391510"/>
                <a:gd name="connsiteY40" fmla="*/ 959586 h 3720045"/>
                <a:gd name="connsiteX41" fmla="*/ 576683 w 1391510"/>
                <a:gd name="connsiteY41" fmla="*/ 1161135 h 3720045"/>
                <a:gd name="connsiteX42" fmla="*/ 910630 w 1391510"/>
                <a:gd name="connsiteY42" fmla="*/ 1357922 h 3720045"/>
                <a:gd name="connsiteX43" fmla="*/ 1163614 w 1391510"/>
                <a:gd name="connsiteY43" fmla="*/ 986542 h 3720045"/>
                <a:gd name="connsiteX44" fmla="*/ 746609 w 1391510"/>
                <a:gd name="connsiteY44" fmla="*/ 610209 h 3720045"/>
                <a:gd name="connsiteX45" fmla="*/ 232259 w 1391510"/>
                <a:gd name="connsiteY45" fmla="*/ 1075410 h 3720045"/>
                <a:gd name="connsiteX46" fmla="*/ 547060 w 1391510"/>
                <a:gd name="connsiteY46" fmla="*/ 1646910 h 3720045"/>
                <a:gd name="connsiteX47" fmla="*/ 985401 w 1391510"/>
                <a:gd name="connsiteY47" fmla="*/ 1884749 h 3720045"/>
                <a:gd name="connsiteX48" fmla="*/ 1384498 w 1391510"/>
                <a:gd name="connsiteY48" fmla="*/ 2474252 h 3720045"/>
                <a:gd name="connsiteX49" fmla="*/ 861004 w 1391510"/>
                <a:gd name="connsiteY49" fmla="*/ 3297402 h 3720045"/>
                <a:gd name="connsiteX50" fmla="*/ 821285 w 1391510"/>
                <a:gd name="connsiteY50" fmla="*/ 3351885 h 3720045"/>
                <a:gd name="connsiteX51" fmla="*/ 822428 w 1391510"/>
                <a:gd name="connsiteY51" fmla="*/ 3676307 h 3720045"/>
                <a:gd name="connsiteX52" fmla="*/ 780328 w 1391510"/>
                <a:gd name="connsiteY52" fmla="*/ 3719931 h 3720045"/>
                <a:gd name="connsiteX53" fmla="*/ 612783 w 1391510"/>
                <a:gd name="connsiteY53" fmla="*/ 3719931 h 3720045"/>
                <a:gd name="connsiteX54" fmla="*/ 569254 w 1391510"/>
                <a:gd name="connsiteY54" fmla="*/ 3677735 h 3720045"/>
                <a:gd name="connsiteX55" fmla="*/ 569825 w 1391510"/>
                <a:gd name="connsiteY55" fmla="*/ 3517334 h 37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91510" h="3720045">
                  <a:moveTo>
                    <a:pt x="569635" y="3517239"/>
                  </a:moveTo>
                  <a:cubicBezTo>
                    <a:pt x="569635" y="3462566"/>
                    <a:pt x="568682" y="3407892"/>
                    <a:pt x="570016" y="3353219"/>
                  </a:cubicBezTo>
                  <a:cubicBezTo>
                    <a:pt x="570587" y="3327501"/>
                    <a:pt x="562396" y="3316928"/>
                    <a:pt x="535535" y="3311118"/>
                  </a:cubicBezTo>
                  <a:cubicBezTo>
                    <a:pt x="312745" y="3263208"/>
                    <a:pt x="143677" y="3142716"/>
                    <a:pt x="50427" y="2931452"/>
                  </a:cubicBezTo>
                  <a:cubicBezTo>
                    <a:pt x="-93496" y="2605506"/>
                    <a:pt x="83574" y="2225649"/>
                    <a:pt x="417520" y="2135733"/>
                  </a:cubicBezTo>
                  <a:cubicBezTo>
                    <a:pt x="679934" y="2065058"/>
                    <a:pt x="956731" y="2214886"/>
                    <a:pt x="1025596" y="2464727"/>
                  </a:cubicBezTo>
                  <a:cubicBezTo>
                    <a:pt x="1086842" y="2687135"/>
                    <a:pt x="956350" y="2919260"/>
                    <a:pt x="742323" y="2968694"/>
                  </a:cubicBezTo>
                  <a:cubicBezTo>
                    <a:pt x="556871" y="3011557"/>
                    <a:pt x="381802" y="2905639"/>
                    <a:pt x="351226" y="2727045"/>
                  </a:cubicBezTo>
                  <a:cubicBezTo>
                    <a:pt x="341701" y="2671515"/>
                    <a:pt x="347131" y="2613317"/>
                    <a:pt x="347988" y="2556357"/>
                  </a:cubicBezTo>
                  <a:cubicBezTo>
                    <a:pt x="347988" y="2549880"/>
                    <a:pt x="362371" y="2538165"/>
                    <a:pt x="370276" y="2537974"/>
                  </a:cubicBezTo>
                  <a:cubicBezTo>
                    <a:pt x="429712" y="2536355"/>
                    <a:pt x="489148" y="2536069"/>
                    <a:pt x="548489" y="2538260"/>
                  </a:cubicBezTo>
                  <a:cubicBezTo>
                    <a:pt x="556871" y="2538545"/>
                    <a:pt x="570968" y="2554167"/>
                    <a:pt x="571635" y="2563501"/>
                  </a:cubicBezTo>
                  <a:cubicBezTo>
                    <a:pt x="574302" y="2602553"/>
                    <a:pt x="573826" y="2641892"/>
                    <a:pt x="572778" y="2681040"/>
                  </a:cubicBezTo>
                  <a:cubicBezTo>
                    <a:pt x="571921" y="2713139"/>
                    <a:pt x="587732" y="2733141"/>
                    <a:pt x="615736" y="2743714"/>
                  </a:cubicBezTo>
                  <a:cubicBezTo>
                    <a:pt x="663551" y="2761716"/>
                    <a:pt x="709081" y="2757811"/>
                    <a:pt x="749562" y="2723902"/>
                  </a:cubicBezTo>
                  <a:cubicBezTo>
                    <a:pt x="832048" y="2654750"/>
                    <a:pt x="839573" y="2524258"/>
                    <a:pt x="766231" y="2438819"/>
                  </a:cubicBezTo>
                  <a:cubicBezTo>
                    <a:pt x="644120" y="2296610"/>
                    <a:pt x="415806" y="2310517"/>
                    <a:pt x="302173" y="2467108"/>
                  </a:cubicBezTo>
                  <a:cubicBezTo>
                    <a:pt x="162155" y="2660084"/>
                    <a:pt x="227306" y="2927356"/>
                    <a:pt x="442762" y="3043370"/>
                  </a:cubicBezTo>
                  <a:cubicBezTo>
                    <a:pt x="706128" y="3185198"/>
                    <a:pt x="1024930" y="3056515"/>
                    <a:pt x="1130943" y="2765621"/>
                  </a:cubicBezTo>
                  <a:cubicBezTo>
                    <a:pt x="1225050" y="2507303"/>
                    <a:pt x="1121418" y="2224125"/>
                    <a:pt x="875578" y="2081250"/>
                  </a:cubicBezTo>
                  <a:cubicBezTo>
                    <a:pt x="729845" y="1996573"/>
                    <a:pt x="579445" y="1919801"/>
                    <a:pt x="432379" y="1837220"/>
                  </a:cubicBezTo>
                  <a:cubicBezTo>
                    <a:pt x="186920" y="1699679"/>
                    <a:pt x="37663" y="1492224"/>
                    <a:pt x="7183" y="1211808"/>
                  </a:cubicBezTo>
                  <a:cubicBezTo>
                    <a:pt x="-31964" y="851382"/>
                    <a:pt x="192254" y="527151"/>
                    <a:pt x="514675" y="426377"/>
                  </a:cubicBezTo>
                  <a:cubicBezTo>
                    <a:pt x="550363" y="415201"/>
                    <a:pt x="568206" y="391325"/>
                    <a:pt x="568206" y="354749"/>
                  </a:cubicBezTo>
                  <a:cubicBezTo>
                    <a:pt x="568206" y="249021"/>
                    <a:pt x="568968" y="143198"/>
                    <a:pt x="567730" y="37471"/>
                  </a:cubicBezTo>
                  <a:cubicBezTo>
                    <a:pt x="567444" y="10039"/>
                    <a:pt x="575540" y="-724"/>
                    <a:pt x="604020" y="38"/>
                  </a:cubicBezTo>
                  <a:cubicBezTo>
                    <a:pt x="663361" y="1657"/>
                    <a:pt x="722892" y="1657"/>
                    <a:pt x="782328" y="38"/>
                  </a:cubicBezTo>
                  <a:cubicBezTo>
                    <a:pt x="811284" y="-724"/>
                    <a:pt x="818809" y="11182"/>
                    <a:pt x="818523" y="38042"/>
                  </a:cubicBezTo>
                  <a:cubicBezTo>
                    <a:pt x="817475" y="141389"/>
                    <a:pt x="819190" y="244830"/>
                    <a:pt x="817475" y="348176"/>
                  </a:cubicBezTo>
                  <a:cubicBezTo>
                    <a:pt x="816904" y="380276"/>
                    <a:pt x="827191" y="392277"/>
                    <a:pt x="859480" y="399707"/>
                  </a:cubicBezTo>
                  <a:cubicBezTo>
                    <a:pt x="1127800" y="461714"/>
                    <a:pt x="1311442" y="618210"/>
                    <a:pt x="1374688" y="891578"/>
                  </a:cubicBezTo>
                  <a:cubicBezTo>
                    <a:pt x="1446602" y="1202474"/>
                    <a:pt x="1247148" y="1534325"/>
                    <a:pt x="922060" y="1584712"/>
                  </a:cubicBezTo>
                  <a:cubicBezTo>
                    <a:pt x="647549" y="1627289"/>
                    <a:pt x="401709" y="1449838"/>
                    <a:pt x="356560" y="1206379"/>
                  </a:cubicBezTo>
                  <a:cubicBezTo>
                    <a:pt x="317508" y="995400"/>
                    <a:pt x="453144" y="778992"/>
                    <a:pt x="659741" y="738320"/>
                  </a:cubicBezTo>
                  <a:cubicBezTo>
                    <a:pt x="875006" y="695934"/>
                    <a:pt x="1054171" y="848715"/>
                    <a:pt x="1044742" y="1046549"/>
                  </a:cubicBezTo>
                  <a:cubicBezTo>
                    <a:pt x="1043408" y="1073791"/>
                    <a:pt x="1043789" y="1101223"/>
                    <a:pt x="1044742" y="1128560"/>
                  </a:cubicBezTo>
                  <a:cubicBezTo>
                    <a:pt x="1045504" y="1149229"/>
                    <a:pt x="1038455" y="1159325"/>
                    <a:pt x="1016452" y="1159040"/>
                  </a:cubicBezTo>
                  <a:cubicBezTo>
                    <a:pt x="960636" y="1158278"/>
                    <a:pt x="904724" y="1158278"/>
                    <a:pt x="848812" y="1159040"/>
                  </a:cubicBezTo>
                  <a:cubicBezTo>
                    <a:pt x="825476" y="1159325"/>
                    <a:pt x="817094" y="1149038"/>
                    <a:pt x="817951" y="1126655"/>
                  </a:cubicBezTo>
                  <a:cubicBezTo>
                    <a:pt x="818999" y="1101699"/>
                    <a:pt x="818142" y="1076744"/>
                    <a:pt x="818142" y="1051788"/>
                  </a:cubicBezTo>
                  <a:cubicBezTo>
                    <a:pt x="817951" y="974445"/>
                    <a:pt x="762802" y="935393"/>
                    <a:pt x="687745" y="959586"/>
                  </a:cubicBezTo>
                  <a:cubicBezTo>
                    <a:pt x="613259" y="983589"/>
                    <a:pt x="561253" y="1077887"/>
                    <a:pt x="576683" y="1161135"/>
                  </a:cubicBezTo>
                  <a:cubicBezTo>
                    <a:pt x="603544" y="1306677"/>
                    <a:pt x="756610" y="1396879"/>
                    <a:pt x="910630" y="1357922"/>
                  </a:cubicBezTo>
                  <a:cubicBezTo>
                    <a:pt x="1070269" y="1317631"/>
                    <a:pt x="1179140" y="1151610"/>
                    <a:pt x="1163614" y="986542"/>
                  </a:cubicBezTo>
                  <a:cubicBezTo>
                    <a:pt x="1142754" y="765371"/>
                    <a:pt x="944920" y="620687"/>
                    <a:pt x="746609" y="610209"/>
                  </a:cubicBezTo>
                  <a:cubicBezTo>
                    <a:pt x="483148" y="596303"/>
                    <a:pt x="255976" y="805853"/>
                    <a:pt x="232259" y="1075410"/>
                  </a:cubicBezTo>
                  <a:cubicBezTo>
                    <a:pt x="209494" y="1334109"/>
                    <a:pt x="324747" y="1522133"/>
                    <a:pt x="547060" y="1646910"/>
                  </a:cubicBezTo>
                  <a:cubicBezTo>
                    <a:pt x="692031" y="1728254"/>
                    <a:pt x="842335" y="1800358"/>
                    <a:pt x="985401" y="1884749"/>
                  </a:cubicBezTo>
                  <a:cubicBezTo>
                    <a:pt x="1210000" y="2017337"/>
                    <a:pt x="1348399" y="2214600"/>
                    <a:pt x="1384498" y="2474252"/>
                  </a:cubicBezTo>
                  <a:cubicBezTo>
                    <a:pt x="1433648" y="2827915"/>
                    <a:pt x="1220764" y="3192818"/>
                    <a:pt x="861004" y="3297402"/>
                  </a:cubicBezTo>
                  <a:cubicBezTo>
                    <a:pt x="828905" y="3306737"/>
                    <a:pt x="820809" y="3321215"/>
                    <a:pt x="821285" y="3351885"/>
                  </a:cubicBezTo>
                  <a:cubicBezTo>
                    <a:pt x="822809" y="3459994"/>
                    <a:pt x="820999" y="3568198"/>
                    <a:pt x="822428" y="3676307"/>
                  </a:cubicBezTo>
                  <a:cubicBezTo>
                    <a:pt x="822809" y="3707834"/>
                    <a:pt x="814332" y="3721455"/>
                    <a:pt x="780328" y="3719931"/>
                  </a:cubicBezTo>
                  <a:cubicBezTo>
                    <a:pt x="724606" y="3717550"/>
                    <a:pt x="668599" y="3717836"/>
                    <a:pt x="612783" y="3719931"/>
                  </a:cubicBezTo>
                  <a:cubicBezTo>
                    <a:pt x="580779" y="3721074"/>
                    <a:pt x="567825" y="3711264"/>
                    <a:pt x="569254" y="3677735"/>
                  </a:cubicBezTo>
                  <a:cubicBezTo>
                    <a:pt x="571540" y="3624395"/>
                    <a:pt x="569825" y="3570770"/>
                    <a:pt x="569825" y="3517334"/>
                  </a:cubicBezTo>
                  <a:close/>
                </a:path>
              </a:pathLst>
            </a:custGeom>
            <a:solidFill>
              <a:srgbClr val="FECE00"/>
            </a:solidFill>
            <a:ln w="9525" cap="flat">
              <a:noFill/>
              <a:prstDash val="solid"/>
              <a:miter/>
            </a:ln>
          </p:spPr>
          <p:txBody>
            <a:bodyPr rtlCol="0" anchor="ctr"/>
            <a:lstStyle/>
            <a:p>
              <a:endParaRPr lang="en-IN"/>
            </a:p>
          </p:txBody>
        </p:sp>
      </p:grpSp>
      <p:pic>
        <p:nvPicPr>
          <p:cNvPr id="9" name="Picture 8" descr="A black and white logo&#10;&#10;AI-generated content may be incorrect.">
            <a:extLst>
              <a:ext uri="{FF2B5EF4-FFF2-40B4-BE49-F238E27FC236}">
                <a16:creationId xmlns:a16="http://schemas.microsoft.com/office/drawing/2014/main" id="{AB106BBE-EEE5-0659-4CF9-A38478405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548" y="5471536"/>
            <a:ext cx="2571750" cy="1028700"/>
          </a:xfrm>
          <a:prstGeom prst="rect">
            <a:avLst/>
          </a:prstGeom>
          <a:ln>
            <a:noFill/>
          </a:ln>
          <a:effectLst>
            <a:outerShdw blurRad="190500" algn="tl" rotWithShape="0">
              <a:srgbClr val="000000">
                <a:alpha val="70000"/>
              </a:srgbClr>
            </a:outerShdw>
          </a:effectLst>
        </p:spPr>
      </p:pic>
      <p:grpSp>
        <p:nvGrpSpPr>
          <p:cNvPr id="13" name="Group 12">
            <a:extLst>
              <a:ext uri="{FF2B5EF4-FFF2-40B4-BE49-F238E27FC236}">
                <a16:creationId xmlns:a16="http://schemas.microsoft.com/office/drawing/2014/main" id="{35E66B7F-3EA3-05A4-B417-46D1A4652931}"/>
              </a:ext>
            </a:extLst>
          </p:cNvPr>
          <p:cNvGrpSpPr/>
          <p:nvPr/>
        </p:nvGrpSpPr>
        <p:grpSpPr>
          <a:xfrm>
            <a:off x="6359235" y="1198930"/>
            <a:ext cx="5207145" cy="4763617"/>
            <a:chOff x="2466974" y="4305107"/>
            <a:chExt cx="7258050" cy="1695534"/>
          </a:xfrm>
        </p:grpSpPr>
        <p:sp>
          <p:nvSpPr>
            <p:cNvPr id="14" name="Rectangle: Rounded Corners 13">
              <a:extLst>
                <a:ext uri="{FF2B5EF4-FFF2-40B4-BE49-F238E27FC236}">
                  <a16:creationId xmlns:a16="http://schemas.microsoft.com/office/drawing/2014/main" id="{1F44DE30-DAEC-7B0B-E6F3-DDC531CED99F}"/>
                </a:ext>
              </a:extLst>
            </p:cNvPr>
            <p:cNvSpPr/>
            <p:nvPr/>
          </p:nvSpPr>
          <p:spPr>
            <a:xfrm>
              <a:off x="2466974" y="4305107"/>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88323725-577E-6B7B-B927-9609F7315A85}"/>
                </a:ext>
              </a:extLst>
            </p:cNvPr>
            <p:cNvSpPr txBox="1"/>
            <p:nvPr/>
          </p:nvSpPr>
          <p:spPr>
            <a:xfrm>
              <a:off x="2852982" y="4370700"/>
              <a:ext cx="6468861" cy="1564348"/>
            </a:xfrm>
            <a:prstGeom prst="rect">
              <a:avLst/>
            </a:prstGeom>
            <a:noFill/>
          </p:spPr>
          <p:txBody>
            <a:bodyPr wrap="square" rtlCol="0">
              <a:spAutoFit/>
            </a:bodyPr>
            <a:lstStyle/>
            <a:p>
              <a:pPr algn="ctr">
                <a:lnSpc>
                  <a:spcPct val="120000"/>
                </a:lnSpc>
              </a:pPr>
              <a:r>
                <a:rPr lang="en-IN" b="1" dirty="0">
                  <a:solidFill>
                    <a:schemeClr val="bg1"/>
                  </a:solidFill>
                  <a:latin typeface="Poppins SemiBold" panose="00000700000000000000" pitchFamily="2" charset="0"/>
                  <a:cs typeface="Poppins SemiBold" panose="00000700000000000000" pitchFamily="2" charset="0"/>
                </a:rPr>
                <a:t>Like what you see? Scan this QR code to give us feedback!</a:t>
              </a:r>
            </a:p>
            <a:p>
              <a:pPr algn="ctr">
                <a:lnSpc>
                  <a:spcPct val="120000"/>
                </a:lnSpc>
              </a:pPr>
              <a:endParaRPr lang="en-IN" b="1"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b="1"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b="1"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b="1"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b="1"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b="1"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b="1" dirty="0">
                  <a:solidFill>
                    <a:schemeClr val="bg1"/>
                  </a:solidFill>
                  <a:latin typeface="Poppins SemiBold" panose="00000700000000000000" pitchFamily="2" charset="0"/>
                  <a:cs typeface="Poppins SemiBold" panose="00000700000000000000" pitchFamily="2" charset="0"/>
                </a:rPr>
                <a:t>Without research, hope is just a word. Research allows us to continue to improve outcomes for patients and our community. Thank you for your support!</a:t>
              </a:r>
            </a:p>
          </p:txBody>
        </p:sp>
      </p:grpSp>
      <p:pic>
        <p:nvPicPr>
          <p:cNvPr id="17" name="Picture 16" descr="A qr code on a white background&#10;&#10;AI-generated content may be incorrect.">
            <a:extLst>
              <a:ext uri="{FF2B5EF4-FFF2-40B4-BE49-F238E27FC236}">
                <a16:creationId xmlns:a16="http://schemas.microsoft.com/office/drawing/2014/main" id="{231B8637-F1C0-93A6-AA69-9204B3677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724" y="2349609"/>
            <a:ext cx="1519848" cy="1519848"/>
          </a:xfrm>
          <a:prstGeom prst="rect">
            <a:avLst/>
          </a:prstGeom>
        </p:spPr>
      </p:pic>
    </p:spTree>
    <p:extLst>
      <p:ext uri="{BB962C8B-B14F-4D97-AF65-F5344CB8AC3E}">
        <p14:creationId xmlns:p14="http://schemas.microsoft.com/office/powerpoint/2010/main" val="247128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271C8-B5D8-EA66-854D-6DEAA837E7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9E843EF-AB87-DB6E-FEA9-227C294B4BDD}"/>
              </a:ext>
            </a:extLst>
          </p:cNvPr>
          <p:cNvSpPr txBox="1"/>
          <p:nvPr/>
        </p:nvSpPr>
        <p:spPr>
          <a:xfrm>
            <a:off x="3458907" y="848615"/>
            <a:ext cx="5274201" cy="861774"/>
          </a:xfrm>
          <a:prstGeom prst="rect">
            <a:avLst/>
          </a:prstGeom>
          <a:noFill/>
        </p:spPr>
        <p:txBody>
          <a:bodyPr wrap="none" rtlCol="0">
            <a:spAutoFit/>
          </a:bodyPr>
          <a:lstStyle/>
          <a:p>
            <a:pPr algn="ctr">
              <a:lnSpc>
                <a:spcPct val="70000"/>
              </a:lnSpc>
            </a:pPr>
            <a:r>
              <a:rPr lang="en-US" sz="6600" dirty="0">
                <a:solidFill>
                  <a:schemeClr val="bg1"/>
                </a:solidFill>
                <a:effectLst>
                  <a:outerShdw blurRad="38100" dist="38100" dir="2700000" algn="tl">
                    <a:srgbClr val="000000">
                      <a:alpha val="43137"/>
                    </a:srgbClr>
                  </a:outerShdw>
                </a:effectLst>
                <a:latin typeface="Pricedown" panose="00000400000000000000" pitchFamily="2" charset="0"/>
              </a:rPr>
              <a:t>Research Works!</a:t>
            </a:r>
            <a:endParaRPr lang="en-IN" sz="6600" dirty="0">
              <a:solidFill>
                <a:schemeClr val="bg1"/>
              </a:solidFill>
              <a:effectLst>
                <a:outerShdw blurRad="38100" dist="38100" dir="2700000" algn="tl">
                  <a:srgbClr val="000000">
                    <a:alpha val="43137"/>
                  </a:srgbClr>
                </a:outerShdw>
              </a:effectLst>
              <a:latin typeface="Pricedown" panose="00000400000000000000" pitchFamily="2" charset="0"/>
            </a:endParaRPr>
          </a:p>
        </p:txBody>
      </p:sp>
      <p:grpSp>
        <p:nvGrpSpPr>
          <p:cNvPr id="87" name="Group 86">
            <a:extLst>
              <a:ext uri="{FF2B5EF4-FFF2-40B4-BE49-F238E27FC236}">
                <a16:creationId xmlns:a16="http://schemas.microsoft.com/office/drawing/2014/main" id="{B01F1E97-9501-E17A-465C-91202906C2C9}"/>
              </a:ext>
            </a:extLst>
          </p:cNvPr>
          <p:cNvGrpSpPr/>
          <p:nvPr/>
        </p:nvGrpSpPr>
        <p:grpSpPr>
          <a:xfrm>
            <a:off x="2577335" y="2159089"/>
            <a:ext cx="3382032" cy="3642622"/>
            <a:chOff x="2466975" y="4269742"/>
            <a:chExt cx="7258050" cy="1695534"/>
          </a:xfrm>
        </p:grpSpPr>
        <p:sp>
          <p:nvSpPr>
            <p:cNvPr id="85" name="Rectangle: Rounded Corners 84">
              <a:extLst>
                <a:ext uri="{FF2B5EF4-FFF2-40B4-BE49-F238E27FC236}">
                  <a16:creationId xmlns:a16="http://schemas.microsoft.com/office/drawing/2014/main" id="{0278DB2D-7039-F296-6826-C1EBF96C7B1D}"/>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7095A842-D7EA-67A8-A9CA-FD3C42C4C082}"/>
                </a:ext>
              </a:extLst>
            </p:cNvPr>
            <p:cNvSpPr txBox="1"/>
            <p:nvPr/>
          </p:nvSpPr>
          <p:spPr>
            <a:xfrm>
              <a:off x="2861569" y="4429856"/>
              <a:ext cx="6468861" cy="1254966"/>
            </a:xfrm>
            <a:prstGeom prst="rect">
              <a:avLst/>
            </a:prstGeom>
            <a:noFill/>
          </p:spPr>
          <p:txBody>
            <a:bodyPr wrap="square" rtlCol="0">
              <a:spAutoFit/>
            </a:bodyPr>
            <a:lstStyle/>
            <a:p>
              <a:pPr algn="ctr">
                <a:lnSpc>
                  <a:spcPct val="120000"/>
                </a:lnSpc>
              </a:pPr>
              <a:r>
                <a:rPr lang="en-IN" sz="2800" dirty="0">
                  <a:solidFill>
                    <a:schemeClr val="bg1"/>
                  </a:solidFill>
                  <a:latin typeface="Poppins SemiBold" panose="00000700000000000000" pitchFamily="2" charset="0"/>
                  <a:cs typeface="Poppins SemiBold" panose="00000700000000000000" pitchFamily="2" charset="0"/>
                </a:rPr>
                <a:t>Effective</a:t>
              </a: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b="1" dirty="0">
                  <a:solidFill>
                    <a:schemeClr val="bg1"/>
                  </a:solidFill>
                  <a:latin typeface="Poppins SemiBold" panose="00000700000000000000" pitchFamily="2" charset="0"/>
                  <a:cs typeface="Poppins SemiBold" panose="00000700000000000000" pitchFamily="2" charset="0"/>
                </a:rPr>
                <a:t>63% of those diagnosed with cancer today will survive beyond 5 years, compared to 30% in the 1960s</a:t>
              </a:r>
            </a:p>
          </p:txBody>
        </p:sp>
      </p:grpSp>
      <p:grpSp>
        <p:nvGrpSpPr>
          <p:cNvPr id="10" name="Group 9">
            <a:extLst>
              <a:ext uri="{FF2B5EF4-FFF2-40B4-BE49-F238E27FC236}">
                <a16:creationId xmlns:a16="http://schemas.microsoft.com/office/drawing/2014/main" id="{D77CD51C-4107-7B19-BFDE-F9DC903C77EB}"/>
              </a:ext>
            </a:extLst>
          </p:cNvPr>
          <p:cNvGrpSpPr/>
          <p:nvPr/>
        </p:nvGrpSpPr>
        <p:grpSpPr>
          <a:xfrm>
            <a:off x="6170723" y="2159089"/>
            <a:ext cx="3382032" cy="3642622"/>
            <a:chOff x="2466975" y="4269742"/>
            <a:chExt cx="7258050" cy="1695534"/>
          </a:xfrm>
        </p:grpSpPr>
        <p:sp>
          <p:nvSpPr>
            <p:cNvPr id="11" name="Rectangle: Rounded Corners 10">
              <a:extLst>
                <a:ext uri="{FF2B5EF4-FFF2-40B4-BE49-F238E27FC236}">
                  <a16:creationId xmlns:a16="http://schemas.microsoft.com/office/drawing/2014/main" id="{583A1133-03A6-B867-E692-A7E8D64DBEA8}"/>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4A9B26EA-7366-A11B-EB0F-04F2EAED5796}"/>
                </a:ext>
              </a:extLst>
            </p:cNvPr>
            <p:cNvSpPr txBox="1"/>
            <p:nvPr/>
          </p:nvSpPr>
          <p:spPr>
            <a:xfrm>
              <a:off x="2861569" y="4429856"/>
              <a:ext cx="6468861" cy="1254966"/>
            </a:xfrm>
            <a:prstGeom prst="rect">
              <a:avLst/>
            </a:prstGeom>
            <a:noFill/>
          </p:spPr>
          <p:txBody>
            <a:bodyPr wrap="square" rtlCol="0">
              <a:spAutoFit/>
            </a:bodyPr>
            <a:lstStyle/>
            <a:p>
              <a:pPr algn="ctr">
                <a:lnSpc>
                  <a:spcPct val="120000"/>
                </a:lnSpc>
              </a:pPr>
              <a:r>
                <a:rPr lang="en-IN" sz="2800" dirty="0">
                  <a:solidFill>
                    <a:schemeClr val="bg1"/>
                  </a:solidFill>
                  <a:latin typeface="Poppins SemiBold" panose="00000700000000000000" pitchFamily="2" charset="0"/>
                  <a:cs typeface="Poppins SemiBold" panose="00000700000000000000" pitchFamily="2" charset="0"/>
                </a:rPr>
                <a:t>Enhances</a:t>
              </a: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dirty="0">
                  <a:solidFill>
                    <a:schemeClr val="bg1"/>
                  </a:solidFill>
                  <a:latin typeface="Poppins SemiBold" panose="00000700000000000000" pitchFamily="2" charset="0"/>
                  <a:cs typeface="Poppins SemiBold" panose="00000700000000000000" pitchFamily="2" charset="0"/>
                </a:rPr>
                <a:t>Patients treated at health institutions that are engaged in active research live better and longer</a:t>
              </a:r>
            </a:p>
          </p:txBody>
        </p:sp>
      </p:grpSp>
    </p:spTree>
    <p:extLst>
      <p:ext uri="{BB962C8B-B14F-4D97-AF65-F5344CB8AC3E}">
        <p14:creationId xmlns:p14="http://schemas.microsoft.com/office/powerpoint/2010/main" val="29663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2440-A05D-5FFC-9950-B74FA25B59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5AB910F-9D4F-4355-F0AE-32C7CFA1B395}"/>
              </a:ext>
            </a:extLst>
          </p:cNvPr>
          <p:cNvSpPr txBox="1"/>
          <p:nvPr/>
        </p:nvSpPr>
        <p:spPr>
          <a:xfrm>
            <a:off x="2762407" y="848615"/>
            <a:ext cx="6667210" cy="861774"/>
          </a:xfrm>
          <a:prstGeom prst="rect">
            <a:avLst/>
          </a:prstGeom>
          <a:noFill/>
        </p:spPr>
        <p:txBody>
          <a:bodyPr wrap="none" rtlCol="0">
            <a:spAutoFit/>
          </a:bodyPr>
          <a:lstStyle/>
          <a:p>
            <a:pPr algn="ctr">
              <a:lnSpc>
                <a:spcPct val="70000"/>
              </a:lnSpc>
            </a:pPr>
            <a:r>
              <a:rPr lang="en-US" sz="6600" dirty="0">
                <a:solidFill>
                  <a:schemeClr val="bg1"/>
                </a:solidFill>
                <a:effectLst>
                  <a:outerShdw blurRad="38100" dist="38100" dir="2700000" algn="tl">
                    <a:srgbClr val="000000">
                      <a:alpha val="43137"/>
                    </a:srgbClr>
                  </a:outerShdw>
                </a:effectLst>
                <a:latin typeface="Pricedown" panose="00000400000000000000" pitchFamily="2" charset="0"/>
              </a:rPr>
              <a:t>Realities of Research</a:t>
            </a:r>
            <a:endParaRPr lang="en-IN" sz="6600" dirty="0">
              <a:solidFill>
                <a:schemeClr val="bg1"/>
              </a:solidFill>
              <a:effectLst>
                <a:outerShdw blurRad="38100" dist="38100" dir="2700000" algn="tl">
                  <a:srgbClr val="000000">
                    <a:alpha val="43137"/>
                  </a:srgbClr>
                </a:outerShdw>
              </a:effectLst>
              <a:latin typeface="Pricedown" panose="00000400000000000000" pitchFamily="2" charset="0"/>
            </a:endParaRPr>
          </a:p>
        </p:txBody>
      </p:sp>
      <p:grpSp>
        <p:nvGrpSpPr>
          <p:cNvPr id="87" name="Group 86">
            <a:extLst>
              <a:ext uri="{FF2B5EF4-FFF2-40B4-BE49-F238E27FC236}">
                <a16:creationId xmlns:a16="http://schemas.microsoft.com/office/drawing/2014/main" id="{E8E26F63-34A8-1915-44B9-88D7812622B6}"/>
              </a:ext>
            </a:extLst>
          </p:cNvPr>
          <p:cNvGrpSpPr/>
          <p:nvPr/>
        </p:nvGrpSpPr>
        <p:grpSpPr>
          <a:xfrm>
            <a:off x="2577335" y="2159089"/>
            <a:ext cx="3382032" cy="3642622"/>
            <a:chOff x="2466975" y="4269742"/>
            <a:chExt cx="7258050" cy="1695534"/>
          </a:xfrm>
        </p:grpSpPr>
        <p:sp>
          <p:nvSpPr>
            <p:cNvPr id="85" name="Rectangle: Rounded Corners 84">
              <a:extLst>
                <a:ext uri="{FF2B5EF4-FFF2-40B4-BE49-F238E27FC236}">
                  <a16:creationId xmlns:a16="http://schemas.microsoft.com/office/drawing/2014/main" id="{AA24AF58-0A14-8686-5CE6-9AEA2B98D5E5}"/>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BEE450E5-903C-B919-E244-B1210F63F454}"/>
                </a:ext>
              </a:extLst>
            </p:cNvPr>
            <p:cNvSpPr txBox="1"/>
            <p:nvPr/>
          </p:nvSpPr>
          <p:spPr>
            <a:xfrm>
              <a:off x="2533406" y="4490026"/>
              <a:ext cx="7125187" cy="1254966"/>
            </a:xfrm>
            <a:prstGeom prst="rect">
              <a:avLst/>
            </a:prstGeom>
            <a:noFill/>
          </p:spPr>
          <p:txBody>
            <a:bodyPr wrap="square" rtlCol="0">
              <a:spAutoFit/>
            </a:bodyPr>
            <a:lstStyle/>
            <a:p>
              <a:pPr algn="ctr">
                <a:lnSpc>
                  <a:spcPct val="120000"/>
                </a:lnSpc>
              </a:pPr>
              <a:r>
                <a:rPr lang="en-IN" sz="2800" dirty="0">
                  <a:solidFill>
                    <a:schemeClr val="bg1"/>
                  </a:solidFill>
                  <a:latin typeface="Poppins SemiBold" panose="00000700000000000000" pitchFamily="2" charset="0"/>
                  <a:cs typeface="Poppins SemiBold" panose="00000700000000000000" pitchFamily="2" charset="0"/>
                </a:rPr>
                <a:t>Time Consuming</a:t>
              </a: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b="1" dirty="0">
                  <a:solidFill>
                    <a:schemeClr val="bg1"/>
                  </a:solidFill>
                  <a:latin typeface="Poppins SemiBold" panose="00000700000000000000" pitchFamily="2" charset="0"/>
                  <a:cs typeface="Poppins SemiBold" panose="00000700000000000000" pitchFamily="2" charset="0"/>
                </a:rPr>
                <a:t>There are many components to research, and each requires lots of time, training, and</a:t>
              </a:r>
            </a:p>
            <a:p>
              <a:pPr algn="ctr">
                <a:lnSpc>
                  <a:spcPct val="120000"/>
                </a:lnSpc>
              </a:pPr>
              <a:r>
                <a:rPr lang="en-IN" b="1" dirty="0">
                  <a:solidFill>
                    <a:schemeClr val="bg1"/>
                  </a:solidFill>
                  <a:latin typeface="Poppins SemiBold" panose="00000700000000000000" pitchFamily="2" charset="0"/>
                  <a:cs typeface="Poppins SemiBold" panose="00000700000000000000" pitchFamily="2" charset="0"/>
                </a:rPr>
                <a:t>funding</a:t>
              </a:r>
            </a:p>
          </p:txBody>
        </p:sp>
      </p:grpSp>
      <p:grpSp>
        <p:nvGrpSpPr>
          <p:cNvPr id="10" name="Group 9">
            <a:extLst>
              <a:ext uri="{FF2B5EF4-FFF2-40B4-BE49-F238E27FC236}">
                <a16:creationId xmlns:a16="http://schemas.microsoft.com/office/drawing/2014/main" id="{94148C96-35E1-2A60-B61C-8548440EC687}"/>
              </a:ext>
            </a:extLst>
          </p:cNvPr>
          <p:cNvGrpSpPr/>
          <p:nvPr/>
        </p:nvGrpSpPr>
        <p:grpSpPr>
          <a:xfrm>
            <a:off x="6170723" y="2159089"/>
            <a:ext cx="3382032" cy="3642622"/>
            <a:chOff x="2466975" y="4269742"/>
            <a:chExt cx="7258050" cy="1695534"/>
          </a:xfrm>
        </p:grpSpPr>
        <p:sp>
          <p:nvSpPr>
            <p:cNvPr id="11" name="Rectangle: Rounded Corners 10">
              <a:extLst>
                <a:ext uri="{FF2B5EF4-FFF2-40B4-BE49-F238E27FC236}">
                  <a16:creationId xmlns:a16="http://schemas.microsoft.com/office/drawing/2014/main" id="{ED2BB98C-5826-79AE-5C1D-F2B43B80CDFE}"/>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008EA455-D9E9-F690-A325-61D3C2FD125C}"/>
                </a:ext>
              </a:extLst>
            </p:cNvPr>
            <p:cNvSpPr txBox="1"/>
            <p:nvPr/>
          </p:nvSpPr>
          <p:spPr>
            <a:xfrm>
              <a:off x="2861569" y="4490026"/>
              <a:ext cx="6468861" cy="1254966"/>
            </a:xfrm>
            <a:prstGeom prst="rect">
              <a:avLst/>
            </a:prstGeom>
            <a:noFill/>
          </p:spPr>
          <p:txBody>
            <a:bodyPr wrap="square" rtlCol="0">
              <a:spAutoFit/>
            </a:bodyPr>
            <a:lstStyle/>
            <a:p>
              <a:pPr algn="ctr">
                <a:lnSpc>
                  <a:spcPct val="120000"/>
                </a:lnSpc>
              </a:pPr>
              <a:r>
                <a:rPr lang="en-IN" sz="2800" dirty="0">
                  <a:solidFill>
                    <a:schemeClr val="bg1"/>
                  </a:solidFill>
                  <a:latin typeface="Poppins SemiBold" panose="00000700000000000000" pitchFamily="2" charset="0"/>
                  <a:cs typeface="Poppins SemiBold" panose="00000700000000000000" pitchFamily="2" charset="0"/>
                </a:rPr>
                <a:t>Costly</a:t>
              </a: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endParaRPr lang="en-IN" sz="2400"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dirty="0">
                  <a:solidFill>
                    <a:schemeClr val="bg1"/>
                  </a:solidFill>
                  <a:latin typeface="Poppins SemiBold" panose="00000700000000000000" pitchFamily="2" charset="0"/>
                  <a:cs typeface="Poppins SemiBold" panose="00000700000000000000" pitchFamily="2" charset="0"/>
                </a:rPr>
                <a:t>Equipment requires maintenance, software updates, and skilled operators, which can get expensive!</a:t>
              </a:r>
            </a:p>
          </p:txBody>
        </p:sp>
      </p:grpSp>
    </p:spTree>
    <p:extLst>
      <p:ext uri="{BB962C8B-B14F-4D97-AF65-F5344CB8AC3E}">
        <p14:creationId xmlns:p14="http://schemas.microsoft.com/office/powerpoint/2010/main" val="19771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FE3E9-D2F1-4ED0-9D2F-1290EEE1B8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F81717-E619-C46D-D780-2702DAB52CBC}"/>
              </a:ext>
            </a:extLst>
          </p:cNvPr>
          <p:cNvSpPr txBox="1"/>
          <p:nvPr/>
        </p:nvSpPr>
        <p:spPr>
          <a:xfrm>
            <a:off x="1302872" y="848615"/>
            <a:ext cx="9586279" cy="861774"/>
          </a:xfrm>
          <a:prstGeom prst="rect">
            <a:avLst/>
          </a:prstGeom>
          <a:noFill/>
        </p:spPr>
        <p:txBody>
          <a:bodyPr wrap="none" rtlCol="0">
            <a:spAutoFit/>
          </a:bodyPr>
          <a:lstStyle/>
          <a:p>
            <a:pPr algn="ctr">
              <a:lnSpc>
                <a:spcPct val="70000"/>
              </a:lnSpc>
            </a:pPr>
            <a:r>
              <a:rPr lang="en-US" sz="6600" dirty="0">
                <a:solidFill>
                  <a:schemeClr val="bg1"/>
                </a:solidFill>
                <a:effectLst>
                  <a:outerShdw blurRad="38100" dist="38100" dir="2700000" algn="tl">
                    <a:srgbClr val="000000">
                      <a:alpha val="43137"/>
                    </a:srgbClr>
                  </a:outerShdw>
                </a:effectLst>
                <a:latin typeface="Pricedown" panose="00000400000000000000" pitchFamily="2" charset="0"/>
              </a:rPr>
              <a:t>How Much Does Research Cost?</a:t>
            </a:r>
            <a:endParaRPr lang="en-IN" sz="6600" dirty="0">
              <a:solidFill>
                <a:schemeClr val="bg1"/>
              </a:solidFill>
              <a:effectLst>
                <a:outerShdw blurRad="38100" dist="38100" dir="2700000" algn="tl">
                  <a:srgbClr val="000000">
                    <a:alpha val="43137"/>
                  </a:srgbClr>
                </a:outerShdw>
              </a:effectLst>
              <a:latin typeface="Pricedown" panose="00000400000000000000" pitchFamily="2" charset="0"/>
            </a:endParaRPr>
          </a:p>
        </p:txBody>
      </p:sp>
      <p:grpSp>
        <p:nvGrpSpPr>
          <p:cNvPr id="87" name="Group 86">
            <a:extLst>
              <a:ext uri="{FF2B5EF4-FFF2-40B4-BE49-F238E27FC236}">
                <a16:creationId xmlns:a16="http://schemas.microsoft.com/office/drawing/2014/main" id="{973CC15D-7D76-7B1C-A0A5-7C3313E050F8}"/>
              </a:ext>
            </a:extLst>
          </p:cNvPr>
          <p:cNvGrpSpPr/>
          <p:nvPr/>
        </p:nvGrpSpPr>
        <p:grpSpPr>
          <a:xfrm>
            <a:off x="3353834" y="5635739"/>
            <a:ext cx="5484332" cy="747291"/>
            <a:chOff x="2466975" y="4269742"/>
            <a:chExt cx="7258050" cy="1695534"/>
          </a:xfrm>
        </p:grpSpPr>
        <p:sp>
          <p:nvSpPr>
            <p:cNvPr id="85" name="Rectangle: Rounded Corners 84">
              <a:extLst>
                <a:ext uri="{FF2B5EF4-FFF2-40B4-BE49-F238E27FC236}">
                  <a16:creationId xmlns:a16="http://schemas.microsoft.com/office/drawing/2014/main" id="{B50139D2-0E22-F10E-FF94-58B09475D7C1}"/>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6ABF9FAF-C90F-4AE2-7DF3-CE8BD852B15F}"/>
                </a:ext>
              </a:extLst>
            </p:cNvPr>
            <p:cNvSpPr txBox="1"/>
            <p:nvPr/>
          </p:nvSpPr>
          <p:spPr>
            <a:xfrm>
              <a:off x="2861569" y="4522044"/>
              <a:ext cx="6468863" cy="1000919"/>
            </a:xfrm>
            <a:prstGeom prst="rect">
              <a:avLst/>
            </a:prstGeom>
            <a:noFill/>
          </p:spPr>
          <p:txBody>
            <a:bodyPr wrap="square" rtlCol="0">
              <a:spAutoFit/>
            </a:bodyPr>
            <a:lstStyle/>
            <a:p>
              <a:pPr algn="ctr">
                <a:lnSpc>
                  <a:spcPct val="120000"/>
                </a:lnSpc>
              </a:pPr>
              <a:r>
                <a:rPr lang="en-IN" sz="2000" dirty="0">
                  <a:solidFill>
                    <a:schemeClr val="bg1"/>
                  </a:solidFill>
                  <a:latin typeface="Poppins SemiBold" panose="00000700000000000000" pitchFamily="2" charset="0"/>
                  <a:cs typeface="Poppins SemiBold" panose="00000700000000000000" pitchFamily="2" charset="0"/>
                </a:rPr>
                <a:t>Let’s get started! Good luck! </a:t>
              </a:r>
              <a:r>
                <a:rPr lang="en-IN" sz="2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a:t>
              </a:r>
              <a:endParaRPr lang="en-IN" sz="2000" dirty="0">
                <a:solidFill>
                  <a:schemeClr val="bg1"/>
                </a:solidFill>
                <a:latin typeface="Poppins SemiBold" panose="00000700000000000000" pitchFamily="2" charset="0"/>
                <a:cs typeface="Poppins SemiBold" panose="00000700000000000000" pitchFamily="2" charset="0"/>
              </a:endParaRPr>
            </a:p>
          </p:txBody>
        </p:sp>
      </p:grpSp>
      <p:grpSp>
        <p:nvGrpSpPr>
          <p:cNvPr id="4" name="Group 3">
            <a:extLst>
              <a:ext uri="{FF2B5EF4-FFF2-40B4-BE49-F238E27FC236}">
                <a16:creationId xmlns:a16="http://schemas.microsoft.com/office/drawing/2014/main" id="{657D160C-6E26-9632-E6AE-156C0F17016A}"/>
              </a:ext>
            </a:extLst>
          </p:cNvPr>
          <p:cNvGrpSpPr/>
          <p:nvPr/>
        </p:nvGrpSpPr>
        <p:grpSpPr>
          <a:xfrm>
            <a:off x="1411574" y="2159198"/>
            <a:ext cx="9368852" cy="3027732"/>
            <a:chOff x="2466975" y="4269742"/>
            <a:chExt cx="7258050" cy="1695534"/>
          </a:xfrm>
        </p:grpSpPr>
        <p:sp>
          <p:nvSpPr>
            <p:cNvPr id="7" name="Rectangle: Rounded Corners 6">
              <a:extLst>
                <a:ext uri="{FF2B5EF4-FFF2-40B4-BE49-F238E27FC236}">
                  <a16:creationId xmlns:a16="http://schemas.microsoft.com/office/drawing/2014/main" id="{341A9564-B8DC-2D7C-B030-F58A44688E56}"/>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7BCF2B71-5E88-12BD-1509-66CA91DD0475}"/>
                </a:ext>
              </a:extLst>
            </p:cNvPr>
            <p:cNvSpPr txBox="1"/>
            <p:nvPr/>
          </p:nvSpPr>
          <p:spPr>
            <a:xfrm>
              <a:off x="2861569" y="4429856"/>
              <a:ext cx="6468861" cy="1344371"/>
            </a:xfrm>
            <a:prstGeom prst="rect">
              <a:avLst/>
            </a:prstGeom>
            <a:noFill/>
          </p:spPr>
          <p:txBody>
            <a:bodyPr wrap="square" rtlCol="0">
              <a:spAutoFit/>
            </a:bodyPr>
            <a:lstStyle/>
            <a:p>
              <a:pPr algn="ctr">
                <a:lnSpc>
                  <a:spcPct val="120000"/>
                </a:lnSpc>
              </a:pPr>
              <a:r>
                <a:rPr lang="en-IN" b="1" dirty="0">
                  <a:solidFill>
                    <a:schemeClr val="bg1"/>
                  </a:solidFill>
                  <a:latin typeface="Poppins SemiBold" panose="00000700000000000000" pitchFamily="2" charset="0"/>
                  <a:cs typeface="Poppins SemiBold" panose="00000700000000000000" pitchFamily="2" charset="0"/>
                </a:rPr>
                <a:t>Conducting cancer research is a long and expensive process. Even the smaller items needed in the lab are often taken for granted.</a:t>
              </a:r>
            </a:p>
            <a:p>
              <a:pPr algn="ctr">
                <a:lnSpc>
                  <a:spcPct val="120000"/>
                </a:lnSpc>
              </a:pPr>
              <a:endParaRPr lang="en-IN" b="1"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b="1" dirty="0">
                  <a:solidFill>
                    <a:schemeClr val="bg1"/>
                  </a:solidFill>
                  <a:latin typeface="Poppins SemiBold" panose="00000700000000000000" pitchFamily="2" charset="0"/>
                  <a:cs typeface="Poppins SemiBold" panose="00000700000000000000" pitchFamily="2" charset="0"/>
                </a:rPr>
                <a:t>The following slides feature common pieces of equipment found in cancer research labs. It is your job to figure out how much they cost.</a:t>
              </a:r>
            </a:p>
            <a:p>
              <a:pPr algn="ctr">
                <a:lnSpc>
                  <a:spcPct val="120000"/>
                </a:lnSpc>
              </a:pPr>
              <a:endParaRPr lang="en-IN" b="1"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b="1" dirty="0">
                  <a:solidFill>
                    <a:schemeClr val="bg1"/>
                  </a:solidFill>
                  <a:latin typeface="Poppins SemiBold" panose="00000700000000000000" pitchFamily="2" charset="0"/>
                  <a:cs typeface="Poppins SemiBold" panose="00000700000000000000" pitchFamily="2" charset="0"/>
                </a:rPr>
                <a:t>Click the amount you think is correct and see the PRICE OF RESEARCH!</a:t>
              </a:r>
            </a:p>
          </p:txBody>
        </p:sp>
      </p:grpSp>
    </p:spTree>
    <p:extLst>
      <p:ext uri="{BB962C8B-B14F-4D97-AF65-F5344CB8AC3E}">
        <p14:creationId xmlns:p14="http://schemas.microsoft.com/office/powerpoint/2010/main" val="91301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1222-4F60-F021-D007-603FFF7CBF7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CED6B9-0D18-90F2-91E4-DC5A9A7BCDD1}"/>
              </a:ext>
            </a:extLst>
          </p:cNvPr>
          <p:cNvSpPr txBox="1"/>
          <p:nvPr/>
        </p:nvSpPr>
        <p:spPr>
          <a:xfrm>
            <a:off x="4357396" y="848615"/>
            <a:ext cx="3477235" cy="861774"/>
          </a:xfrm>
          <a:prstGeom prst="rect">
            <a:avLst/>
          </a:prstGeom>
          <a:noFill/>
        </p:spPr>
        <p:txBody>
          <a:bodyPr wrap="none" rtlCol="0">
            <a:spAutoFit/>
          </a:bodyPr>
          <a:lstStyle/>
          <a:p>
            <a:pPr algn="ctr">
              <a:lnSpc>
                <a:spcPct val="70000"/>
              </a:lnSpc>
            </a:pPr>
            <a:r>
              <a:rPr lang="en-IN" sz="6600" dirty="0">
                <a:solidFill>
                  <a:schemeClr val="bg1"/>
                </a:solidFill>
                <a:effectLst>
                  <a:outerShdw blurRad="38100" dist="38100" dir="2700000" algn="tl">
                    <a:srgbClr val="000000">
                      <a:alpha val="43137"/>
                    </a:srgbClr>
                  </a:outerShdw>
                </a:effectLst>
                <a:latin typeface="Pricedown" panose="00000400000000000000" pitchFamily="2" charset="0"/>
              </a:rPr>
              <a:t>Centrifuge</a:t>
            </a:r>
          </a:p>
        </p:txBody>
      </p:sp>
      <p:grpSp>
        <p:nvGrpSpPr>
          <p:cNvPr id="87" name="Group 86">
            <a:extLst>
              <a:ext uri="{FF2B5EF4-FFF2-40B4-BE49-F238E27FC236}">
                <a16:creationId xmlns:a16="http://schemas.microsoft.com/office/drawing/2014/main" id="{8B8682F9-0D64-C22F-217C-0DB54C09643C}"/>
              </a:ext>
            </a:extLst>
          </p:cNvPr>
          <p:cNvGrpSpPr/>
          <p:nvPr/>
        </p:nvGrpSpPr>
        <p:grpSpPr>
          <a:xfrm>
            <a:off x="7666966" y="3618161"/>
            <a:ext cx="1916151" cy="1198667"/>
            <a:chOff x="2466975" y="4269742"/>
            <a:chExt cx="7258050" cy="1695534"/>
          </a:xfrm>
        </p:grpSpPr>
        <p:sp>
          <p:nvSpPr>
            <p:cNvPr id="85" name="Rectangle: Rounded Corners 84">
              <a:extLst>
                <a:ext uri="{FF2B5EF4-FFF2-40B4-BE49-F238E27FC236}">
                  <a16:creationId xmlns:a16="http://schemas.microsoft.com/office/drawing/2014/main" id="{981A21FF-465D-DCBE-29C7-3B80BC980249}"/>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6" name="TextBox 5">
              <a:hlinkClick r:id="rId3" action="ppaction://hlinksldjump"/>
              <a:extLst>
                <a:ext uri="{FF2B5EF4-FFF2-40B4-BE49-F238E27FC236}">
                  <a16:creationId xmlns:a16="http://schemas.microsoft.com/office/drawing/2014/main" id="{A8DA9360-6047-335F-894F-27A1E2D06258}"/>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$500</a:t>
              </a:r>
            </a:p>
          </p:txBody>
        </p:sp>
      </p:grpSp>
      <p:grpSp>
        <p:nvGrpSpPr>
          <p:cNvPr id="10" name="Group 9">
            <a:extLst>
              <a:ext uri="{FF2B5EF4-FFF2-40B4-BE49-F238E27FC236}">
                <a16:creationId xmlns:a16="http://schemas.microsoft.com/office/drawing/2014/main" id="{A8BA02E9-DC89-2EBD-C5B2-9F1DA865125B}"/>
              </a:ext>
            </a:extLst>
          </p:cNvPr>
          <p:cNvGrpSpPr/>
          <p:nvPr/>
        </p:nvGrpSpPr>
        <p:grpSpPr>
          <a:xfrm>
            <a:off x="5691859" y="3618161"/>
            <a:ext cx="1916151" cy="1198667"/>
            <a:chOff x="2466975" y="4269742"/>
            <a:chExt cx="7258050" cy="1695534"/>
          </a:xfrm>
        </p:grpSpPr>
        <p:sp>
          <p:nvSpPr>
            <p:cNvPr id="11" name="Rectangle: Rounded Corners 10">
              <a:extLst>
                <a:ext uri="{FF2B5EF4-FFF2-40B4-BE49-F238E27FC236}">
                  <a16:creationId xmlns:a16="http://schemas.microsoft.com/office/drawing/2014/main" id="{AB8BED61-5F92-697F-0333-5BA9AEB870AF}"/>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2" name="TextBox 11">
              <a:hlinkClick r:id="rId3" action="ppaction://hlinksldjump"/>
              <a:extLst>
                <a:ext uri="{FF2B5EF4-FFF2-40B4-BE49-F238E27FC236}">
                  <a16:creationId xmlns:a16="http://schemas.microsoft.com/office/drawing/2014/main" id="{D020CD77-824C-163B-9588-0721FA91ED9A}"/>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$100</a:t>
              </a:r>
            </a:p>
          </p:txBody>
        </p:sp>
      </p:grpSp>
      <p:grpSp>
        <p:nvGrpSpPr>
          <p:cNvPr id="13" name="Group 12">
            <a:extLst>
              <a:ext uri="{FF2B5EF4-FFF2-40B4-BE49-F238E27FC236}">
                <a16:creationId xmlns:a16="http://schemas.microsoft.com/office/drawing/2014/main" id="{10A86903-1B33-F4FD-3A06-BB5A9CE4F7FE}"/>
              </a:ext>
            </a:extLst>
          </p:cNvPr>
          <p:cNvGrpSpPr/>
          <p:nvPr/>
        </p:nvGrpSpPr>
        <p:grpSpPr>
          <a:xfrm>
            <a:off x="7666966" y="4948552"/>
            <a:ext cx="1916151" cy="1198667"/>
            <a:chOff x="2466975" y="4269742"/>
            <a:chExt cx="7258050" cy="1695534"/>
          </a:xfrm>
        </p:grpSpPr>
        <p:sp>
          <p:nvSpPr>
            <p:cNvPr id="14" name="Rectangle: Rounded Corners 13">
              <a:hlinkClick r:id="rId4" action="ppaction://hlinksldjump"/>
              <a:extLst>
                <a:ext uri="{FF2B5EF4-FFF2-40B4-BE49-F238E27FC236}">
                  <a16:creationId xmlns:a16="http://schemas.microsoft.com/office/drawing/2014/main" id="{30BAAD0C-C3BA-09B3-DA39-C8E890F06777}"/>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5" name="TextBox 14">
              <a:hlinkClick r:id="rId4" action="ppaction://hlinksldjump"/>
              <a:extLst>
                <a:ext uri="{FF2B5EF4-FFF2-40B4-BE49-F238E27FC236}">
                  <a16:creationId xmlns:a16="http://schemas.microsoft.com/office/drawing/2014/main" id="{A42830E9-95D0-1835-4D3F-CC95F67F5640}"/>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$10,000</a:t>
              </a:r>
            </a:p>
          </p:txBody>
        </p:sp>
      </p:grpSp>
      <p:grpSp>
        <p:nvGrpSpPr>
          <p:cNvPr id="16" name="Group 15">
            <a:extLst>
              <a:ext uri="{FF2B5EF4-FFF2-40B4-BE49-F238E27FC236}">
                <a16:creationId xmlns:a16="http://schemas.microsoft.com/office/drawing/2014/main" id="{D590A1CE-C23D-12D9-CBAE-DA1931856547}"/>
              </a:ext>
            </a:extLst>
          </p:cNvPr>
          <p:cNvGrpSpPr/>
          <p:nvPr/>
        </p:nvGrpSpPr>
        <p:grpSpPr>
          <a:xfrm>
            <a:off x="5691858" y="4948552"/>
            <a:ext cx="1916151" cy="1198667"/>
            <a:chOff x="2466975" y="4269742"/>
            <a:chExt cx="7258050" cy="1695534"/>
          </a:xfrm>
        </p:grpSpPr>
        <p:sp>
          <p:nvSpPr>
            <p:cNvPr id="17" name="Rectangle: Rounded Corners 16">
              <a:extLst>
                <a:ext uri="{FF2B5EF4-FFF2-40B4-BE49-F238E27FC236}">
                  <a16:creationId xmlns:a16="http://schemas.microsoft.com/office/drawing/2014/main" id="{0788B89B-A11F-ECF9-4D49-107364AE41DE}"/>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8" name="TextBox 17">
              <a:hlinkClick r:id="rId3" action="ppaction://hlinksldjump"/>
              <a:extLst>
                <a:ext uri="{FF2B5EF4-FFF2-40B4-BE49-F238E27FC236}">
                  <a16:creationId xmlns:a16="http://schemas.microsoft.com/office/drawing/2014/main" id="{2EE4B487-51C6-2A38-496E-531886E286F5}"/>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$5,000</a:t>
              </a:r>
            </a:p>
          </p:txBody>
        </p:sp>
      </p:grpSp>
      <p:pic>
        <p:nvPicPr>
          <p:cNvPr id="20" name="Picture 19" descr="A white medical centrifuge with a lid open&#10;&#10;AI-generated content may be incorrect.">
            <a:extLst>
              <a:ext uri="{FF2B5EF4-FFF2-40B4-BE49-F238E27FC236}">
                <a16:creationId xmlns:a16="http://schemas.microsoft.com/office/drawing/2014/main" id="{81A3C284-34FE-60F7-D19E-CA74FCCAB7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197" y="1909446"/>
            <a:ext cx="4355333" cy="4237773"/>
          </a:xfrm>
          <a:prstGeom prst="rect">
            <a:avLst/>
          </a:prstGeom>
          <a:ln>
            <a:noFill/>
          </a:ln>
          <a:effectLst>
            <a:outerShdw blurRad="190500" algn="tl" rotWithShape="0">
              <a:srgbClr val="000000">
                <a:alpha val="70000"/>
              </a:srgbClr>
            </a:outerShdw>
          </a:effectLst>
        </p:spPr>
      </p:pic>
      <p:grpSp>
        <p:nvGrpSpPr>
          <p:cNvPr id="27" name="Group 26">
            <a:extLst>
              <a:ext uri="{FF2B5EF4-FFF2-40B4-BE49-F238E27FC236}">
                <a16:creationId xmlns:a16="http://schemas.microsoft.com/office/drawing/2014/main" id="{CD7D59B3-DA51-A3E1-2C5E-19573347BDAE}"/>
              </a:ext>
            </a:extLst>
          </p:cNvPr>
          <p:cNvGrpSpPr/>
          <p:nvPr/>
        </p:nvGrpSpPr>
        <p:grpSpPr>
          <a:xfrm>
            <a:off x="9642073" y="3618161"/>
            <a:ext cx="1916151" cy="1198667"/>
            <a:chOff x="2466975" y="4269742"/>
            <a:chExt cx="7258050" cy="1695534"/>
          </a:xfrm>
        </p:grpSpPr>
        <p:sp>
          <p:nvSpPr>
            <p:cNvPr id="28" name="Rectangle: Rounded Corners 27">
              <a:extLst>
                <a:ext uri="{FF2B5EF4-FFF2-40B4-BE49-F238E27FC236}">
                  <a16:creationId xmlns:a16="http://schemas.microsoft.com/office/drawing/2014/main" id="{819CE56F-566E-23B3-3F9E-D581379AFEC7}"/>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29" name="TextBox 28">
              <a:hlinkClick r:id="rId3" action="ppaction://hlinksldjump"/>
              <a:extLst>
                <a:ext uri="{FF2B5EF4-FFF2-40B4-BE49-F238E27FC236}">
                  <a16:creationId xmlns:a16="http://schemas.microsoft.com/office/drawing/2014/main" id="{24446BAD-8779-B238-C004-90E37C4D51AD}"/>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$1,000</a:t>
              </a:r>
            </a:p>
          </p:txBody>
        </p:sp>
      </p:grpSp>
      <p:grpSp>
        <p:nvGrpSpPr>
          <p:cNvPr id="30" name="Group 29">
            <a:extLst>
              <a:ext uri="{FF2B5EF4-FFF2-40B4-BE49-F238E27FC236}">
                <a16:creationId xmlns:a16="http://schemas.microsoft.com/office/drawing/2014/main" id="{088C9D7D-CFEF-99D2-3055-1B93396665F2}"/>
              </a:ext>
            </a:extLst>
          </p:cNvPr>
          <p:cNvGrpSpPr/>
          <p:nvPr/>
        </p:nvGrpSpPr>
        <p:grpSpPr>
          <a:xfrm>
            <a:off x="9642073" y="4948552"/>
            <a:ext cx="1916151" cy="1198667"/>
            <a:chOff x="2466975" y="4269742"/>
            <a:chExt cx="7258050" cy="1695534"/>
          </a:xfrm>
        </p:grpSpPr>
        <p:sp>
          <p:nvSpPr>
            <p:cNvPr id="31" name="Rectangle: Rounded Corners 30">
              <a:extLst>
                <a:ext uri="{FF2B5EF4-FFF2-40B4-BE49-F238E27FC236}">
                  <a16:creationId xmlns:a16="http://schemas.microsoft.com/office/drawing/2014/main" id="{8198C6B7-5421-D06D-DAFB-EEC95F1C5232}"/>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32" name="TextBox 31">
              <a:hlinkClick r:id="rId3" action="ppaction://hlinksldjump"/>
              <a:extLst>
                <a:ext uri="{FF2B5EF4-FFF2-40B4-BE49-F238E27FC236}">
                  <a16:creationId xmlns:a16="http://schemas.microsoft.com/office/drawing/2014/main" id="{1771B6F1-B5C1-A57B-D3A0-A02C2F65984B}"/>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$15,000</a:t>
              </a:r>
            </a:p>
          </p:txBody>
        </p:sp>
      </p:grpSp>
      <p:sp>
        <p:nvSpPr>
          <p:cNvPr id="33" name="TextBox 32">
            <a:extLst>
              <a:ext uri="{FF2B5EF4-FFF2-40B4-BE49-F238E27FC236}">
                <a16:creationId xmlns:a16="http://schemas.microsoft.com/office/drawing/2014/main" id="{7757104A-F8FA-FAAB-8A49-B838C9B0AEF5}"/>
              </a:ext>
            </a:extLst>
          </p:cNvPr>
          <p:cNvSpPr txBox="1"/>
          <p:nvPr/>
        </p:nvSpPr>
        <p:spPr>
          <a:xfrm>
            <a:off x="5543886" y="1890807"/>
            <a:ext cx="6162310" cy="1257780"/>
          </a:xfrm>
          <a:prstGeom prst="rect">
            <a:avLst/>
          </a:prstGeom>
          <a:noFill/>
        </p:spPr>
        <p:txBody>
          <a:bodyPr wrap="square" rtlCol="0">
            <a:spAutoFit/>
          </a:bodyPr>
          <a:lstStyle/>
          <a:p>
            <a:pPr algn="ctr">
              <a:lnSpc>
                <a:spcPct val="120000"/>
              </a:lnSpc>
            </a:pPr>
            <a:r>
              <a:rPr lang="en-IN" sz="1600" b="1" dirty="0">
                <a:solidFill>
                  <a:schemeClr val="bg1"/>
                </a:solidFill>
                <a:latin typeface="Poppins SemiBold" panose="00000700000000000000" pitchFamily="2" charset="0"/>
                <a:cs typeface="Poppins SemiBold" panose="00000700000000000000" pitchFamily="2" charset="0"/>
              </a:rPr>
              <a:t>A centrifuge spins samples or solutions using a force that separates components based on density. Centrifuges vary in size, power, and price, and each version is used for specific samples or types of research.</a:t>
            </a:r>
          </a:p>
        </p:txBody>
      </p:sp>
    </p:spTree>
    <p:extLst>
      <p:ext uri="{BB962C8B-B14F-4D97-AF65-F5344CB8AC3E}">
        <p14:creationId xmlns:p14="http://schemas.microsoft.com/office/powerpoint/2010/main" val="253392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06F16-8372-5A74-55FF-26A6B31716B0}"/>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423564DD-ABD0-DD6E-57D9-37A963005FDA}"/>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0BAB6FE7-189B-91F7-0DD5-64912352E0CF}"/>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C58D90D0-30B9-209F-2F6F-A9FA3B2733D0}"/>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C41F04"/>
                </a:solidFill>
                <a:latin typeface="Pricedown" panose="020B0604020202020204" charset="0"/>
              </a:rPr>
              <a:t>Sorry!</a:t>
            </a:r>
          </a:p>
          <a:p>
            <a:pPr algn="ctr"/>
            <a:r>
              <a:rPr lang="en-IN" sz="7200" dirty="0">
                <a:solidFill>
                  <a:srgbClr val="C41F04"/>
                </a:solidFill>
                <a:latin typeface="Pricedown" panose="020B0604020202020204" charset="0"/>
              </a:rPr>
              <a:t>That’s Incorrect</a:t>
            </a:r>
          </a:p>
        </p:txBody>
      </p:sp>
      <p:grpSp>
        <p:nvGrpSpPr>
          <p:cNvPr id="8" name="Group 7">
            <a:extLst>
              <a:ext uri="{FF2B5EF4-FFF2-40B4-BE49-F238E27FC236}">
                <a16:creationId xmlns:a16="http://schemas.microsoft.com/office/drawing/2014/main" id="{2DF06F6F-87EF-3F57-3469-46F1506F6C8A}"/>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971D23EF-83DE-9F2F-5FDA-F8AA8567CB58}"/>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92AD5C71-866A-B3A3-7611-E29DF503E82B}"/>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C356F040-5B5E-AE5D-DE69-558F9EEAABBE}"/>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A4800888-2B78-C864-8AEB-6F8BE1169287}"/>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3BC73DEF-EAA1-2A7F-34D0-4A1D93D24CD7}"/>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D530ABC4-FB5F-C63C-24EC-132411D38BA0}"/>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EAB6A609-2B6C-9FF2-AFD6-F47F7641BD8C}"/>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396A4446-30F8-4F08-6BAB-E3B916042137}"/>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0BDF8A8B-0E5F-D3DE-2FDA-CD29E6799BED}"/>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D7F789CD-298C-7F30-FE19-538B9C725FBF}"/>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E957BCD9-4DB4-C7EB-B9AF-46C728E1908D}"/>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FC65C24F-310D-28F0-A30B-34892E5CD008}"/>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75313DD3-FD34-E773-A6B1-3BADA1A191D4}"/>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66CD8F5F-6803-A08D-3D7A-6149A1DBD69E}"/>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5C7C2669-8297-5113-3379-0F32873AF716}"/>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F8697221-5996-5F0F-A7B5-1C09A84D41BB}"/>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41F48BF3-39F5-5389-8809-D1A4CBDB294C}"/>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D3034245-6AE5-BFC2-611C-69BE4D9E83CF}"/>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1C51A674-30D7-5FE8-B410-EE8A16834ABF}"/>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B46922B6-3725-8457-E6E3-E5ED9EE99CCF}"/>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44029406-0DD9-D1F0-D08C-E1BEECDFB01D}"/>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392AF47D-D070-D9D8-FEC3-D425917877AE}"/>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FFE226F8-B85A-2B80-8981-7EC2D3003E15}"/>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4371E82F-2A43-ABD5-ADB3-C0099B887586}"/>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C35997E0-BC9E-7EB3-4E6D-E986748DEFD4}"/>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420E358B-E784-21A9-2FB3-BB6AECE246F7}"/>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C6254706-7C44-DD80-4B1A-7B0AF2E56C60}"/>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453E10F6-DFBC-F8F9-2A02-1803100EF119}"/>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564318E5-6235-96D3-36C1-6BC93D303201}"/>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02BE5176-D032-E497-FE0A-909B8888D7BE}"/>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83A70880-3302-A478-E4A7-C97097717BCC}"/>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A9E47AA4-79A9-E302-4169-F8FE3EDD80FD}"/>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96A8A4F2-0764-D5C8-2933-4708635CF933}"/>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42E4B260-E5C1-E9B7-66A7-03D1FA8C5684}"/>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D5D28016-5032-648C-BCD5-CC63AF6B8662}"/>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978057EE-EF53-1432-A866-E668EA5066C6}"/>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2131B6EA-ADA3-D650-2223-CF971CC8A4F0}"/>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EBFF1D53-9F47-A72C-CC69-04F72487B167}"/>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4219C26F-9A3A-FB1B-32CC-68DC8E23DF5D}"/>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16E97F28-B500-489A-F42C-43292783F5E4}"/>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52CAEC41-2154-9329-2AE8-288D2C52849F}"/>
              </a:ext>
            </a:extLst>
          </p:cNvPr>
          <p:cNvGrpSpPr/>
          <p:nvPr/>
        </p:nvGrpSpPr>
        <p:grpSpPr>
          <a:xfrm>
            <a:off x="4468595" y="5386957"/>
            <a:ext cx="3269694" cy="1169551"/>
            <a:chOff x="2466975" y="3736809"/>
            <a:chExt cx="7258050" cy="2441182"/>
          </a:xfrm>
        </p:grpSpPr>
        <p:sp>
          <p:nvSpPr>
            <p:cNvPr id="51" name="Rectangle: Rounded Corners 50">
              <a:extLst>
                <a:ext uri="{FF2B5EF4-FFF2-40B4-BE49-F238E27FC236}">
                  <a16:creationId xmlns:a16="http://schemas.microsoft.com/office/drawing/2014/main" id="{4F6F321C-37B2-3660-843F-206C7638AD43}"/>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DCC6D2A3-850F-10E9-265A-4A0194C15D14}"/>
                </a:ext>
              </a:extLst>
            </p:cNvPr>
            <p:cNvSpPr txBox="1"/>
            <p:nvPr/>
          </p:nvSpPr>
          <p:spPr>
            <a:xfrm>
              <a:off x="2861568" y="3736809"/>
              <a:ext cx="6468864" cy="244118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 </a:t>
              </a:r>
              <a:r>
                <a:rPr lang="en-IN" sz="3000" dirty="0">
                  <a:solidFill>
                    <a:schemeClr val="bg1"/>
                  </a:solidFill>
                  <a:latin typeface="Poppins SemiBold" panose="00000700000000000000" pitchFamily="2" charset="0"/>
                  <a:cs typeface="Poppins SemiBold" panose="00000700000000000000" pitchFamily="2" charset="0"/>
                </a:rPr>
                <a:t>Try again!</a:t>
              </a:r>
            </a:p>
          </p:txBody>
        </p:sp>
      </p:grpSp>
    </p:spTree>
    <p:extLst>
      <p:ext uri="{BB962C8B-B14F-4D97-AF65-F5344CB8AC3E}">
        <p14:creationId xmlns:p14="http://schemas.microsoft.com/office/powerpoint/2010/main" val="275365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2C25E-C9F7-6D20-023F-75BEE2032908}"/>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E09C7FC3-EB7B-180B-43F7-12FCCC28FCC5}"/>
              </a:ext>
            </a:extLst>
          </p:cNvPr>
          <p:cNvSpPr/>
          <p:nvPr/>
        </p:nvSpPr>
        <p:spPr>
          <a:xfrm>
            <a:off x="1277519" y="414591"/>
            <a:ext cx="9636961" cy="5001684"/>
          </a:xfrm>
          <a:custGeom>
            <a:avLst/>
            <a:gdLst>
              <a:gd name="connsiteX0" fmla="*/ 9557654 w 9973896"/>
              <a:gd name="connsiteY0" fmla="*/ 0 h 5176558"/>
              <a:gd name="connsiteX1" fmla="*/ 416242 w 9973896"/>
              <a:gd name="connsiteY1" fmla="*/ 0 h 5176558"/>
              <a:gd name="connsiteX2" fmla="*/ 0 w 9973896"/>
              <a:gd name="connsiteY2" fmla="*/ 416242 h 5176558"/>
              <a:gd name="connsiteX3" fmla="*/ 0 w 9973896"/>
              <a:gd name="connsiteY3" fmla="*/ 4031460 h 5176558"/>
              <a:gd name="connsiteX4" fmla="*/ 416242 w 9973896"/>
              <a:gd name="connsiteY4" fmla="*/ 4447702 h 5176558"/>
              <a:gd name="connsiteX5" fmla="*/ 652736 w 9973896"/>
              <a:gd name="connsiteY5" fmla="*/ 4447702 h 5176558"/>
              <a:gd name="connsiteX6" fmla="*/ 1044239 w 9973896"/>
              <a:gd name="connsiteY6" fmla="*/ 4839205 h 5176558"/>
              <a:gd name="connsiteX7" fmla="*/ 1044239 w 9973896"/>
              <a:gd name="connsiteY7" fmla="*/ 4839205 h 5176558"/>
              <a:gd name="connsiteX8" fmla="*/ 1381592 w 9973896"/>
              <a:gd name="connsiteY8" fmla="*/ 5176558 h 5176558"/>
              <a:gd name="connsiteX9" fmla="*/ 8592304 w 9973896"/>
              <a:gd name="connsiteY9" fmla="*/ 5176558 h 5176558"/>
              <a:gd name="connsiteX10" fmla="*/ 8929657 w 9973896"/>
              <a:gd name="connsiteY10" fmla="*/ 4839205 h 5176558"/>
              <a:gd name="connsiteX11" fmla="*/ 8929657 w 9973896"/>
              <a:gd name="connsiteY11" fmla="*/ 4839205 h 5176558"/>
              <a:gd name="connsiteX12" fmla="*/ 9321160 w 9973896"/>
              <a:gd name="connsiteY12" fmla="*/ 4447702 h 5176558"/>
              <a:gd name="connsiteX13" fmla="*/ 9557654 w 9973896"/>
              <a:gd name="connsiteY13" fmla="*/ 4447702 h 5176558"/>
              <a:gd name="connsiteX14" fmla="*/ 9973896 w 9973896"/>
              <a:gd name="connsiteY14" fmla="*/ 4031460 h 5176558"/>
              <a:gd name="connsiteX15" fmla="*/ 9973896 w 9973896"/>
              <a:gd name="connsiteY15" fmla="*/ 416242 h 5176558"/>
              <a:gd name="connsiteX16" fmla="*/ 9557654 w 9973896"/>
              <a:gd name="connsiteY16" fmla="*/ 0 h 517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3896" h="5176558">
                <a:moveTo>
                  <a:pt x="9557654" y="0"/>
                </a:moveTo>
                <a:lnTo>
                  <a:pt x="416242" y="0"/>
                </a:lnTo>
                <a:cubicBezTo>
                  <a:pt x="186323" y="0"/>
                  <a:pt x="0" y="186323"/>
                  <a:pt x="0" y="416242"/>
                </a:cubicBezTo>
                <a:lnTo>
                  <a:pt x="0" y="4031460"/>
                </a:lnTo>
                <a:cubicBezTo>
                  <a:pt x="0" y="4261379"/>
                  <a:pt x="186323" y="4447702"/>
                  <a:pt x="416242" y="4447702"/>
                </a:cubicBezTo>
                <a:lnTo>
                  <a:pt x="652736" y="4447702"/>
                </a:lnTo>
                <a:cubicBezTo>
                  <a:pt x="868988" y="4447702"/>
                  <a:pt x="1044239" y="4622953"/>
                  <a:pt x="1044239" y="4839205"/>
                </a:cubicBezTo>
                <a:lnTo>
                  <a:pt x="1044239" y="4839205"/>
                </a:lnTo>
                <a:cubicBezTo>
                  <a:pt x="1044239" y="5025528"/>
                  <a:pt x="1195269" y="5176558"/>
                  <a:pt x="1381592" y="5176558"/>
                </a:cubicBezTo>
                <a:lnTo>
                  <a:pt x="8592304" y="5176558"/>
                </a:lnTo>
                <a:cubicBezTo>
                  <a:pt x="8778627" y="5176558"/>
                  <a:pt x="8929657" y="5025528"/>
                  <a:pt x="8929657" y="4839205"/>
                </a:cubicBezTo>
                <a:lnTo>
                  <a:pt x="8929657" y="4839205"/>
                </a:lnTo>
                <a:cubicBezTo>
                  <a:pt x="8929657" y="4622953"/>
                  <a:pt x="9104908" y="4447702"/>
                  <a:pt x="9321160" y="4447702"/>
                </a:cubicBezTo>
                <a:lnTo>
                  <a:pt x="9557654" y="4447702"/>
                </a:lnTo>
                <a:cubicBezTo>
                  <a:pt x="9787573" y="4447702"/>
                  <a:pt x="9973896" y="4261379"/>
                  <a:pt x="9973896" y="4031460"/>
                </a:cubicBezTo>
                <a:lnTo>
                  <a:pt x="9973896" y="416242"/>
                </a:lnTo>
                <a:cubicBezTo>
                  <a:pt x="9973896" y="186323"/>
                  <a:pt x="9787573" y="0"/>
                  <a:pt x="9557654" y="0"/>
                </a:cubicBezTo>
                <a:close/>
              </a:path>
            </a:pathLst>
          </a:custGeom>
          <a:gradFill>
            <a:gsLst>
              <a:gs pos="50000">
                <a:srgbClr val="FF5499"/>
              </a:gs>
              <a:gs pos="0">
                <a:srgbClr val="FF1171"/>
              </a:gs>
              <a:gs pos="100000">
                <a:srgbClr val="FF1171"/>
              </a:gs>
            </a:gsLst>
            <a:lin ang="5400000" scaled="1"/>
          </a:gradFill>
          <a:ln w="17300" cap="flat">
            <a:noFill/>
            <a:prstDash val="solid"/>
            <a:miter/>
          </a:ln>
        </p:spPr>
        <p:txBody>
          <a:bodyPr rtlCol="0" anchor="ctr"/>
          <a:lstStyle/>
          <a:p>
            <a:endParaRPr lang="en-IN"/>
          </a:p>
        </p:txBody>
      </p:sp>
      <p:sp>
        <p:nvSpPr>
          <p:cNvPr id="3" name="Freeform: Shape 2">
            <a:extLst>
              <a:ext uri="{FF2B5EF4-FFF2-40B4-BE49-F238E27FC236}">
                <a16:creationId xmlns:a16="http://schemas.microsoft.com/office/drawing/2014/main" id="{6712C3A0-C4D3-536B-A430-39B24CDD6801}"/>
              </a:ext>
            </a:extLst>
          </p:cNvPr>
          <p:cNvSpPr/>
          <p:nvPr/>
        </p:nvSpPr>
        <p:spPr>
          <a:xfrm>
            <a:off x="1602370" y="662301"/>
            <a:ext cx="8987117" cy="4506121"/>
          </a:xfrm>
          <a:custGeom>
            <a:avLst/>
            <a:gdLst>
              <a:gd name="connsiteX0" fmla="*/ 8472241 w 8841254"/>
              <a:gd name="connsiteY0" fmla="*/ 173 h 4588871"/>
              <a:gd name="connsiteX1" fmla="*/ 369013 w 8841254"/>
              <a:gd name="connsiteY1" fmla="*/ 173 h 4588871"/>
              <a:gd name="connsiteX2" fmla="*/ 0 w 8841254"/>
              <a:gd name="connsiteY2" fmla="*/ 369186 h 4588871"/>
              <a:gd name="connsiteX3" fmla="*/ 0 w 8841254"/>
              <a:gd name="connsiteY3" fmla="*/ 3573697 h 4588871"/>
              <a:gd name="connsiteX4" fmla="*/ 369013 w 8841254"/>
              <a:gd name="connsiteY4" fmla="*/ 3942710 h 4588871"/>
              <a:gd name="connsiteX5" fmla="*/ 578518 w 8841254"/>
              <a:gd name="connsiteY5" fmla="*/ 3942710 h 4588871"/>
              <a:gd name="connsiteX6" fmla="*/ 925559 w 8841254"/>
              <a:gd name="connsiteY6" fmla="*/ 4289751 h 4588871"/>
              <a:gd name="connsiteX7" fmla="*/ 925559 w 8841254"/>
              <a:gd name="connsiteY7" fmla="*/ 4289751 h 4588871"/>
              <a:gd name="connsiteX8" fmla="*/ 1224679 w 8841254"/>
              <a:gd name="connsiteY8" fmla="*/ 4588872 h 4588871"/>
              <a:gd name="connsiteX9" fmla="*/ 7616574 w 8841254"/>
              <a:gd name="connsiteY9" fmla="*/ 4588872 h 4588871"/>
              <a:gd name="connsiteX10" fmla="*/ 7915695 w 8841254"/>
              <a:gd name="connsiteY10" fmla="*/ 4289751 h 4588871"/>
              <a:gd name="connsiteX11" fmla="*/ 7915695 w 8841254"/>
              <a:gd name="connsiteY11" fmla="*/ 4289751 h 4588871"/>
              <a:gd name="connsiteX12" fmla="*/ 8262736 w 8841254"/>
              <a:gd name="connsiteY12" fmla="*/ 3942710 h 4588871"/>
              <a:gd name="connsiteX13" fmla="*/ 8472241 w 8841254"/>
              <a:gd name="connsiteY13" fmla="*/ 3942710 h 4588871"/>
              <a:gd name="connsiteX14" fmla="*/ 8841254 w 8841254"/>
              <a:gd name="connsiteY14" fmla="*/ 3573697 h 4588871"/>
              <a:gd name="connsiteX15" fmla="*/ 8841254 w 8841254"/>
              <a:gd name="connsiteY15" fmla="*/ 369013 h 4588871"/>
              <a:gd name="connsiteX16" fmla="*/ 8472241 w 8841254"/>
              <a:gd name="connsiteY16" fmla="*/ 0 h 45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1254" h="4588871">
                <a:moveTo>
                  <a:pt x="8472241" y="173"/>
                </a:moveTo>
                <a:lnTo>
                  <a:pt x="369013" y="173"/>
                </a:lnTo>
                <a:cubicBezTo>
                  <a:pt x="165217" y="173"/>
                  <a:pt x="0" y="165390"/>
                  <a:pt x="0" y="369186"/>
                </a:cubicBezTo>
                <a:lnTo>
                  <a:pt x="0" y="3573697"/>
                </a:lnTo>
                <a:cubicBezTo>
                  <a:pt x="0" y="3777493"/>
                  <a:pt x="165217" y="3942710"/>
                  <a:pt x="369013" y="3942710"/>
                </a:cubicBezTo>
                <a:lnTo>
                  <a:pt x="578518" y="3942710"/>
                </a:lnTo>
                <a:cubicBezTo>
                  <a:pt x="770204" y="3942710"/>
                  <a:pt x="925559" y="4098065"/>
                  <a:pt x="925559" y="4289751"/>
                </a:cubicBezTo>
                <a:lnTo>
                  <a:pt x="925559" y="4289751"/>
                </a:lnTo>
                <a:cubicBezTo>
                  <a:pt x="925559" y="4454968"/>
                  <a:pt x="1059463" y="4588872"/>
                  <a:pt x="1224679" y="4588872"/>
                </a:cubicBezTo>
                <a:lnTo>
                  <a:pt x="7616574" y="4588872"/>
                </a:lnTo>
                <a:cubicBezTo>
                  <a:pt x="7781791" y="4588872"/>
                  <a:pt x="7915695" y="4454968"/>
                  <a:pt x="7915695" y="4289751"/>
                </a:cubicBezTo>
                <a:lnTo>
                  <a:pt x="7915695" y="4289751"/>
                </a:lnTo>
                <a:cubicBezTo>
                  <a:pt x="7915695" y="4098065"/>
                  <a:pt x="8071050" y="3942710"/>
                  <a:pt x="8262736" y="3942710"/>
                </a:cubicBezTo>
                <a:lnTo>
                  <a:pt x="8472241" y="3942710"/>
                </a:lnTo>
                <a:cubicBezTo>
                  <a:pt x="8676037" y="3942710"/>
                  <a:pt x="8841254" y="3777493"/>
                  <a:pt x="8841254" y="3573697"/>
                </a:cubicBezTo>
                <a:lnTo>
                  <a:pt x="8841254" y="369013"/>
                </a:lnTo>
                <a:cubicBezTo>
                  <a:pt x="8841254" y="165217"/>
                  <a:pt x="8676037" y="0"/>
                  <a:pt x="8472241" y="0"/>
                </a:cubicBezTo>
                <a:close/>
              </a:path>
            </a:pathLst>
          </a:custGeom>
          <a:gradFill>
            <a:gsLst>
              <a:gs pos="50000">
                <a:srgbClr val="FF8000"/>
              </a:gs>
              <a:gs pos="0">
                <a:srgbClr val="D66B00"/>
              </a:gs>
              <a:gs pos="100000">
                <a:srgbClr val="D66B00"/>
              </a:gs>
            </a:gsLst>
            <a:lin ang="5400000" scaled="1"/>
          </a:gradFill>
          <a:ln w="76200" cap="flat">
            <a:solidFill>
              <a:srgbClr val="A50100"/>
            </a:solid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D3BAA831-BFF0-106E-B72C-D90F568411B3}"/>
              </a:ext>
            </a:extLst>
          </p:cNvPr>
          <p:cNvSpPr/>
          <p:nvPr/>
        </p:nvSpPr>
        <p:spPr>
          <a:xfrm>
            <a:off x="1878023" y="945012"/>
            <a:ext cx="8443191" cy="3937525"/>
          </a:xfrm>
          <a:custGeom>
            <a:avLst/>
            <a:gdLst>
              <a:gd name="connsiteX0" fmla="*/ 7349460 w 7669513"/>
              <a:gd name="connsiteY0" fmla="*/ 173 h 3980596"/>
              <a:gd name="connsiteX1" fmla="*/ 320053 w 7669513"/>
              <a:gd name="connsiteY1" fmla="*/ 173 h 3980596"/>
              <a:gd name="connsiteX2" fmla="*/ 0 w 7669513"/>
              <a:gd name="connsiteY2" fmla="*/ 320226 h 3980596"/>
              <a:gd name="connsiteX3" fmla="*/ 0 w 7669513"/>
              <a:gd name="connsiteY3" fmla="*/ 3100018 h 3980596"/>
              <a:gd name="connsiteX4" fmla="*/ 320053 w 7669513"/>
              <a:gd name="connsiteY4" fmla="*/ 3420071 h 3980596"/>
              <a:gd name="connsiteX5" fmla="*/ 501878 w 7669513"/>
              <a:gd name="connsiteY5" fmla="*/ 3420071 h 3980596"/>
              <a:gd name="connsiteX6" fmla="*/ 802901 w 7669513"/>
              <a:gd name="connsiteY6" fmla="*/ 3721094 h 3980596"/>
              <a:gd name="connsiteX7" fmla="*/ 802901 w 7669513"/>
              <a:gd name="connsiteY7" fmla="*/ 3721094 h 3980596"/>
              <a:gd name="connsiteX8" fmla="*/ 1062404 w 7669513"/>
              <a:gd name="connsiteY8" fmla="*/ 3980597 h 3980596"/>
              <a:gd name="connsiteX9" fmla="*/ 6607110 w 7669513"/>
              <a:gd name="connsiteY9" fmla="*/ 3980597 h 3980596"/>
              <a:gd name="connsiteX10" fmla="*/ 6866612 w 7669513"/>
              <a:gd name="connsiteY10" fmla="*/ 3721094 h 3980596"/>
              <a:gd name="connsiteX11" fmla="*/ 6866612 w 7669513"/>
              <a:gd name="connsiteY11" fmla="*/ 3721094 h 3980596"/>
              <a:gd name="connsiteX12" fmla="*/ 7167635 w 7669513"/>
              <a:gd name="connsiteY12" fmla="*/ 3420071 h 3980596"/>
              <a:gd name="connsiteX13" fmla="*/ 7349460 w 7669513"/>
              <a:gd name="connsiteY13" fmla="*/ 3420071 h 3980596"/>
              <a:gd name="connsiteX14" fmla="*/ 7669513 w 7669513"/>
              <a:gd name="connsiteY14" fmla="*/ 3100018 h 3980596"/>
              <a:gd name="connsiteX15" fmla="*/ 7669513 w 7669513"/>
              <a:gd name="connsiteY15" fmla="*/ 320053 h 3980596"/>
              <a:gd name="connsiteX16" fmla="*/ 7349460 w 7669513"/>
              <a:gd name="connsiteY16" fmla="*/ 0 h 39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9513" h="3980596">
                <a:moveTo>
                  <a:pt x="7349460" y="173"/>
                </a:moveTo>
                <a:lnTo>
                  <a:pt x="320053" y="173"/>
                </a:lnTo>
                <a:cubicBezTo>
                  <a:pt x="143245" y="173"/>
                  <a:pt x="0" y="143418"/>
                  <a:pt x="0" y="320226"/>
                </a:cubicBezTo>
                <a:lnTo>
                  <a:pt x="0" y="3100018"/>
                </a:lnTo>
                <a:cubicBezTo>
                  <a:pt x="0" y="3276826"/>
                  <a:pt x="143245" y="3420071"/>
                  <a:pt x="320053" y="3420071"/>
                </a:cubicBezTo>
                <a:lnTo>
                  <a:pt x="501878" y="3420071"/>
                </a:lnTo>
                <a:cubicBezTo>
                  <a:pt x="668133" y="3420071"/>
                  <a:pt x="802901" y="3554840"/>
                  <a:pt x="802901" y="3721094"/>
                </a:cubicBezTo>
                <a:lnTo>
                  <a:pt x="802901" y="3721094"/>
                </a:lnTo>
                <a:cubicBezTo>
                  <a:pt x="802901" y="3864340"/>
                  <a:pt x="918985" y="3980597"/>
                  <a:pt x="1062404" y="3980597"/>
                </a:cubicBezTo>
                <a:lnTo>
                  <a:pt x="6607110" y="3980597"/>
                </a:lnTo>
                <a:cubicBezTo>
                  <a:pt x="6750355" y="3980597"/>
                  <a:pt x="6866612" y="3864513"/>
                  <a:pt x="6866612" y="3721094"/>
                </a:cubicBezTo>
                <a:lnTo>
                  <a:pt x="6866612" y="3721094"/>
                </a:lnTo>
                <a:cubicBezTo>
                  <a:pt x="6866612" y="3554840"/>
                  <a:pt x="7001380" y="3420071"/>
                  <a:pt x="7167635" y="3420071"/>
                </a:cubicBezTo>
                <a:lnTo>
                  <a:pt x="7349460" y="3420071"/>
                </a:lnTo>
                <a:cubicBezTo>
                  <a:pt x="7526268" y="3420071"/>
                  <a:pt x="7669513" y="3276826"/>
                  <a:pt x="7669513" y="3100018"/>
                </a:cubicBezTo>
                <a:lnTo>
                  <a:pt x="7669513" y="320053"/>
                </a:lnTo>
                <a:cubicBezTo>
                  <a:pt x="7669513" y="143245"/>
                  <a:pt x="7526268" y="0"/>
                  <a:pt x="7349460" y="0"/>
                </a:cubicBezTo>
                <a:close/>
              </a:path>
            </a:pathLst>
          </a:custGeom>
          <a:gradFill>
            <a:gsLst>
              <a:gs pos="50000">
                <a:schemeClr val="bg1"/>
              </a:gs>
              <a:gs pos="0">
                <a:schemeClr val="bg1">
                  <a:lumMod val="95000"/>
                </a:schemeClr>
              </a:gs>
              <a:gs pos="100000">
                <a:schemeClr val="bg1">
                  <a:lumMod val="95000"/>
                </a:schemeClr>
              </a:gs>
            </a:gsLst>
            <a:lin ang="5400000" scaled="1"/>
          </a:gradFill>
          <a:ln w="76200" cap="flat">
            <a:solidFill>
              <a:srgbClr val="047ECE"/>
            </a:solidFill>
            <a:prstDash val="solid"/>
            <a:miter/>
          </a:ln>
        </p:spPr>
        <p:txBody>
          <a:bodyPr rtlCol="0" anchor="ctr"/>
          <a:lstStyle/>
          <a:p>
            <a:pPr algn="ctr"/>
            <a:r>
              <a:rPr lang="en-IN" sz="7200" dirty="0">
                <a:solidFill>
                  <a:srgbClr val="00B050"/>
                </a:solidFill>
                <a:latin typeface="Pricedown" panose="020B0604020202020204" charset="0"/>
              </a:rPr>
              <a:t>That’s correct!</a:t>
            </a:r>
          </a:p>
          <a:p>
            <a:pPr algn="ctr"/>
            <a:r>
              <a:rPr lang="en-IN" sz="7200" dirty="0">
                <a:solidFill>
                  <a:srgbClr val="00B050"/>
                </a:solidFill>
                <a:latin typeface="Pricedown" panose="020B0604020202020204" charset="0"/>
              </a:rPr>
              <a:t>Well Done!</a:t>
            </a:r>
          </a:p>
        </p:txBody>
      </p:sp>
      <p:grpSp>
        <p:nvGrpSpPr>
          <p:cNvPr id="8" name="Group 7">
            <a:extLst>
              <a:ext uri="{FF2B5EF4-FFF2-40B4-BE49-F238E27FC236}">
                <a16:creationId xmlns:a16="http://schemas.microsoft.com/office/drawing/2014/main" id="{A2A803B3-4B6E-D79E-BF54-290C0CE1211E}"/>
              </a:ext>
            </a:extLst>
          </p:cNvPr>
          <p:cNvGrpSpPr/>
          <p:nvPr/>
        </p:nvGrpSpPr>
        <p:grpSpPr>
          <a:xfrm>
            <a:off x="1201052" y="334951"/>
            <a:ext cx="9788688" cy="5125576"/>
            <a:chOff x="475459" y="470096"/>
            <a:chExt cx="11231393" cy="5881010"/>
          </a:xfrm>
        </p:grpSpPr>
        <p:sp>
          <p:nvSpPr>
            <p:cNvPr id="9" name="Oval 8">
              <a:extLst>
                <a:ext uri="{FF2B5EF4-FFF2-40B4-BE49-F238E27FC236}">
                  <a16:creationId xmlns:a16="http://schemas.microsoft.com/office/drawing/2014/main" id="{394CE720-3506-5383-FEF1-B37F2DAB7B16}"/>
                </a:ext>
              </a:extLst>
            </p:cNvPr>
            <p:cNvSpPr/>
            <p:nvPr/>
          </p:nvSpPr>
          <p:spPr>
            <a:xfrm>
              <a:off x="122554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DF5EA9C2-A320-A2C4-E3AA-DFF7AB226E73}"/>
                </a:ext>
              </a:extLst>
            </p:cNvPr>
            <p:cNvSpPr/>
            <p:nvPr/>
          </p:nvSpPr>
          <p:spPr>
            <a:xfrm>
              <a:off x="202342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AA811BD5-3F8A-A8AD-9841-A0DB81C01BF7}"/>
                </a:ext>
              </a:extLst>
            </p:cNvPr>
            <p:cNvSpPr/>
            <p:nvPr/>
          </p:nvSpPr>
          <p:spPr>
            <a:xfrm>
              <a:off x="282130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6AE83C97-5FA8-899D-C11B-ED7BB67A0E1C}"/>
                </a:ext>
              </a:extLst>
            </p:cNvPr>
            <p:cNvSpPr/>
            <p:nvPr/>
          </p:nvSpPr>
          <p:spPr>
            <a:xfrm>
              <a:off x="3619179"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52A6933E-C7FD-7F75-B14E-B53317AAF012}"/>
                </a:ext>
              </a:extLst>
            </p:cNvPr>
            <p:cNvSpPr/>
            <p:nvPr/>
          </p:nvSpPr>
          <p:spPr>
            <a:xfrm>
              <a:off x="4417058"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0698E910-73D8-5049-E29F-0E104172196E}"/>
                </a:ext>
              </a:extLst>
            </p:cNvPr>
            <p:cNvSpPr/>
            <p:nvPr/>
          </p:nvSpPr>
          <p:spPr>
            <a:xfrm>
              <a:off x="5214937"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A656A6F3-8F81-F841-5D8B-3E95B7A89322}"/>
                </a:ext>
              </a:extLst>
            </p:cNvPr>
            <p:cNvSpPr/>
            <p:nvPr/>
          </p:nvSpPr>
          <p:spPr>
            <a:xfrm>
              <a:off x="6012816"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B6313E84-19E2-97BE-3887-89DE1B832C28}"/>
                </a:ext>
              </a:extLst>
            </p:cNvPr>
            <p:cNvSpPr/>
            <p:nvPr/>
          </p:nvSpPr>
          <p:spPr>
            <a:xfrm>
              <a:off x="6810695"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3C008C4C-E918-366A-5752-89DF2F1C5380}"/>
                </a:ext>
              </a:extLst>
            </p:cNvPr>
            <p:cNvSpPr/>
            <p:nvPr/>
          </p:nvSpPr>
          <p:spPr>
            <a:xfrm>
              <a:off x="7608574"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6751B9AA-12A4-90CB-01B8-20DF73CA6C5F}"/>
                </a:ext>
              </a:extLst>
            </p:cNvPr>
            <p:cNvSpPr/>
            <p:nvPr/>
          </p:nvSpPr>
          <p:spPr>
            <a:xfrm>
              <a:off x="8406453"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847AA7B6-7F22-0BD8-BB93-0FDC203273B0}"/>
                </a:ext>
              </a:extLst>
            </p:cNvPr>
            <p:cNvSpPr/>
            <p:nvPr/>
          </p:nvSpPr>
          <p:spPr>
            <a:xfrm>
              <a:off x="9204332"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3FDACADB-762C-7096-FC46-67E7AD5048E4}"/>
                </a:ext>
              </a:extLst>
            </p:cNvPr>
            <p:cNvSpPr/>
            <p:nvPr/>
          </p:nvSpPr>
          <p:spPr>
            <a:xfrm>
              <a:off x="10002211" y="47009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BDFC59FA-4FD3-58F7-6FAD-982AF60068D6}"/>
                </a:ext>
              </a:extLst>
            </p:cNvPr>
            <p:cNvSpPr/>
            <p:nvPr/>
          </p:nvSpPr>
          <p:spPr>
            <a:xfrm>
              <a:off x="10800090" y="47009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6BBE09FE-F393-C950-D52B-9A71521CA696}"/>
                </a:ext>
              </a:extLst>
            </p:cNvPr>
            <p:cNvSpPr/>
            <p:nvPr/>
          </p:nvSpPr>
          <p:spPr>
            <a:xfrm rot="5400000">
              <a:off x="475459" y="856649"/>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1BA2B5AD-E820-7A9B-FE0C-391A245BE81A}"/>
                </a:ext>
              </a:extLst>
            </p:cNvPr>
            <p:cNvSpPr/>
            <p:nvPr/>
          </p:nvSpPr>
          <p:spPr>
            <a:xfrm rot="5400000">
              <a:off x="475459" y="1654528"/>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59FBD218-BEFA-589C-2ED5-A46E9AE1BAEA}"/>
                </a:ext>
              </a:extLst>
            </p:cNvPr>
            <p:cNvSpPr/>
            <p:nvPr/>
          </p:nvSpPr>
          <p:spPr>
            <a:xfrm rot="5400000">
              <a:off x="475459" y="245240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23494F24-AD0C-27AA-F57B-8C2C4BDD5DF4}"/>
                </a:ext>
              </a:extLst>
            </p:cNvPr>
            <p:cNvSpPr/>
            <p:nvPr/>
          </p:nvSpPr>
          <p:spPr>
            <a:xfrm rot="5400000">
              <a:off x="475459" y="3250286"/>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8FD13CAB-FD9D-04E6-A3D0-768EF3F3E93C}"/>
                </a:ext>
              </a:extLst>
            </p:cNvPr>
            <p:cNvSpPr/>
            <p:nvPr/>
          </p:nvSpPr>
          <p:spPr>
            <a:xfrm rot="5400000">
              <a:off x="475459" y="4048165"/>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F32F043C-3A41-EF42-E58E-17346C4B4F9D}"/>
                </a:ext>
              </a:extLst>
            </p:cNvPr>
            <p:cNvSpPr/>
            <p:nvPr/>
          </p:nvSpPr>
          <p:spPr>
            <a:xfrm rot="5400000">
              <a:off x="475459" y="4846044"/>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3D10B243-691F-E230-3412-844BE95C868E}"/>
                </a:ext>
              </a:extLst>
            </p:cNvPr>
            <p:cNvSpPr/>
            <p:nvPr/>
          </p:nvSpPr>
          <p:spPr>
            <a:xfrm rot="16200000">
              <a:off x="11531707" y="4846044"/>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2A4EF586-C00D-9AD0-A1C3-29A9CE9E3EE8}"/>
                </a:ext>
              </a:extLst>
            </p:cNvPr>
            <p:cNvSpPr/>
            <p:nvPr/>
          </p:nvSpPr>
          <p:spPr>
            <a:xfrm rot="16200000">
              <a:off x="11531707" y="4048165"/>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EC090E0F-C052-AD5C-DC77-30F043E3C93A}"/>
                </a:ext>
              </a:extLst>
            </p:cNvPr>
            <p:cNvSpPr/>
            <p:nvPr/>
          </p:nvSpPr>
          <p:spPr>
            <a:xfrm rot="16200000">
              <a:off x="11531707" y="3250286"/>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4CA28A0B-0721-8607-6284-B92E06A5A03E}"/>
                </a:ext>
              </a:extLst>
            </p:cNvPr>
            <p:cNvSpPr/>
            <p:nvPr/>
          </p:nvSpPr>
          <p:spPr>
            <a:xfrm rot="16200000">
              <a:off x="11531707" y="2452407"/>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DEE9C554-A233-5B66-BEE1-3FCAC6DB27BF}"/>
                </a:ext>
              </a:extLst>
            </p:cNvPr>
            <p:cNvSpPr/>
            <p:nvPr/>
          </p:nvSpPr>
          <p:spPr>
            <a:xfrm rot="16200000">
              <a:off x="11531707" y="1654528"/>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1CCDC1AC-E6EB-89E1-6A33-ACCB82202779}"/>
                </a:ext>
              </a:extLst>
            </p:cNvPr>
            <p:cNvSpPr/>
            <p:nvPr/>
          </p:nvSpPr>
          <p:spPr>
            <a:xfrm rot="16200000">
              <a:off x="11531707" y="85664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A7CC08DB-3738-8784-29AC-841AE550DFA2}"/>
                </a:ext>
              </a:extLst>
            </p:cNvPr>
            <p:cNvSpPr/>
            <p:nvPr/>
          </p:nvSpPr>
          <p:spPr>
            <a:xfrm>
              <a:off x="2821300"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777952AD-765F-74A6-2265-F10E2CBAAD0A}"/>
                </a:ext>
              </a:extLst>
            </p:cNvPr>
            <p:cNvSpPr/>
            <p:nvPr/>
          </p:nvSpPr>
          <p:spPr>
            <a:xfrm>
              <a:off x="3619179"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AEBA04E0-E49D-0122-7F5D-F56FA67F4413}"/>
                </a:ext>
              </a:extLst>
            </p:cNvPr>
            <p:cNvSpPr/>
            <p:nvPr/>
          </p:nvSpPr>
          <p:spPr>
            <a:xfrm>
              <a:off x="4417058"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67971F7D-1F22-CA82-4317-92E8706CFAA7}"/>
                </a:ext>
              </a:extLst>
            </p:cNvPr>
            <p:cNvSpPr/>
            <p:nvPr/>
          </p:nvSpPr>
          <p:spPr>
            <a:xfrm>
              <a:off x="5214937"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837E244C-E98E-9619-C42E-D46E88AC0978}"/>
                </a:ext>
              </a:extLst>
            </p:cNvPr>
            <p:cNvSpPr/>
            <p:nvPr/>
          </p:nvSpPr>
          <p:spPr>
            <a:xfrm>
              <a:off x="6012816"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0E5C227A-BE0C-2C46-624B-FA3D31B89EFD}"/>
                </a:ext>
              </a:extLst>
            </p:cNvPr>
            <p:cNvSpPr/>
            <p:nvPr/>
          </p:nvSpPr>
          <p:spPr>
            <a:xfrm>
              <a:off x="6810695"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015EF3AB-FF9A-9487-56B2-2807ACF58D52}"/>
                </a:ext>
              </a:extLst>
            </p:cNvPr>
            <p:cNvSpPr/>
            <p:nvPr/>
          </p:nvSpPr>
          <p:spPr>
            <a:xfrm>
              <a:off x="7608574"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92AB0391-87E9-4E30-1714-13F8799F8616}"/>
                </a:ext>
              </a:extLst>
            </p:cNvPr>
            <p:cNvSpPr/>
            <p:nvPr/>
          </p:nvSpPr>
          <p:spPr>
            <a:xfrm>
              <a:off x="8406453"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FCDCC12F-0FD1-DD98-FB30-D242F69C41A8}"/>
                </a:ext>
              </a:extLst>
            </p:cNvPr>
            <p:cNvSpPr/>
            <p:nvPr/>
          </p:nvSpPr>
          <p:spPr>
            <a:xfrm>
              <a:off x="9204332" y="617596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A4E63B0F-95FE-262B-BF02-378BC261B95F}"/>
                </a:ext>
              </a:extLst>
            </p:cNvPr>
            <p:cNvSpPr/>
            <p:nvPr/>
          </p:nvSpPr>
          <p:spPr>
            <a:xfrm>
              <a:off x="9922586"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4A38F886-684E-9CCB-83AE-572D40E6A0FE}"/>
                </a:ext>
              </a:extLst>
            </p:cNvPr>
            <p:cNvSpPr/>
            <p:nvPr/>
          </p:nvSpPr>
          <p:spPr>
            <a:xfrm>
              <a:off x="10437661" y="5621631"/>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2A7B1476-0CDA-788F-9AFF-ED8EFEA8DEE9}"/>
                </a:ext>
              </a:extLst>
            </p:cNvPr>
            <p:cNvSpPr/>
            <p:nvPr/>
          </p:nvSpPr>
          <p:spPr>
            <a:xfrm>
              <a:off x="11072462" y="5374512"/>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412A1632-E3F4-51AF-F4F1-0BDF81F9FAF3}"/>
                </a:ext>
              </a:extLst>
            </p:cNvPr>
            <p:cNvSpPr/>
            <p:nvPr/>
          </p:nvSpPr>
          <p:spPr>
            <a:xfrm>
              <a:off x="1901610" y="6175961"/>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BDB82225-8049-2478-44E3-4991D9650698}"/>
                </a:ext>
              </a:extLst>
            </p:cNvPr>
            <p:cNvSpPr/>
            <p:nvPr/>
          </p:nvSpPr>
          <p:spPr>
            <a:xfrm>
              <a:off x="1492389" y="5513359"/>
              <a:ext cx="175145" cy="175145"/>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3AB94CEA-B46C-E6B0-B101-AA6B1BC22E1F}"/>
                </a:ext>
              </a:extLst>
            </p:cNvPr>
            <p:cNvSpPr/>
            <p:nvPr/>
          </p:nvSpPr>
          <p:spPr>
            <a:xfrm>
              <a:off x="868262" y="5364987"/>
              <a:ext cx="175145" cy="175145"/>
            </a:xfrm>
            <a:prstGeom prst="ellips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33C0107B-2382-360C-5D21-5D4B4BFCB9AA}"/>
              </a:ext>
            </a:extLst>
          </p:cNvPr>
          <p:cNvGrpSpPr/>
          <p:nvPr/>
        </p:nvGrpSpPr>
        <p:grpSpPr>
          <a:xfrm>
            <a:off x="4659281" y="5657818"/>
            <a:ext cx="2735676" cy="812317"/>
            <a:chOff x="2466975" y="4269742"/>
            <a:chExt cx="7258050" cy="1695534"/>
          </a:xfrm>
        </p:grpSpPr>
        <p:sp>
          <p:nvSpPr>
            <p:cNvPr id="51" name="Rectangle: Rounded Corners 50">
              <a:extLst>
                <a:ext uri="{FF2B5EF4-FFF2-40B4-BE49-F238E27FC236}">
                  <a16:creationId xmlns:a16="http://schemas.microsoft.com/office/drawing/2014/main" id="{FE1EBCDC-FFBF-4BB0-E72A-9985A9E8576A}"/>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52" name="TextBox 51">
              <a:hlinkClick r:id="rId2" action="ppaction://hlinksldjump"/>
              <a:extLst>
                <a:ext uri="{FF2B5EF4-FFF2-40B4-BE49-F238E27FC236}">
                  <a16:creationId xmlns:a16="http://schemas.microsoft.com/office/drawing/2014/main" id="{16083B4D-B668-684B-D6EC-2231448F3BDA}"/>
                </a:ext>
              </a:extLst>
            </p:cNvPr>
            <p:cNvSpPr txBox="1"/>
            <p:nvPr/>
          </p:nvSpPr>
          <p:spPr>
            <a:xfrm>
              <a:off x="2861567" y="4314984"/>
              <a:ext cx="6468864" cy="1284832"/>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Continue </a:t>
              </a:r>
              <a:r>
                <a:rPr lang="en-IN" sz="3000" dirty="0">
                  <a:solidFill>
                    <a:schemeClr val="bg1"/>
                  </a:solidFill>
                  <a:latin typeface="Poppins SemiBold" panose="00000700000000000000" pitchFamily="2" charset="0"/>
                  <a:cs typeface="Poppins SemiBold" panose="00000700000000000000" pitchFamily="2" charset="0"/>
                  <a:sym typeface="Wingdings" panose="05000000000000000000" pitchFamily="2" charset="2"/>
                </a:rPr>
                <a:t></a:t>
              </a:r>
              <a:endParaRPr lang="en-IN" sz="3000" dirty="0">
                <a:solidFill>
                  <a:schemeClr val="bg1"/>
                </a:solidFill>
                <a:latin typeface="Poppins SemiBold" panose="00000700000000000000" pitchFamily="2" charset="0"/>
                <a:cs typeface="Poppins SemiBold" panose="00000700000000000000" pitchFamily="2" charset="0"/>
              </a:endParaRPr>
            </a:p>
          </p:txBody>
        </p:sp>
      </p:grpSp>
    </p:spTree>
    <p:extLst>
      <p:ext uri="{BB962C8B-B14F-4D97-AF65-F5344CB8AC3E}">
        <p14:creationId xmlns:p14="http://schemas.microsoft.com/office/powerpoint/2010/main" val="275689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970DB-F42E-64C1-C3F2-6041F5DBA8E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7D60F6-DCF6-6B32-3F50-4635FDB5A046}"/>
              </a:ext>
            </a:extLst>
          </p:cNvPr>
          <p:cNvSpPr txBox="1"/>
          <p:nvPr/>
        </p:nvSpPr>
        <p:spPr>
          <a:xfrm>
            <a:off x="2611731" y="848615"/>
            <a:ext cx="6968575" cy="861774"/>
          </a:xfrm>
          <a:prstGeom prst="rect">
            <a:avLst/>
          </a:prstGeom>
          <a:noFill/>
        </p:spPr>
        <p:txBody>
          <a:bodyPr wrap="none" rtlCol="0">
            <a:spAutoFit/>
          </a:bodyPr>
          <a:lstStyle/>
          <a:p>
            <a:pPr algn="ctr">
              <a:lnSpc>
                <a:spcPct val="70000"/>
              </a:lnSpc>
            </a:pPr>
            <a:r>
              <a:rPr lang="en-IN" sz="6600" dirty="0">
                <a:solidFill>
                  <a:schemeClr val="bg1"/>
                </a:solidFill>
                <a:effectLst>
                  <a:outerShdw blurRad="38100" dist="38100" dir="2700000" algn="tl">
                    <a:srgbClr val="000000">
                      <a:alpha val="43137"/>
                    </a:srgbClr>
                  </a:outerShdw>
                </a:effectLst>
                <a:latin typeface="Pricedown" panose="00000400000000000000" pitchFamily="2" charset="0"/>
              </a:rPr>
              <a:t>Reagents and Enzymes</a:t>
            </a:r>
          </a:p>
        </p:txBody>
      </p:sp>
      <p:grpSp>
        <p:nvGrpSpPr>
          <p:cNvPr id="87" name="Group 86">
            <a:extLst>
              <a:ext uri="{FF2B5EF4-FFF2-40B4-BE49-F238E27FC236}">
                <a16:creationId xmlns:a16="http://schemas.microsoft.com/office/drawing/2014/main" id="{55DB6DF8-714B-934F-1053-05398447880F}"/>
              </a:ext>
            </a:extLst>
          </p:cNvPr>
          <p:cNvGrpSpPr/>
          <p:nvPr/>
        </p:nvGrpSpPr>
        <p:grpSpPr>
          <a:xfrm>
            <a:off x="3261220" y="3792054"/>
            <a:ext cx="1916151" cy="1198667"/>
            <a:chOff x="2466975" y="4269742"/>
            <a:chExt cx="7258050" cy="1695534"/>
          </a:xfrm>
        </p:grpSpPr>
        <p:sp>
          <p:nvSpPr>
            <p:cNvPr id="85" name="Rectangle: Rounded Corners 84">
              <a:extLst>
                <a:ext uri="{FF2B5EF4-FFF2-40B4-BE49-F238E27FC236}">
                  <a16:creationId xmlns:a16="http://schemas.microsoft.com/office/drawing/2014/main" id="{1CDFA9EC-0FF5-0D70-17B2-E2397E83B272}"/>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6" name="TextBox 5">
              <a:hlinkClick r:id="rId3" action="ppaction://hlinksldjump"/>
              <a:extLst>
                <a:ext uri="{FF2B5EF4-FFF2-40B4-BE49-F238E27FC236}">
                  <a16:creationId xmlns:a16="http://schemas.microsoft.com/office/drawing/2014/main" id="{2D543D4B-68B9-112B-99C5-743F5C6ABBDE}"/>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$200</a:t>
              </a:r>
            </a:p>
          </p:txBody>
        </p:sp>
      </p:grpSp>
      <p:grpSp>
        <p:nvGrpSpPr>
          <p:cNvPr id="10" name="Group 9">
            <a:extLst>
              <a:ext uri="{FF2B5EF4-FFF2-40B4-BE49-F238E27FC236}">
                <a16:creationId xmlns:a16="http://schemas.microsoft.com/office/drawing/2014/main" id="{C9A7D7BF-8FEF-C3EC-B060-B01688181BAE}"/>
              </a:ext>
            </a:extLst>
          </p:cNvPr>
          <p:cNvGrpSpPr/>
          <p:nvPr/>
        </p:nvGrpSpPr>
        <p:grpSpPr>
          <a:xfrm>
            <a:off x="1286113" y="3792054"/>
            <a:ext cx="1916151" cy="1198667"/>
            <a:chOff x="2466975" y="4269742"/>
            <a:chExt cx="7258050" cy="1695534"/>
          </a:xfrm>
        </p:grpSpPr>
        <p:sp>
          <p:nvSpPr>
            <p:cNvPr id="11" name="Rectangle: Rounded Corners 10">
              <a:extLst>
                <a:ext uri="{FF2B5EF4-FFF2-40B4-BE49-F238E27FC236}">
                  <a16:creationId xmlns:a16="http://schemas.microsoft.com/office/drawing/2014/main" id="{C73B60EE-A2CB-D126-3AE8-1DBD5EA7D732}"/>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2" name="TextBox 11">
              <a:hlinkClick r:id="rId4" action="ppaction://hlinksldjump"/>
              <a:extLst>
                <a:ext uri="{FF2B5EF4-FFF2-40B4-BE49-F238E27FC236}">
                  <a16:creationId xmlns:a16="http://schemas.microsoft.com/office/drawing/2014/main" id="{F83698F6-1013-C959-721B-C9105B023578}"/>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$50</a:t>
              </a:r>
            </a:p>
          </p:txBody>
        </p:sp>
      </p:grpSp>
      <p:grpSp>
        <p:nvGrpSpPr>
          <p:cNvPr id="13" name="Group 12">
            <a:extLst>
              <a:ext uri="{FF2B5EF4-FFF2-40B4-BE49-F238E27FC236}">
                <a16:creationId xmlns:a16="http://schemas.microsoft.com/office/drawing/2014/main" id="{0DBA037C-57E9-322D-4777-18A32DFC92F9}"/>
              </a:ext>
            </a:extLst>
          </p:cNvPr>
          <p:cNvGrpSpPr/>
          <p:nvPr/>
        </p:nvGrpSpPr>
        <p:grpSpPr>
          <a:xfrm>
            <a:off x="3261220" y="5122445"/>
            <a:ext cx="1916151" cy="1198667"/>
            <a:chOff x="2466975" y="4269742"/>
            <a:chExt cx="7258050" cy="1695534"/>
          </a:xfrm>
        </p:grpSpPr>
        <p:sp>
          <p:nvSpPr>
            <p:cNvPr id="14" name="Rectangle: Rounded Corners 13">
              <a:extLst>
                <a:ext uri="{FF2B5EF4-FFF2-40B4-BE49-F238E27FC236}">
                  <a16:creationId xmlns:a16="http://schemas.microsoft.com/office/drawing/2014/main" id="{B6C5D3D7-6958-2C28-CCD8-7E5A86CB431A}"/>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5" name="TextBox 14">
              <a:hlinkClick r:id="rId4" action="ppaction://hlinksldjump"/>
              <a:extLst>
                <a:ext uri="{FF2B5EF4-FFF2-40B4-BE49-F238E27FC236}">
                  <a16:creationId xmlns:a16="http://schemas.microsoft.com/office/drawing/2014/main" id="{8D51322F-2292-E1EC-1A2A-2E5A16EC654C}"/>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$1,000</a:t>
              </a:r>
            </a:p>
          </p:txBody>
        </p:sp>
      </p:grpSp>
      <p:grpSp>
        <p:nvGrpSpPr>
          <p:cNvPr id="16" name="Group 15">
            <a:extLst>
              <a:ext uri="{FF2B5EF4-FFF2-40B4-BE49-F238E27FC236}">
                <a16:creationId xmlns:a16="http://schemas.microsoft.com/office/drawing/2014/main" id="{A1D21229-11FF-72C4-4E0A-A475D51ADA65}"/>
              </a:ext>
            </a:extLst>
          </p:cNvPr>
          <p:cNvGrpSpPr/>
          <p:nvPr/>
        </p:nvGrpSpPr>
        <p:grpSpPr>
          <a:xfrm>
            <a:off x="1286112" y="5122445"/>
            <a:ext cx="1916151" cy="1198667"/>
            <a:chOff x="2466975" y="4269742"/>
            <a:chExt cx="7258050" cy="1695534"/>
          </a:xfrm>
        </p:grpSpPr>
        <p:sp>
          <p:nvSpPr>
            <p:cNvPr id="17" name="Rectangle: Rounded Corners 16">
              <a:extLst>
                <a:ext uri="{FF2B5EF4-FFF2-40B4-BE49-F238E27FC236}">
                  <a16:creationId xmlns:a16="http://schemas.microsoft.com/office/drawing/2014/main" id="{7039758D-B2AC-9A1A-7410-9F3BAACE544F}"/>
                </a:ext>
              </a:extLst>
            </p:cNvPr>
            <p:cNvSpPr/>
            <p:nvPr/>
          </p:nvSpPr>
          <p:spPr>
            <a:xfrm>
              <a:off x="2466975" y="4269742"/>
              <a:ext cx="7258050" cy="1695534"/>
            </a:xfrm>
            <a:prstGeom prst="roundRect">
              <a:avLst>
                <a:gd name="adj" fmla="val 10190"/>
              </a:avLst>
            </a:prstGeom>
            <a:gradFill>
              <a:gsLst>
                <a:gs pos="0">
                  <a:schemeClr val="bg1">
                    <a:alpha val="5000"/>
                  </a:schemeClr>
                </a:gs>
                <a:gs pos="100000">
                  <a:schemeClr val="bg1">
                    <a:lumMod val="95000"/>
                    <a:alpha val="1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18" name="TextBox 17">
              <a:hlinkClick r:id="rId4" action="ppaction://hlinksldjump"/>
              <a:extLst>
                <a:ext uri="{FF2B5EF4-FFF2-40B4-BE49-F238E27FC236}">
                  <a16:creationId xmlns:a16="http://schemas.microsoft.com/office/drawing/2014/main" id="{14A18AAE-A88F-0139-C6E7-A880FF093E13}"/>
                </a:ext>
              </a:extLst>
            </p:cNvPr>
            <p:cNvSpPr txBox="1"/>
            <p:nvPr/>
          </p:nvSpPr>
          <p:spPr>
            <a:xfrm>
              <a:off x="2861568" y="4522045"/>
              <a:ext cx="6468864" cy="870710"/>
            </a:xfrm>
            <a:prstGeom prst="rect">
              <a:avLst/>
            </a:prstGeom>
            <a:noFill/>
          </p:spPr>
          <p:txBody>
            <a:bodyPr wrap="square" rtlCol="0" anchor="ctr">
              <a:spAutoFit/>
            </a:bodyPr>
            <a:lstStyle/>
            <a:p>
              <a:pPr algn="ctr">
                <a:lnSpc>
                  <a:spcPct val="120000"/>
                </a:lnSpc>
              </a:pPr>
              <a:r>
                <a:rPr lang="en-IN" sz="3000" dirty="0">
                  <a:solidFill>
                    <a:schemeClr val="bg1"/>
                  </a:solidFill>
                  <a:latin typeface="Poppins SemiBold" panose="00000700000000000000" pitchFamily="2" charset="0"/>
                  <a:cs typeface="Poppins SemiBold" panose="00000700000000000000" pitchFamily="2" charset="0"/>
                </a:rPr>
                <a:t>$400</a:t>
              </a:r>
            </a:p>
          </p:txBody>
        </p:sp>
      </p:grpSp>
      <p:sp>
        <p:nvSpPr>
          <p:cNvPr id="33" name="TextBox 32">
            <a:extLst>
              <a:ext uri="{FF2B5EF4-FFF2-40B4-BE49-F238E27FC236}">
                <a16:creationId xmlns:a16="http://schemas.microsoft.com/office/drawing/2014/main" id="{A4E433DD-3B6E-CF53-C4CB-1049FDFF0618}"/>
              </a:ext>
            </a:extLst>
          </p:cNvPr>
          <p:cNvSpPr txBox="1"/>
          <p:nvPr/>
        </p:nvSpPr>
        <p:spPr>
          <a:xfrm>
            <a:off x="1286112" y="1888756"/>
            <a:ext cx="9515601" cy="1553246"/>
          </a:xfrm>
          <a:prstGeom prst="rect">
            <a:avLst/>
          </a:prstGeom>
          <a:noFill/>
        </p:spPr>
        <p:txBody>
          <a:bodyPr wrap="square" rtlCol="0">
            <a:spAutoFit/>
          </a:bodyPr>
          <a:lstStyle/>
          <a:p>
            <a:pPr algn="ctr">
              <a:lnSpc>
                <a:spcPct val="120000"/>
              </a:lnSpc>
            </a:pPr>
            <a:r>
              <a:rPr lang="en-IN" sz="1600" b="1" dirty="0">
                <a:solidFill>
                  <a:schemeClr val="bg1"/>
                </a:solidFill>
                <a:latin typeface="Poppins SemiBold" panose="00000700000000000000" pitchFamily="2" charset="0"/>
                <a:cs typeface="Poppins SemiBold" panose="00000700000000000000" pitchFamily="2" charset="0"/>
              </a:rPr>
              <a:t>A </a:t>
            </a:r>
            <a:r>
              <a:rPr lang="en-IN" sz="1600" dirty="0">
                <a:solidFill>
                  <a:schemeClr val="bg1"/>
                </a:solidFill>
                <a:latin typeface="Poppins SemiBold" panose="00000700000000000000" pitchFamily="2" charset="0"/>
                <a:cs typeface="Poppins SemiBold" panose="00000700000000000000" pitchFamily="2" charset="0"/>
              </a:rPr>
              <a:t>reagent</a:t>
            </a:r>
            <a:r>
              <a:rPr lang="en-IN" sz="1600" b="1" dirty="0">
                <a:solidFill>
                  <a:schemeClr val="bg1"/>
                </a:solidFill>
                <a:latin typeface="Poppins SemiBold" panose="00000700000000000000" pitchFamily="2" charset="0"/>
                <a:cs typeface="Poppins SemiBold" panose="00000700000000000000" pitchFamily="2" charset="0"/>
              </a:rPr>
              <a:t> is a substance added to a system to initiate a chemical reaction, or added to test to determine if a reaction has occurred.</a:t>
            </a:r>
          </a:p>
          <a:p>
            <a:pPr algn="ctr">
              <a:lnSpc>
                <a:spcPct val="120000"/>
              </a:lnSpc>
            </a:pPr>
            <a:endParaRPr lang="en-IN" sz="1600" b="1" dirty="0">
              <a:solidFill>
                <a:schemeClr val="bg1"/>
              </a:solidFill>
              <a:latin typeface="Poppins SemiBold" panose="00000700000000000000" pitchFamily="2" charset="0"/>
              <a:cs typeface="Poppins SemiBold" panose="00000700000000000000" pitchFamily="2" charset="0"/>
            </a:endParaRPr>
          </a:p>
          <a:p>
            <a:pPr algn="ctr">
              <a:lnSpc>
                <a:spcPct val="120000"/>
              </a:lnSpc>
            </a:pPr>
            <a:r>
              <a:rPr lang="en-IN" sz="1600" dirty="0">
                <a:solidFill>
                  <a:schemeClr val="bg1"/>
                </a:solidFill>
                <a:latin typeface="Poppins SemiBold" panose="00000700000000000000" pitchFamily="2" charset="0"/>
                <a:cs typeface="Poppins SemiBold" panose="00000700000000000000" pitchFamily="2" charset="0"/>
              </a:rPr>
              <a:t>Enzymes</a:t>
            </a:r>
            <a:r>
              <a:rPr lang="en-IN" sz="1600" b="1" dirty="0">
                <a:solidFill>
                  <a:schemeClr val="bg1"/>
                </a:solidFill>
                <a:latin typeface="Poppins SemiBold" panose="00000700000000000000" pitchFamily="2" charset="0"/>
                <a:cs typeface="Poppins SemiBold" panose="00000700000000000000" pitchFamily="2" charset="0"/>
              </a:rPr>
              <a:t> are proteins that act as biological catalysts. Catalysts accelerate chemical reactions.</a:t>
            </a:r>
          </a:p>
        </p:txBody>
      </p:sp>
      <p:pic>
        <p:nvPicPr>
          <p:cNvPr id="4" name="Picture 3" descr="A row of test tubes with colorful lights&#10;&#10;AI-generated content may be incorrect.">
            <a:extLst>
              <a:ext uri="{FF2B5EF4-FFF2-40B4-BE49-F238E27FC236}">
                <a16:creationId xmlns:a16="http://schemas.microsoft.com/office/drawing/2014/main" id="{046BA762-BAA1-48F3-792B-A51D7BF82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4242" y="3785305"/>
            <a:ext cx="4067471" cy="25290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499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1707</TotalTime>
  <Words>773</Words>
  <Application>Microsoft Office PowerPoint</Application>
  <PresentationFormat>Widescreen</PresentationFormat>
  <Paragraphs>153</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Pricedown</vt:lpstr>
      <vt:lpstr>Calibri</vt:lpstr>
      <vt:lpstr>Aptos</vt:lpstr>
      <vt:lpstr>Arial</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Sapling Creations</dc:creator>
  <cp:lastModifiedBy>Krista Lucier</cp:lastModifiedBy>
  <cp:revision>282</cp:revision>
  <dcterms:created xsi:type="dcterms:W3CDTF">2021-11-17T09:33:18Z</dcterms:created>
  <dcterms:modified xsi:type="dcterms:W3CDTF">2025-07-09T18:27:44Z</dcterms:modified>
</cp:coreProperties>
</file>