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5" r:id="rId1"/>
  </p:sldMasterIdLst>
  <p:notesMasterIdLst>
    <p:notesMasterId r:id="rId136"/>
  </p:notesMasterIdLst>
  <p:sldIdLst>
    <p:sldId id="256" r:id="rId2"/>
    <p:sldId id="257" r:id="rId3"/>
    <p:sldId id="309" r:id="rId4"/>
    <p:sldId id="259" r:id="rId5"/>
    <p:sldId id="261" r:id="rId6"/>
    <p:sldId id="262" r:id="rId7"/>
    <p:sldId id="263" r:id="rId8"/>
    <p:sldId id="264" r:id="rId9"/>
    <p:sldId id="265" r:id="rId10"/>
    <p:sldId id="266" r:id="rId11"/>
    <p:sldId id="267" r:id="rId12"/>
    <p:sldId id="268" r:id="rId13"/>
    <p:sldId id="269" r:id="rId14"/>
    <p:sldId id="260" r:id="rId15"/>
    <p:sldId id="279" r:id="rId16"/>
    <p:sldId id="293" r:id="rId17"/>
    <p:sldId id="294" r:id="rId18"/>
    <p:sldId id="295" r:id="rId19"/>
    <p:sldId id="296" r:id="rId20"/>
    <p:sldId id="297" r:id="rId21"/>
    <p:sldId id="298" r:id="rId22"/>
    <p:sldId id="299" r:id="rId23"/>
    <p:sldId id="300" r:id="rId24"/>
    <p:sldId id="270" r:id="rId25"/>
    <p:sldId id="280" r:id="rId26"/>
    <p:sldId id="301" r:id="rId27"/>
    <p:sldId id="302" r:id="rId28"/>
    <p:sldId id="303" r:id="rId29"/>
    <p:sldId id="304" r:id="rId30"/>
    <p:sldId id="305" r:id="rId31"/>
    <p:sldId id="306" r:id="rId32"/>
    <p:sldId id="307" r:id="rId33"/>
    <p:sldId id="308" r:id="rId34"/>
    <p:sldId id="271" r:id="rId35"/>
    <p:sldId id="281" r:id="rId36"/>
    <p:sldId id="310" r:id="rId37"/>
    <p:sldId id="311" r:id="rId38"/>
    <p:sldId id="312" r:id="rId39"/>
    <p:sldId id="313" r:id="rId40"/>
    <p:sldId id="314" r:id="rId41"/>
    <p:sldId id="315" r:id="rId42"/>
    <p:sldId id="316" r:id="rId43"/>
    <p:sldId id="317" r:id="rId44"/>
    <p:sldId id="272" r:id="rId45"/>
    <p:sldId id="282" r:id="rId46"/>
    <p:sldId id="318" r:id="rId47"/>
    <p:sldId id="319" r:id="rId48"/>
    <p:sldId id="320" r:id="rId49"/>
    <p:sldId id="321" r:id="rId50"/>
    <p:sldId id="322" r:id="rId51"/>
    <p:sldId id="323" r:id="rId52"/>
    <p:sldId id="324" r:id="rId53"/>
    <p:sldId id="325" r:id="rId54"/>
    <p:sldId id="273" r:id="rId55"/>
    <p:sldId id="283" r:id="rId56"/>
    <p:sldId id="326" r:id="rId57"/>
    <p:sldId id="327" r:id="rId58"/>
    <p:sldId id="328" r:id="rId59"/>
    <p:sldId id="329" r:id="rId60"/>
    <p:sldId id="330" r:id="rId61"/>
    <p:sldId id="331" r:id="rId62"/>
    <p:sldId id="332" r:id="rId63"/>
    <p:sldId id="333" r:id="rId64"/>
    <p:sldId id="274" r:id="rId65"/>
    <p:sldId id="284" r:id="rId66"/>
    <p:sldId id="334" r:id="rId67"/>
    <p:sldId id="335" r:id="rId68"/>
    <p:sldId id="336" r:id="rId69"/>
    <p:sldId id="337" r:id="rId70"/>
    <p:sldId id="338" r:id="rId71"/>
    <p:sldId id="339" r:id="rId72"/>
    <p:sldId id="340" r:id="rId73"/>
    <p:sldId id="341" r:id="rId74"/>
    <p:sldId id="275" r:id="rId75"/>
    <p:sldId id="285" r:id="rId76"/>
    <p:sldId id="342" r:id="rId77"/>
    <p:sldId id="343" r:id="rId78"/>
    <p:sldId id="344" r:id="rId79"/>
    <p:sldId id="345" r:id="rId80"/>
    <p:sldId id="346" r:id="rId81"/>
    <p:sldId id="347" r:id="rId82"/>
    <p:sldId id="348" r:id="rId83"/>
    <p:sldId id="349" r:id="rId84"/>
    <p:sldId id="276" r:id="rId85"/>
    <p:sldId id="286" r:id="rId86"/>
    <p:sldId id="350" r:id="rId87"/>
    <p:sldId id="351" r:id="rId88"/>
    <p:sldId id="352" r:id="rId89"/>
    <p:sldId id="353" r:id="rId90"/>
    <p:sldId id="354" r:id="rId91"/>
    <p:sldId id="355" r:id="rId92"/>
    <p:sldId id="356" r:id="rId93"/>
    <p:sldId id="357" r:id="rId94"/>
    <p:sldId id="277" r:id="rId95"/>
    <p:sldId id="287" r:id="rId96"/>
    <p:sldId id="358" r:id="rId97"/>
    <p:sldId id="359" r:id="rId98"/>
    <p:sldId id="360" r:id="rId99"/>
    <p:sldId id="361" r:id="rId100"/>
    <p:sldId id="362" r:id="rId101"/>
    <p:sldId id="363" r:id="rId102"/>
    <p:sldId id="364" r:id="rId103"/>
    <p:sldId id="365" r:id="rId104"/>
    <p:sldId id="278" r:id="rId105"/>
    <p:sldId id="288" r:id="rId106"/>
    <p:sldId id="366" r:id="rId107"/>
    <p:sldId id="367" r:id="rId108"/>
    <p:sldId id="368" r:id="rId109"/>
    <p:sldId id="369" r:id="rId110"/>
    <p:sldId id="370" r:id="rId111"/>
    <p:sldId id="371" r:id="rId112"/>
    <p:sldId id="372" r:id="rId113"/>
    <p:sldId id="373" r:id="rId114"/>
    <p:sldId id="289" r:id="rId115"/>
    <p:sldId id="291" r:id="rId116"/>
    <p:sldId id="374" r:id="rId117"/>
    <p:sldId id="375" r:id="rId118"/>
    <p:sldId id="376" r:id="rId119"/>
    <p:sldId id="377" r:id="rId120"/>
    <p:sldId id="378" r:id="rId121"/>
    <p:sldId id="379" r:id="rId122"/>
    <p:sldId id="380" r:id="rId123"/>
    <p:sldId id="381" r:id="rId124"/>
    <p:sldId id="290" r:id="rId125"/>
    <p:sldId id="292" r:id="rId126"/>
    <p:sldId id="382" r:id="rId127"/>
    <p:sldId id="383" r:id="rId128"/>
    <p:sldId id="384" r:id="rId129"/>
    <p:sldId id="385" r:id="rId130"/>
    <p:sldId id="386" r:id="rId131"/>
    <p:sldId id="387" r:id="rId132"/>
    <p:sldId id="388" r:id="rId133"/>
    <p:sldId id="389" r:id="rId134"/>
    <p:sldId id="391" r:id="rId1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532" autoAdjust="0"/>
    <p:restoredTop sz="79608" autoAdjust="0"/>
  </p:normalViewPr>
  <p:slideViewPr>
    <p:cSldViewPr snapToGrid="0">
      <p:cViewPr varScale="1">
        <p:scale>
          <a:sx n="40" d="100"/>
          <a:sy n="40" d="100"/>
        </p:scale>
        <p:origin x="461" y="43"/>
      </p:cViewPr>
      <p:guideLst/>
    </p:cSldViewPr>
  </p:slideViewPr>
  <p:notesTextViewPr>
    <p:cViewPr>
      <p:scale>
        <a:sx n="1" d="1"/>
        <a:sy n="1" d="1"/>
      </p:scale>
      <p:origin x="0" y="-197"/>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viewProps" Target="view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theme" Target="theme/theme1.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notesMaster" Target="notesMasters/notes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20C8897-2265-4824-91D4-6A1FF3A31A99}" type="datetimeFigureOut">
              <a:rPr lang="en-CA" smtClean="0"/>
              <a:t>2025-08-22</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308BC81-C9B4-4B81-B8C2-DC33661818EB}" type="slidenum">
              <a:rPr lang="en-CA" smtClean="0"/>
              <a:t>‹#›</a:t>
            </a:fld>
            <a:endParaRPr lang="en-CA"/>
          </a:p>
        </p:txBody>
      </p:sp>
    </p:spTree>
    <p:extLst>
      <p:ext uri="{BB962C8B-B14F-4D97-AF65-F5344CB8AC3E}">
        <p14:creationId xmlns:p14="http://schemas.microsoft.com/office/powerpoint/2010/main" val="9049386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Created by: Amal Sleiman</a:t>
            </a:r>
          </a:p>
          <a:p>
            <a:r>
              <a:rPr lang="en-US" dirty="0"/>
              <a:t>Adapted by: Krista Lucier</a:t>
            </a:r>
          </a:p>
          <a:p>
            <a:r>
              <a:rPr lang="en-US" dirty="0"/>
              <a:t>HOW TO PLAY: Put into presentation mode and click through the buttons to play the game. Click a card to choose it – if it’s your character card, make sure to make a note of your stats (i.e., take a photo)! When you’re on the game board, click the stepping stone for the round you are on. Follow the instructions on the cards you draw to make your way across the board!</a:t>
            </a:r>
            <a:endParaRPr lang="en-CA" dirty="0"/>
          </a:p>
        </p:txBody>
      </p:sp>
      <p:sp>
        <p:nvSpPr>
          <p:cNvPr id="4" name="Slide Number Placeholder 3"/>
          <p:cNvSpPr>
            <a:spLocks noGrp="1"/>
          </p:cNvSpPr>
          <p:nvPr>
            <p:ph type="sldNum" sz="quarter" idx="5"/>
          </p:nvPr>
        </p:nvSpPr>
        <p:spPr/>
        <p:txBody>
          <a:bodyPr/>
          <a:lstStyle/>
          <a:p>
            <a:fld id="{7308BC81-C9B4-4B81-B8C2-DC33661818EB}" type="slidenum">
              <a:rPr lang="en-CA" smtClean="0"/>
              <a:t>1</a:t>
            </a:fld>
            <a:endParaRPr lang="en-CA"/>
          </a:p>
        </p:txBody>
      </p:sp>
    </p:spTree>
    <p:extLst>
      <p:ext uri="{BB962C8B-B14F-4D97-AF65-F5344CB8AC3E}">
        <p14:creationId xmlns:p14="http://schemas.microsoft.com/office/powerpoint/2010/main" val="11196648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E28808-26D1-4F4B-96F4-F3082078DD61}"/>
              </a:ext>
            </a:extLst>
          </p:cNvPr>
          <p:cNvSpPr>
            <a:spLocks noGrp="1"/>
          </p:cNvSpPr>
          <p:nvPr>
            <p:ph type="ctrTitle"/>
          </p:nvPr>
        </p:nvSpPr>
        <p:spPr>
          <a:xfrm>
            <a:off x="1257008" y="1122362"/>
            <a:ext cx="8816632" cy="3571557"/>
          </a:xfrm>
        </p:spPr>
        <p:txBody>
          <a:bodyPr anchor="b">
            <a:normAutofit/>
          </a:bodyPr>
          <a:lstStyle>
            <a:lvl1pPr algn="l">
              <a:defRPr sz="5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52E0C639-B0CD-4365-98A9-C1E5FF6CF450}"/>
              </a:ext>
            </a:extLst>
          </p:cNvPr>
          <p:cNvSpPr>
            <a:spLocks noGrp="1"/>
          </p:cNvSpPr>
          <p:nvPr>
            <p:ph type="subTitle" idx="1"/>
          </p:nvPr>
        </p:nvSpPr>
        <p:spPr>
          <a:xfrm>
            <a:off x="1257008" y="5521960"/>
            <a:ext cx="8816632" cy="944879"/>
          </a:xfrm>
        </p:spPr>
        <p:txBody>
          <a:bodyPr anchor="ct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C6780C52-E6BB-4B27-B5D8-2D33B2497C56}"/>
              </a:ext>
            </a:extLst>
          </p:cNvPr>
          <p:cNvSpPr>
            <a:spLocks noGrp="1"/>
          </p:cNvSpPr>
          <p:nvPr>
            <p:ph type="dt" sz="half" idx="10"/>
          </p:nvPr>
        </p:nvSpPr>
        <p:spPr/>
        <p:txBody>
          <a:bodyPr/>
          <a:lstStyle/>
          <a:p>
            <a:fld id="{F6CCBF3A-D7FB-4B97-8FD5-6FFB20CB1E84}" type="datetimeFigureOut">
              <a:rPr lang="en-US" smtClean="0"/>
              <a:t>8/22/2025</a:t>
            </a:fld>
            <a:endParaRPr lang="en-US"/>
          </a:p>
        </p:txBody>
      </p:sp>
      <p:sp>
        <p:nvSpPr>
          <p:cNvPr id="5" name="Footer Placeholder 4">
            <a:extLst>
              <a:ext uri="{FF2B5EF4-FFF2-40B4-BE49-F238E27FC236}">
                <a16:creationId xmlns:a16="http://schemas.microsoft.com/office/drawing/2014/main" id="{AF77C649-4A0C-4EF2-8FC1-2BCF0BF95D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0E03F2-D0FE-49BB-8AEC-E99C4DB2D67D}"/>
              </a:ext>
            </a:extLst>
          </p:cNvPr>
          <p:cNvSpPr>
            <a:spLocks noGrp="1"/>
          </p:cNvSpPr>
          <p:nvPr>
            <p:ph type="sldNum" sz="quarter" idx="12"/>
          </p:nvPr>
        </p:nvSpPr>
        <p:spPr/>
        <p:txBody>
          <a:bodyPr/>
          <a:lstStyle/>
          <a:p>
            <a:fld id="{3109D357-8067-4A1F-97B2-93C5160B78D9}" type="slidenum">
              <a:rPr lang="en-US" smtClean="0"/>
              <a:t>‹#›</a:t>
            </a:fld>
            <a:endParaRPr lang="en-US"/>
          </a:p>
        </p:txBody>
      </p:sp>
      <p:cxnSp>
        <p:nvCxnSpPr>
          <p:cNvPr id="16" name="Straight Connector 15">
            <a:extLst>
              <a:ext uri="{FF2B5EF4-FFF2-40B4-BE49-F238E27FC236}">
                <a16:creationId xmlns:a16="http://schemas.microsoft.com/office/drawing/2014/main" id="{24A7CC8F-56A6-423D-B67A-8BA89D3EC911}"/>
              </a:ext>
            </a:extLst>
          </p:cNvPr>
          <p:cNvCxnSpPr>
            <a:cxnSpLocks/>
          </p:cNvCxnSpPr>
          <p:nvPr/>
        </p:nvCxnSpPr>
        <p:spPr>
          <a:xfrm flipH="1">
            <a:off x="4" y="5143500"/>
            <a:ext cx="1219199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197186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F56D52-667C-4E67-9038-A0BDFD8CCD0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A3E72AC-0272-475A-BD25-2AB7AC1DEFA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CFBFF2-9ECB-4CDD-87FA-9DD1F87BFDE9}"/>
              </a:ext>
            </a:extLst>
          </p:cNvPr>
          <p:cNvSpPr>
            <a:spLocks noGrp="1"/>
          </p:cNvSpPr>
          <p:nvPr>
            <p:ph type="dt" sz="half" idx="10"/>
          </p:nvPr>
        </p:nvSpPr>
        <p:spPr/>
        <p:txBody>
          <a:bodyPr/>
          <a:lstStyle/>
          <a:p>
            <a:fld id="{F6CCBF3A-D7FB-4B97-8FD5-6FFB20CB1E84}" type="datetimeFigureOut">
              <a:rPr lang="en-US" smtClean="0"/>
              <a:t>8/22/2025</a:t>
            </a:fld>
            <a:endParaRPr lang="en-US"/>
          </a:p>
        </p:txBody>
      </p:sp>
      <p:sp>
        <p:nvSpPr>
          <p:cNvPr id="5" name="Footer Placeholder 4">
            <a:extLst>
              <a:ext uri="{FF2B5EF4-FFF2-40B4-BE49-F238E27FC236}">
                <a16:creationId xmlns:a16="http://schemas.microsoft.com/office/drawing/2014/main" id="{40AC12B3-DAF5-4BA7-A3A6-D0284716DB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F171AE-4A11-4035-A072-9AC4053FFA85}"/>
              </a:ext>
            </a:extLst>
          </p:cNvPr>
          <p:cNvSpPr>
            <a:spLocks noGrp="1"/>
          </p:cNvSpPr>
          <p:nvPr>
            <p:ph type="sldNum" sz="quarter" idx="12"/>
          </p:nvPr>
        </p:nvSpPr>
        <p:spPr/>
        <p:txBody>
          <a:bodyPr/>
          <a:lstStyle/>
          <a:p>
            <a:fld id="{3109D357-8067-4A1F-97B2-93C5160B78D9}" type="slidenum">
              <a:rPr lang="en-US" smtClean="0"/>
              <a:t>‹#›</a:t>
            </a:fld>
            <a:endParaRPr lang="en-US"/>
          </a:p>
        </p:txBody>
      </p:sp>
    </p:spTree>
    <p:extLst>
      <p:ext uri="{BB962C8B-B14F-4D97-AF65-F5344CB8AC3E}">
        <p14:creationId xmlns:p14="http://schemas.microsoft.com/office/powerpoint/2010/main" val="35599381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3A52E95-2F50-48D3-B00E-4C259644E72E}"/>
              </a:ext>
            </a:extLst>
          </p:cNvPr>
          <p:cNvSpPr>
            <a:spLocks noGrp="1"/>
          </p:cNvSpPr>
          <p:nvPr>
            <p:ph type="title" orient="vert"/>
          </p:nvPr>
        </p:nvSpPr>
        <p:spPr>
          <a:xfrm>
            <a:off x="9050174" y="838199"/>
            <a:ext cx="2303626" cy="5338763"/>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32617C9B-4E02-49C8-B6DF-65ED3C990343}"/>
              </a:ext>
            </a:extLst>
          </p:cNvPr>
          <p:cNvSpPr>
            <a:spLocks noGrp="1"/>
          </p:cNvSpPr>
          <p:nvPr>
            <p:ph type="body" orient="vert" idx="1"/>
          </p:nvPr>
        </p:nvSpPr>
        <p:spPr>
          <a:xfrm>
            <a:off x="838200" y="838199"/>
            <a:ext cx="7734300" cy="5338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ECA10C-AC31-4D80-B78F-08E48CDCB7F2}"/>
              </a:ext>
            </a:extLst>
          </p:cNvPr>
          <p:cNvSpPr>
            <a:spLocks noGrp="1"/>
          </p:cNvSpPr>
          <p:nvPr>
            <p:ph type="dt" sz="half" idx="10"/>
          </p:nvPr>
        </p:nvSpPr>
        <p:spPr/>
        <p:txBody>
          <a:bodyPr/>
          <a:lstStyle/>
          <a:p>
            <a:fld id="{F6CCBF3A-D7FB-4B97-8FD5-6FFB20CB1E84}" type="datetimeFigureOut">
              <a:rPr lang="en-US" smtClean="0"/>
              <a:t>8/22/2025</a:t>
            </a:fld>
            <a:endParaRPr lang="en-US"/>
          </a:p>
        </p:txBody>
      </p:sp>
      <p:sp>
        <p:nvSpPr>
          <p:cNvPr id="5" name="Footer Placeholder 4">
            <a:extLst>
              <a:ext uri="{FF2B5EF4-FFF2-40B4-BE49-F238E27FC236}">
                <a16:creationId xmlns:a16="http://schemas.microsoft.com/office/drawing/2014/main" id="{19AAB5B7-F312-4BC9-A5D3-72E065D1B9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C2E489-5442-4698-B6E3-3421A97C2834}"/>
              </a:ext>
            </a:extLst>
          </p:cNvPr>
          <p:cNvSpPr>
            <a:spLocks noGrp="1"/>
          </p:cNvSpPr>
          <p:nvPr>
            <p:ph type="sldNum" sz="quarter" idx="12"/>
          </p:nvPr>
        </p:nvSpPr>
        <p:spPr/>
        <p:txBody>
          <a:bodyPr/>
          <a:lstStyle/>
          <a:p>
            <a:fld id="{3109D357-8067-4A1F-97B2-93C5160B78D9}" type="slidenum">
              <a:rPr lang="en-US" smtClean="0"/>
              <a:t>‹#›</a:t>
            </a:fld>
            <a:endParaRPr lang="en-US"/>
          </a:p>
        </p:txBody>
      </p:sp>
      <p:cxnSp>
        <p:nvCxnSpPr>
          <p:cNvPr id="7" name="Straight Connector 6">
            <a:extLst>
              <a:ext uri="{FF2B5EF4-FFF2-40B4-BE49-F238E27FC236}">
                <a16:creationId xmlns:a16="http://schemas.microsoft.com/office/drawing/2014/main" id="{41F3A7E1-F157-4338-B7F7-9C0A2D60B7FF}"/>
              </a:ext>
            </a:extLst>
          </p:cNvPr>
          <p:cNvCxnSpPr>
            <a:cxnSpLocks/>
          </p:cNvCxnSpPr>
          <p:nvPr/>
        </p:nvCxnSpPr>
        <p:spPr>
          <a:xfrm>
            <a:off x="8811337"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675589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D05B5E-C545-4763-BA47-4C2C0FCA514D}"/>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7FA263F8-8E34-4910-BF7A-F1C5A99689D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6E74E5-D20D-4AB7-8D98-F336CE0ECCBE}"/>
              </a:ext>
            </a:extLst>
          </p:cNvPr>
          <p:cNvSpPr>
            <a:spLocks noGrp="1"/>
          </p:cNvSpPr>
          <p:nvPr>
            <p:ph type="dt" sz="half" idx="10"/>
          </p:nvPr>
        </p:nvSpPr>
        <p:spPr/>
        <p:txBody>
          <a:bodyPr/>
          <a:lstStyle/>
          <a:p>
            <a:fld id="{F6CCBF3A-D7FB-4B97-8FD5-6FFB20CB1E84}" type="datetimeFigureOut">
              <a:rPr lang="en-US" smtClean="0"/>
              <a:t>8/22/2025</a:t>
            </a:fld>
            <a:endParaRPr lang="en-US"/>
          </a:p>
        </p:txBody>
      </p:sp>
      <p:sp>
        <p:nvSpPr>
          <p:cNvPr id="5" name="Footer Placeholder 4">
            <a:extLst>
              <a:ext uri="{FF2B5EF4-FFF2-40B4-BE49-F238E27FC236}">
                <a16:creationId xmlns:a16="http://schemas.microsoft.com/office/drawing/2014/main" id="{C79D23AA-8F22-4B09-8FAA-CD16E5D66C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E8A028-A0C8-45E7-915E-B83FF59C9F18}"/>
              </a:ext>
            </a:extLst>
          </p:cNvPr>
          <p:cNvSpPr>
            <a:spLocks noGrp="1"/>
          </p:cNvSpPr>
          <p:nvPr>
            <p:ph type="sldNum" sz="quarter" idx="12"/>
          </p:nvPr>
        </p:nvSpPr>
        <p:spPr/>
        <p:txBody>
          <a:bodyPr/>
          <a:lstStyle/>
          <a:p>
            <a:fld id="{3109D357-8067-4A1F-97B2-93C5160B78D9}" type="slidenum">
              <a:rPr lang="en-US" smtClean="0"/>
              <a:t>‹#›</a:t>
            </a:fld>
            <a:endParaRPr lang="en-US"/>
          </a:p>
        </p:txBody>
      </p:sp>
    </p:spTree>
    <p:extLst>
      <p:ext uri="{BB962C8B-B14F-4D97-AF65-F5344CB8AC3E}">
        <p14:creationId xmlns:p14="http://schemas.microsoft.com/office/powerpoint/2010/main" val="35566966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9F01F-198D-4AAD-B4FB-AD3B44981ADD}"/>
              </a:ext>
            </a:extLst>
          </p:cNvPr>
          <p:cNvSpPr>
            <a:spLocks noGrp="1"/>
          </p:cNvSpPr>
          <p:nvPr>
            <p:ph type="title"/>
          </p:nvPr>
        </p:nvSpPr>
        <p:spPr>
          <a:xfrm>
            <a:off x="838200" y="838200"/>
            <a:ext cx="9438640" cy="4114800"/>
          </a:xfrm>
        </p:spPr>
        <p:txBody>
          <a:bodyPr anchor="t">
            <a:normAutofit/>
          </a:bodyPr>
          <a:lstStyle>
            <a:lvl1pPr>
              <a:defRPr sz="66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020BCC2B-311B-4FB6-B3A5-26F68055AE38}"/>
              </a:ext>
            </a:extLst>
          </p:cNvPr>
          <p:cNvSpPr>
            <a:spLocks noGrp="1"/>
          </p:cNvSpPr>
          <p:nvPr>
            <p:ph type="body" idx="1"/>
          </p:nvPr>
        </p:nvSpPr>
        <p:spPr>
          <a:xfrm>
            <a:off x="838200" y="5217160"/>
            <a:ext cx="9438640" cy="802640"/>
          </a:xfrm>
        </p:spPr>
        <p:txBody>
          <a:bodyPr anchor="b">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D9CB73D-2D6B-4FA6-89A4-DCC89F80E0F1}"/>
              </a:ext>
            </a:extLst>
          </p:cNvPr>
          <p:cNvSpPr>
            <a:spLocks noGrp="1"/>
          </p:cNvSpPr>
          <p:nvPr>
            <p:ph type="dt" sz="half" idx="10"/>
          </p:nvPr>
        </p:nvSpPr>
        <p:spPr/>
        <p:txBody>
          <a:bodyPr/>
          <a:lstStyle/>
          <a:p>
            <a:fld id="{F6CCBF3A-D7FB-4B97-8FD5-6FFB20CB1E84}" type="datetimeFigureOut">
              <a:rPr lang="en-US" smtClean="0"/>
              <a:t>8/22/2025</a:t>
            </a:fld>
            <a:endParaRPr lang="en-US"/>
          </a:p>
        </p:txBody>
      </p:sp>
      <p:sp>
        <p:nvSpPr>
          <p:cNvPr id="5" name="Footer Placeholder 4">
            <a:extLst>
              <a:ext uri="{FF2B5EF4-FFF2-40B4-BE49-F238E27FC236}">
                <a16:creationId xmlns:a16="http://schemas.microsoft.com/office/drawing/2014/main" id="{B6A0C188-FF43-44C1-A005-679168D5F0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CD1188-DA27-47B2-8176-31193EEC4C28}"/>
              </a:ext>
            </a:extLst>
          </p:cNvPr>
          <p:cNvSpPr>
            <a:spLocks noGrp="1"/>
          </p:cNvSpPr>
          <p:nvPr>
            <p:ph type="sldNum" sz="quarter" idx="12"/>
          </p:nvPr>
        </p:nvSpPr>
        <p:spPr/>
        <p:txBody>
          <a:bodyPr/>
          <a:lstStyle/>
          <a:p>
            <a:fld id="{3109D357-8067-4A1F-97B2-93C5160B78D9}" type="slidenum">
              <a:rPr lang="en-US" smtClean="0"/>
              <a:t>‹#›</a:t>
            </a:fld>
            <a:endParaRPr lang="en-US"/>
          </a:p>
        </p:txBody>
      </p:sp>
    </p:spTree>
    <p:extLst>
      <p:ext uri="{BB962C8B-B14F-4D97-AF65-F5344CB8AC3E}">
        <p14:creationId xmlns:p14="http://schemas.microsoft.com/office/powerpoint/2010/main" val="10062981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B5A25-7E99-42A8-8D6D-648EFE2038F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30501DC-62B7-42BD-A941-D34E92719C32}"/>
              </a:ext>
            </a:extLst>
          </p:cNvPr>
          <p:cNvSpPr>
            <a:spLocks noGrp="1"/>
          </p:cNvSpPr>
          <p:nvPr>
            <p:ph sz="half" idx="1"/>
          </p:nvPr>
        </p:nvSpPr>
        <p:spPr>
          <a:xfrm>
            <a:off x="838200" y="2011679"/>
            <a:ext cx="5181600" cy="41652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3765C5C1-4FD4-4958-99A0-BDADECA336BD}"/>
              </a:ext>
            </a:extLst>
          </p:cNvPr>
          <p:cNvSpPr>
            <a:spLocks noGrp="1"/>
          </p:cNvSpPr>
          <p:nvPr>
            <p:ph sz="half" idx="2"/>
          </p:nvPr>
        </p:nvSpPr>
        <p:spPr>
          <a:xfrm>
            <a:off x="6172200" y="2011679"/>
            <a:ext cx="5181600" cy="41652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BD1B234-5D54-44E5-B41D-B205AAF50305}"/>
              </a:ext>
            </a:extLst>
          </p:cNvPr>
          <p:cNvSpPr>
            <a:spLocks noGrp="1"/>
          </p:cNvSpPr>
          <p:nvPr>
            <p:ph type="dt" sz="half" idx="10"/>
          </p:nvPr>
        </p:nvSpPr>
        <p:spPr/>
        <p:txBody>
          <a:bodyPr/>
          <a:lstStyle/>
          <a:p>
            <a:fld id="{F6CCBF3A-D7FB-4B97-8FD5-6FFB20CB1E84}" type="datetimeFigureOut">
              <a:rPr lang="en-US" smtClean="0"/>
              <a:t>8/22/2025</a:t>
            </a:fld>
            <a:endParaRPr lang="en-US"/>
          </a:p>
        </p:txBody>
      </p:sp>
      <p:sp>
        <p:nvSpPr>
          <p:cNvPr id="6" name="Footer Placeholder 5">
            <a:extLst>
              <a:ext uri="{FF2B5EF4-FFF2-40B4-BE49-F238E27FC236}">
                <a16:creationId xmlns:a16="http://schemas.microsoft.com/office/drawing/2014/main" id="{0E67BCDB-6B96-45D6-B5E9-823A96EBD9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D239C5F-F16F-4AFD-98D1-FA3BB96AF2CD}"/>
              </a:ext>
            </a:extLst>
          </p:cNvPr>
          <p:cNvSpPr>
            <a:spLocks noGrp="1"/>
          </p:cNvSpPr>
          <p:nvPr>
            <p:ph type="sldNum" sz="quarter" idx="12"/>
          </p:nvPr>
        </p:nvSpPr>
        <p:spPr/>
        <p:txBody>
          <a:bodyPr/>
          <a:lstStyle/>
          <a:p>
            <a:fld id="{3109D357-8067-4A1F-97B2-93C5160B78D9}" type="slidenum">
              <a:rPr lang="en-US" smtClean="0"/>
              <a:t>‹#›</a:t>
            </a:fld>
            <a:endParaRPr lang="en-US"/>
          </a:p>
        </p:txBody>
      </p:sp>
    </p:spTree>
    <p:extLst>
      <p:ext uri="{BB962C8B-B14F-4D97-AF65-F5344CB8AC3E}">
        <p14:creationId xmlns:p14="http://schemas.microsoft.com/office/powerpoint/2010/main" val="10000961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544C1F-0040-4BBF-81A6-FD2E30637B0C}"/>
              </a:ext>
            </a:extLst>
          </p:cNvPr>
          <p:cNvSpPr>
            <a:spLocks noGrp="1"/>
          </p:cNvSpPr>
          <p:nvPr>
            <p:ph type="title"/>
          </p:nvPr>
        </p:nvSpPr>
        <p:spPr>
          <a:xfrm>
            <a:off x="839788" y="379780"/>
            <a:ext cx="10515600" cy="1325563"/>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DE2894A7-1DA1-44C1-8ED0-716279430690}"/>
              </a:ext>
            </a:extLst>
          </p:cNvPr>
          <p:cNvSpPr>
            <a:spLocks noGrp="1"/>
          </p:cNvSpPr>
          <p:nvPr>
            <p:ph type="body" idx="1"/>
          </p:nvPr>
        </p:nvSpPr>
        <p:spPr>
          <a:xfrm>
            <a:off x="839789" y="1824035"/>
            <a:ext cx="4997132" cy="681040"/>
          </a:xfrm>
        </p:spPr>
        <p:txBody>
          <a:bodyPr anchor="b"/>
          <a:lstStyle>
            <a:lvl1pPr marL="0" indent="0">
              <a:buNone/>
              <a:defRPr sz="2400" b="1" i="0"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09AB945-31E2-4B60-9076-CBB8F8594949}"/>
              </a:ext>
            </a:extLst>
          </p:cNvPr>
          <p:cNvSpPr>
            <a:spLocks noGrp="1"/>
          </p:cNvSpPr>
          <p:nvPr>
            <p:ph sz="half" idx="2"/>
          </p:nvPr>
        </p:nvSpPr>
        <p:spPr>
          <a:xfrm>
            <a:off x="839789" y="2505075"/>
            <a:ext cx="4997132"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771B3EA-2E84-4B8B-A104-81BD577424AD}"/>
              </a:ext>
            </a:extLst>
          </p:cNvPr>
          <p:cNvSpPr>
            <a:spLocks noGrp="1"/>
          </p:cNvSpPr>
          <p:nvPr>
            <p:ph type="body" sz="quarter" idx="3"/>
          </p:nvPr>
        </p:nvSpPr>
        <p:spPr>
          <a:xfrm>
            <a:off x="6355080" y="1824035"/>
            <a:ext cx="5000308" cy="681040"/>
          </a:xfrm>
        </p:spPr>
        <p:txBody>
          <a:bodyPr anchor="b"/>
          <a:lstStyle>
            <a:lvl1pPr marL="0" indent="0">
              <a:buNone/>
              <a:defRPr sz="2400" b="1" i="0"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8511AB8-302C-476E-B80A-AA739911E304}"/>
              </a:ext>
            </a:extLst>
          </p:cNvPr>
          <p:cNvSpPr>
            <a:spLocks noGrp="1"/>
          </p:cNvSpPr>
          <p:nvPr>
            <p:ph sz="quarter" idx="4"/>
          </p:nvPr>
        </p:nvSpPr>
        <p:spPr>
          <a:xfrm>
            <a:off x="6355080" y="2505075"/>
            <a:ext cx="500030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8B47C29-FE34-4E6E-9921-78C54673AAD9}"/>
              </a:ext>
            </a:extLst>
          </p:cNvPr>
          <p:cNvSpPr>
            <a:spLocks noGrp="1"/>
          </p:cNvSpPr>
          <p:nvPr>
            <p:ph type="dt" sz="half" idx="10"/>
          </p:nvPr>
        </p:nvSpPr>
        <p:spPr/>
        <p:txBody>
          <a:bodyPr/>
          <a:lstStyle/>
          <a:p>
            <a:fld id="{F6CCBF3A-D7FB-4B97-8FD5-6FFB20CB1E84}" type="datetimeFigureOut">
              <a:rPr lang="en-US" smtClean="0"/>
              <a:t>8/22/2025</a:t>
            </a:fld>
            <a:endParaRPr lang="en-US"/>
          </a:p>
        </p:txBody>
      </p:sp>
      <p:sp>
        <p:nvSpPr>
          <p:cNvPr id="8" name="Footer Placeholder 7">
            <a:extLst>
              <a:ext uri="{FF2B5EF4-FFF2-40B4-BE49-F238E27FC236}">
                <a16:creationId xmlns:a16="http://schemas.microsoft.com/office/drawing/2014/main" id="{3CF6B420-A9CE-4BB6-A653-5C3ABC7D677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21DF8FE-1179-4798-B16D-AF1DFA266D4D}"/>
              </a:ext>
            </a:extLst>
          </p:cNvPr>
          <p:cNvSpPr>
            <a:spLocks noGrp="1"/>
          </p:cNvSpPr>
          <p:nvPr>
            <p:ph type="sldNum" sz="quarter" idx="12"/>
          </p:nvPr>
        </p:nvSpPr>
        <p:spPr/>
        <p:txBody>
          <a:bodyPr/>
          <a:lstStyle/>
          <a:p>
            <a:fld id="{3109D357-8067-4A1F-97B2-93C5160B78D9}" type="slidenum">
              <a:rPr lang="en-US" smtClean="0"/>
              <a:t>‹#›</a:t>
            </a:fld>
            <a:endParaRPr lang="en-US"/>
          </a:p>
        </p:txBody>
      </p:sp>
    </p:spTree>
    <p:extLst>
      <p:ext uri="{BB962C8B-B14F-4D97-AF65-F5344CB8AC3E}">
        <p14:creationId xmlns:p14="http://schemas.microsoft.com/office/powerpoint/2010/main" val="30812317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F66F1A-0A68-4048-808F-CD7A9F3B0846}"/>
              </a:ext>
            </a:extLst>
          </p:cNvPr>
          <p:cNvSpPr>
            <a:spLocks noGrp="1"/>
          </p:cNvSpPr>
          <p:nvPr>
            <p:ph type="title"/>
          </p:nvPr>
        </p:nvSpPr>
        <p:spPr>
          <a:xfrm>
            <a:off x="838200" y="999592"/>
            <a:ext cx="10515600" cy="1573223"/>
          </a:xfrm>
        </p:spPr>
        <p:txBody>
          <a:bodyPr anchor="t"/>
          <a:lstStyle/>
          <a:p>
            <a:r>
              <a:rPr lang="en-US"/>
              <a:t>Click to edit Master title style</a:t>
            </a:r>
            <a:endParaRPr lang="en-US" dirty="0"/>
          </a:p>
        </p:txBody>
      </p:sp>
      <p:sp>
        <p:nvSpPr>
          <p:cNvPr id="3" name="Date Placeholder 2">
            <a:extLst>
              <a:ext uri="{FF2B5EF4-FFF2-40B4-BE49-F238E27FC236}">
                <a16:creationId xmlns:a16="http://schemas.microsoft.com/office/drawing/2014/main" id="{28ACB3E6-5365-48F5-8D2A-0B002BA357E3}"/>
              </a:ext>
            </a:extLst>
          </p:cNvPr>
          <p:cNvSpPr>
            <a:spLocks noGrp="1"/>
          </p:cNvSpPr>
          <p:nvPr>
            <p:ph type="dt" sz="half" idx="10"/>
          </p:nvPr>
        </p:nvSpPr>
        <p:spPr/>
        <p:txBody>
          <a:bodyPr/>
          <a:lstStyle/>
          <a:p>
            <a:fld id="{F6CCBF3A-D7FB-4B97-8FD5-6FFB20CB1E84}" type="datetimeFigureOut">
              <a:rPr lang="en-US" smtClean="0"/>
              <a:t>8/22/2025</a:t>
            </a:fld>
            <a:endParaRPr lang="en-US"/>
          </a:p>
        </p:txBody>
      </p:sp>
      <p:sp>
        <p:nvSpPr>
          <p:cNvPr id="4" name="Footer Placeholder 3">
            <a:extLst>
              <a:ext uri="{FF2B5EF4-FFF2-40B4-BE49-F238E27FC236}">
                <a16:creationId xmlns:a16="http://schemas.microsoft.com/office/drawing/2014/main" id="{FF7D8EE9-4D97-4B2F-8D38-41CB9EE7745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12C5952-0A27-4FAB-A3FD-12003787676B}"/>
              </a:ext>
            </a:extLst>
          </p:cNvPr>
          <p:cNvSpPr>
            <a:spLocks noGrp="1"/>
          </p:cNvSpPr>
          <p:nvPr>
            <p:ph type="sldNum" sz="quarter" idx="12"/>
          </p:nvPr>
        </p:nvSpPr>
        <p:spPr/>
        <p:txBody>
          <a:bodyPr/>
          <a:lstStyle/>
          <a:p>
            <a:fld id="{3109D357-8067-4A1F-97B2-93C5160B78D9}" type="slidenum">
              <a:rPr lang="en-US" smtClean="0"/>
              <a:t>‹#›</a:t>
            </a:fld>
            <a:endParaRPr lang="en-US"/>
          </a:p>
        </p:txBody>
      </p:sp>
    </p:spTree>
    <p:extLst>
      <p:ext uri="{BB962C8B-B14F-4D97-AF65-F5344CB8AC3E}">
        <p14:creationId xmlns:p14="http://schemas.microsoft.com/office/powerpoint/2010/main" val="2633670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3D08427-909D-4679-9192-BC99557A7D06}"/>
              </a:ext>
            </a:extLst>
          </p:cNvPr>
          <p:cNvSpPr>
            <a:spLocks noGrp="1"/>
          </p:cNvSpPr>
          <p:nvPr>
            <p:ph type="dt" sz="half" idx="10"/>
          </p:nvPr>
        </p:nvSpPr>
        <p:spPr/>
        <p:txBody>
          <a:bodyPr/>
          <a:lstStyle/>
          <a:p>
            <a:fld id="{F6CCBF3A-D7FB-4B97-8FD5-6FFB20CB1E84}" type="datetimeFigureOut">
              <a:rPr lang="en-US" smtClean="0"/>
              <a:t>8/22/2025</a:t>
            </a:fld>
            <a:endParaRPr lang="en-US"/>
          </a:p>
        </p:txBody>
      </p:sp>
      <p:sp>
        <p:nvSpPr>
          <p:cNvPr id="3" name="Footer Placeholder 2">
            <a:extLst>
              <a:ext uri="{FF2B5EF4-FFF2-40B4-BE49-F238E27FC236}">
                <a16:creationId xmlns:a16="http://schemas.microsoft.com/office/drawing/2014/main" id="{508E39A6-1E09-42B5-85B4-7E8B5AB2AE7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938940-01DD-4C97-8649-E01C3B0EDF7C}"/>
              </a:ext>
            </a:extLst>
          </p:cNvPr>
          <p:cNvSpPr>
            <a:spLocks noGrp="1"/>
          </p:cNvSpPr>
          <p:nvPr>
            <p:ph type="sldNum" sz="quarter" idx="12"/>
          </p:nvPr>
        </p:nvSpPr>
        <p:spPr/>
        <p:txBody>
          <a:bodyPr/>
          <a:lstStyle/>
          <a:p>
            <a:fld id="{3109D357-8067-4A1F-97B2-93C5160B78D9}" type="slidenum">
              <a:rPr lang="en-US" smtClean="0"/>
              <a:t>‹#›</a:t>
            </a:fld>
            <a:endParaRPr lang="en-US"/>
          </a:p>
        </p:txBody>
      </p:sp>
    </p:spTree>
    <p:extLst>
      <p:ext uri="{BB962C8B-B14F-4D97-AF65-F5344CB8AC3E}">
        <p14:creationId xmlns:p14="http://schemas.microsoft.com/office/powerpoint/2010/main" val="10097988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93B3D-D568-40B4-A73A-1C8EA9ABB098}"/>
              </a:ext>
            </a:extLst>
          </p:cNvPr>
          <p:cNvSpPr>
            <a:spLocks noGrp="1"/>
          </p:cNvSpPr>
          <p:nvPr>
            <p:ph type="title"/>
          </p:nvPr>
        </p:nvSpPr>
        <p:spPr>
          <a:xfrm>
            <a:off x="839789" y="457200"/>
            <a:ext cx="3691818" cy="1701800"/>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D586EB3-917A-43B7-85BB-D00B5D2F07E4}"/>
              </a:ext>
            </a:extLst>
          </p:cNvPr>
          <p:cNvSpPr>
            <a:spLocks noGrp="1"/>
          </p:cNvSpPr>
          <p:nvPr>
            <p:ph idx="1"/>
          </p:nvPr>
        </p:nvSpPr>
        <p:spPr>
          <a:xfrm>
            <a:off x="5514798" y="987425"/>
            <a:ext cx="5840589" cy="503237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87AC029-3BC1-4637-A7F9-BC786DC26A38}"/>
              </a:ext>
            </a:extLst>
          </p:cNvPr>
          <p:cNvSpPr>
            <a:spLocks noGrp="1"/>
          </p:cNvSpPr>
          <p:nvPr>
            <p:ph type="body" sz="half" idx="2"/>
          </p:nvPr>
        </p:nvSpPr>
        <p:spPr>
          <a:xfrm>
            <a:off x="839789" y="2372360"/>
            <a:ext cx="3691817" cy="349662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90B948-89C5-4AC5-B7A0-17136F5C5A6A}"/>
              </a:ext>
            </a:extLst>
          </p:cNvPr>
          <p:cNvSpPr>
            <a:spLocks noGrp="1"/>
          </p:cNvSpPr>
          <p:nvPr>
            <p:ph type="dt" sz="half" idx="10"/>
          </p:nvPr>
        </p:nvSpPr>
        <p:spPr/>
        <p:txBody>
          <a:bodyPr/>
          <a:lstStyle/>
          <a:p>
            <a:fld id="{F6CCBF3A-D7FB-4B97-8FD5-6FFB20CB1E84}" type="datetimeFigureOut">
              <a:rPr lang="en-US" smtClean="0"/>
              <a:t>8/22/2025</a:t>
            </a:fld>
            <a:endParaRPr lang="en-US"/>
          </a:p>
        </p:txBody>
      </p:sp>
      <p:sp>
        <p:nvSpPr>
          <p:cNvPr id="6" name="Footer Placeholder 5">
            <a:extLst>
              <a:ext uri="{FF2B5EF4-FFF2-40B4-BE49-F238E27FC236}">
                <a16:creationId xmlns:a16="http://schemas.microsoft.com/office/drawing/2014/main" id="{F3A6C8C5-652F-46CB-BD26-E262B057FA1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7FB50CB-E91F-4B71-81F0-800F2B51A344}"/>
              </a:ext>
            </a:extLst>
          </p:cNvPr>
          <p:cNvSpPr>
            <a:spLocks noGrp="1"/>
          </p:cNvSpPr>
          <p:nvPr>
            <p:ph type="sldNum" sz="quarter" idx="12"/>
          </p:nvPr>
        </p:nvSpPr>
        <p:spPr/>
        <p:txBody>
          <a:bodyPr/>
          <a:lstStyle/>
          <a:p>
            <a:fld id="{3109D357-8067-4A1F-97B2-93C5160B78D9}" type="slidenum">
              <a:rPr lang="en-US" smtClean="0"/>
              <a:t>‹#›</a:t>
            </a:fld>
            <a:endParaRPr lang="en-US"/>
          </a:p>
        </p:txBody>
      </p:sp>
      <p:cxnSp>
        <p:nvCxnSpPr>
          <p:cNvPr id="8" name="Straight Connector 7">
            <a:extLst>
              <a:ext uri="{FF2B5EF4-FFF2-40B4-BE49-F238E27FC236}">
                <a16:creationId xmlns:a16="http://schemas.microsoft.com/office/drawing/2014/main" id="{8B69B885-FDB8-4C62-A285-A0CDC49A6B0C}"/>
              </a:ext>
            </a:extLst>
          </p:cNvPr>
          <p:cNvCxnSpPr>
            <a:cxnSpLocks/>
          </p:cNvCxnSpPr>
          <p:nvPr/>
        </p:nvCxnSpPr>
        <p:spPr>
          <a:xfrm>
            <a:off x="5023202"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368501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3F941E-6445-4840-81AE-104EF7A4F7E9}"/>
              </a:ext>
            </a:extLst>
          </p:cNvPr>
          <p:cNvSpPr>
            <a:spLocks noGrp="1"/>
          </p:cNvSpPr>
          <p:nvPr>
            <p:ph type="title"/>
          </p:nvPr>
        </p:nvSpPr>
        <p:spPr>
          <a:xfrm>
            <a:off x="839789" y="457200"/>
            <a:ext cx="3696652" cy="1701800"/>
          </a:xfrm>
        </p:spPr>
        <p:txBody>
          <a:bodyPr anchor="b"/>
          <a:lstStyle>
            <a:lvl1pP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B3F8B866-E32B-4AE7-AEF3-6974AE3288F3}"/>
              </a:ext>
            </a:extLst>
          </p:cNvPr>
          <p:cNvSpPr>
            <a:spLocks noGrp="1"/>
          </p:cNvSpPr>
          <p:nvPr>
            <p:ph type="pic" idx="1"/>
          </p:nvPr>
        </p:nvSpPr>
        <p:spPr>
          <a:xfrm>
            <a:off x="5786120" y="838200"/>
            <a:ext cx="5603238" cy="51815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DE2ABB7A-E157-499A-B224-C2313181F569}"/>
              </a:ext>
            </a:extLst>
          </p:cNvPr>
          <p:cNvSpPr>
            <a:spLocks noGrp="1"/>
          </p:cNvSpPr>
          <p:nvPr>
            <p:ph type="body" sz="half" idx="2"/>
          </p:nvPr>
        </p:nvSpPr>
        <p:spPr>
          <a:xfrm>
            <a:off x="839789" y="2367280"/>
            <a:ext cx="3696652" cy="350170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C77283-E2B8-405E-BB6E-9F121140E506}"/>
              </a:ext>
            </a:extLst>
          </p:cNvPr>
          <p:cNvSpPr>
            <a:spLocks noGrp="1"/>
          </p:cNvSpPr>
          <p:nvPr>
            <p:ph type="dt" sz="half" idx="10"/>
          </p:nvPr>
        </p:nvSpPr>
        <p:spPr/>
        <p:txBody>
          <a:bodyPr/>
          <a:lstStyle/>
          <a:p>
            <a:fld id="{F6CCBF3A-D7FB-4B97-8FD5-6FFB20CB1E84}" type="datetimeFigureOut">
              <a:rPr lang="en-US" smtClean="0"/>
              <a:t>8/22/2025</a:t>
            </a:fld>
            <a:endParaRPr lang="en-US"/>
          </a:p>
        </p:txBody>
      </p:sp>
      <p:sp>
        <p:nvSpPr>
          <p:cNvPr id="6" name="Footer Placeholder 5">
            <a:extLst>
              <a:ext uri="{FF2B5EF4-FFF2-40B4-BE49-F238E27FC236}">
                <a16:creationId xmlns:a16="http://schemas.microsoft.com/office/drawing/2014/main" id="{F9F21F05-EB94-417F-B19B-96FF3D9ECA4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AB7C3C7-B6DB-4064-8E66-9FB770C888ED}"/>
              </a:ext>
            </a:extLst>
          </p:cNvPr>
          <p:cNvSpPr>
            <a:spLocks noGrp="1"/>
          </p:cNvSpPr>
          <p:nvPr>
            <p:ph type="sldNum" sz="quarter" idx="12"/>
          </p:nvPr>
        </p:nvSpPr>
        <p:spPr/>
        <p:txBody>
          <a:bodyPr/>
          <a:lstStyle/>
          <a:p>
            <a:fld id="{3109D357-8067-4A1F-97B2-93C5160B78D9}" type="slidenum">
              <a:rPr lang="en-US" smtClean="0"/>
              <a:t>‹#›</a:t>
            </a:fld>
            <a:endParaRPr lang="en-US"/>
          </a:p>
        </p:txBody>
      </p:sp>
      <p:cxnSp>
        <p:nvCxnSpPr>
          <p:cNvPr id="8" name="Straight Connector 7">
            <a:extLst>
              <a:ext uri="{FF2B5EF4-FFF2-40B4-BE49-F238E27FC236}">
                <a16:creationId xmlns:a16="http://schemas.microsoft.com/office/drawing/2014/main" id="{51E233FA-220A-423F-907E-5F81526A28A0}"/>
              </a:ext>
            </a:extLst>
          </p:cNvPr>
          <p:cNvCxnSpPr>
            <a:cxnSpLocks/>
          </p:cNvCxnSpPr>
          <p:nvPr/>
        </p:nvCxnSpPr>
        <p:spPr>
          <a:xfrm>
            <a:off x="5023202"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781574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D476A66-BE83-43F9-A28B-02DF7879AD52}"/>
              </a:ext>
            </a:extLst>
          </p:cNvPr>
          <p:cNvSpPr>
            <a:spLocks noGrp="1"/>
          </p:cNvSpPr>
          <p:nvPr>
            <p:ph type="title"/>
          </p:nvPr>
        </p:nvSpPr>
        <p:spPr>
          <a:xfrm>
            <a:off x="838200" y="584990"/>
            <a:ext cx="10515600" cy="1116811"/>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19D76E94-F276-4F0F-8DD9-B1F8A3198AE1}"/>
              </a:ext>
            </a:extLst>
          </p:cNvPr>
          <p:cNvSpPr>
            <a:spLocks noGrp="1"/>
          </p:cNvSpPr>
          <p:nvPr>
            <p:ph type="body" idx="1"/>
          </p:nvPr>
        </p:nvSpPr>
        <p:spPr>
          <a:xfrm>
            <a:off x="838200" y="2061469"/>
            <a:ext cx="10515600" cy="411480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14AD964E-3A2E-4DB9-B96A-EDE144A47BDC}"/>
              </a:ext>
            </a:extLst>
          </p:cNvPr>
          <p:cNvSpPr>
            <a:spLocks noGrp="1"/>
          </p:cNvSpPr>
          <p:nvPr>
            <p:ph type="dt" sz="half" idx="2"/>
          </p:nvPr>
        </p:nvSpPr>
        <p:spPr>
          <a:xfrm rot="5400000">
            <a:off x="10425981" y="4687095"/>
            <a:ext cx="2706690" cy="365125"/>
          </a:xfrm>
          <a:prstGeom prst="rect">
            <a:avLst/>
          </a:prstGeom>
        </p:spPr>
        <p:txBody>
          <a:bodyPr vert="horz" lIns="91440" tIns="45720" rIns="91440" bIns="45720" rtlCol="0" anchor="ctr"/>
          <a:lstStyle>
            <a:lvl1pPr algn="r">
              <a:defRPr sz="1000">
                <a:solidFill>
                  <a:schemeClr val="tx1"/>
                </a:solidFill>
              </a:defRPr>
            </a:lvl1pPr>
          </a:lstStyle>
          <a:p>
            <a:fld id="{F6CCBF3A-D7FB-4B97-8FD5-6FFB20CB1E84}" type="datetimeFigureOut">
              <a:rPr lang="en-US" smtClean="0"/>
              <a:t>8/22/2025</a:t>
            </a:fld>
            <a:endParaRPr lang="en-US"/>
          </a:p>
        </p:txBody>
      </p:sp>
      <p:sp>
        <p:nvSpPr>
          <p:cNvPr id="5" name="Footer Placeholder 4">
            <a:extLst>
              <a:ext uri="{FF2B5EF4-FFF2-40B4-BE49-F238E27FC236}">
                <a16:creationId xmlns:a16="http://schemas.microsoft.com/office/drawing/2014/main" id="{0DACB382-EE11-430D-941A-DB76EEB7F2D5}"/>
              </a:ext>
            </a:extLst>
          </p:cNvPr>
          <p:cNvSpPr>
            <a:spLocks noGrp="1"/>
          </p:cNvSpPr>
          <p:nvPr>
            <p:ph type="ftr" sz="quarter" idx="3"/>
          </p:nvPr>
        </p:nvSpPr>
        <p:spPr>
          <a:xfrm rot="5400000">
            <a:off x="-1131161" y="1592957"/>
            <a:ext cx="2973522" cy="365125"/>
          </a:xfrm>
          <a:prstGeom prst="rect">
            <a:avLst/>
          </a:prstGeom>
        </p:spPr>
        <p:txBody>
          <a:bodyPr vert="horz" lIns="91440" tIns="45720" rIns="91440" bIns="45720" rtlCol="0" anchor="ctr"/>
          <a:lstStyle>
            <a:lvl1pPr algn="l">
              <a:defRPr sz="1000">
                <a:solidFill>
                  <a:schemeClr val="tx1"/>
                </a:solidFill>
              </a:defRPr>
            </a:lvl1pPr>
          </a:lstStyle>
          <a:p>
            <a:endParaRPr lang="en-US"/>
          </a:p>
        </p:txBody>
      </p:sp>
      <p:sp>
        <p:nvSpPr>
          <p:cNvPr id="6" name="Slide Number Placeholder 5">
            <a:extLst>
              <a:ext uri="{FF2B5EF4-FFF2-40B4-BE49-F238E27FC236}">
                <a16:creationId xmlns:a16="http://schemas.microsoft.com/office/drawing/2014/main" id="{A3C562FE-ACD1-43F2-A3DE-5B11E10B7EA5}"/>
              </a:ext>
            </a:extLst>
          </p:cNvPr>
          <p:cNvSpPr>
            <a:spLocks noGrp="1"/>
          </p:cNvSpPr>
          <p:nvPr>
            <p:ph type="sldNum" sz="quarter" idx="4"/>
          </p:nvPr>
        </p:nvSpPr>
        <p:spPr>
          <a:xfrm>
            <a:off x="11512296" y="6356350"/>
            <a:ext cx="574620" cy="365125"/>
          </a:xfrm>
          <a:prstGeom prst="rect">
            <a:avLst/>
          </a:prstGeom>
        </p:spPr>
        <p:txBody>
          <a:bodyPr vert="horz" lIns="91440" tIns="45720" rIns="91440" bIns="45720" rtlCol="0" anchor="ctr"/>
          <a:lstStyle>
            <a:lvl1pPr algn="ctr">
              <a:defRPr sz="1000">
                <a:solidFill>
                  <a:schemeClr val="tx1"/>
                </a:solidFill>
              </a:defRPr>
            </a:lvl1pPr>
          </a:lstStyle>
          <a:p>
            <a:fld id="{3109D357-8067-4A1F-97B2-93C5160B78D9}" type="slidenum">
              <a:rPr lang="en-US" smtClean="0"/>
              <a:t>‹#›</a:t>
            </a:fld>
            <a:endParaRPr lang="en-US"/>
          </a:p>
        </p:txBody>
      </p:sp>
      <p:cxnSp>
        <p:nvCxnSpPr>
          <p:cNvPr id="13" name="Straight Connector 12">
            <a:extLst>
              <a:ext uri="{FF2B5EF4-FFF2-40B4-BE49-F238E27FC236}">
                <a16:creationId xmlns:a16="http://schemas.microsoft.com/office/drawing/2014/main" id="{1EB34A3B-1FD5-48FF-9982-1E64C864C01D}"/>
              </a:ext>
            </a:extLst>
          </p:cNvPr>
          <p:cNvCxnSpPr>
            <a:cxnSpLocks/>
          </p:cNvCxnSpPr>
          <p:nvPr/>
        </p:nvCxnSpPr>
        <p:spPr>
          <a:xfrm flipH="1">
            <a:off x="4" y="1824111"/>
            <a:ext cx="1219199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93132786"/>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18" r:id="rId6"/>
    <p:sldLayoutId id="2147483714" r:id="rId7"/>
    <p:sldLayoutId id="2147483715" r:id="rId8"/>
    <p:sldLayoutId id="2147483716" r:id="rId9"/>
    <p:sldLayoutId id="2147483717" r:id="rId10"/>
    <p:sldLayoutId id="21474837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SzPct val="80000"/>
        <a:buFont typeface="Arial" panose="020B0604020202020204" pitchFamily="34" charset="0"/>
        <a:buChar char="•"/>
        <a:defRPr sz="2000" kern="1200">
          <a:solidFill>
            <a:schemeClr val="tx1"/>
          </a:solidFill>
          <a:latin typeface="+mn-lt"/>
          <a:ea typeface="+mn-ea"/>
          <a:cs typeface="+mn-cs"/>
        </a:defRPr>
      </a:lvl1pPr>
      <a:lvl2pPr marL="502920" indent="-228600" algn="l" defTabSz="914400" rtl="0" eaLnBrk="1" latinLnBrk="0" hangingPunct="1">
        <a:lnSpc>
          <a:spcPct val="110000"/>
        </a:lnSpc>
        <a:spcBef>
          <a:spcPts val="500"/>
        </a:spcBef>
        <a:buSzPct val="80000"/>
        <a:buFont typeface="Goudy Old Style" panose="02020502050305020303" pitchFamily="18" charset="0"/>
        <a:buChar char="–"/>
        <a:defRPr sz="1800" i="1" kern="1200">
          <a:solidFill>
            <a:schemeClr val="tx1"/>
          </a:solidFill>
          <a:latin typeface="+mn-lt"/>
          <a:ea typeface="+mn-ea"/>
          <a:cs typeface="+mn-cs"/>
        </a:defRPr>
      </a:lvl2pPr>
      <a:lvl3pPr marL="822960" indent="-228600" algn="l" defTabSz="914400" rtl="0" eaLnBrk="1" latinLnBrk="0" hangingPunct="1">
        <a:lnSpc>
          <a:spcPct val="110000"/>
        </a:lnSpc>
        <a:spcBef>
          <a:spcPts val="500"/>
        </a:spcBef>
        <a:buSzPct val="80000"/>
        <a:buFont typeface="Arial" panose="020B0604020202020204" pitchFamily="34" charset="0"/>
        <a:buChar char="•"/>
        <a:defRPr sz="1600" kern="1200">
          <a:solidFill>
            <a:schemeClr val="tx1"/>
          </a:solidFill>
          <a:latin typeface="+mn-lt"/>
          <a:ea typeface="+mn-ea"/>
          <a:cs typeface="+mn-cs"/>
        </a:defRPr>
      </a:lvl3pPr>
      <a:lvl4pPr marL="1097280" indent="-228600" algn="l" defTabSz="914400" rtl="0" eaLnBrk="1" latinLnBrk="0" hangingPunct="1">
        <a:lnSpc>
          <a:spcPct val="110000"/>
        </a:lnSpc>
        <a:spcBef>
          <a:spcPts val="500"/>
        </a:spcBef>
        <a:buSzPct val="80000"/>
        <a:buFont typeface="Goudy Old Style" panose="02020502050305020303" pitchFamily="18" charset="0"/>
        <a:buChar char="–"/>
        <a:defRPr sz="1400" i="1" kern="1200">
          <a:solidFill>
            <a:schemeClr val="tx1"/>
          </a:solidFill>
          <a:latin typeface="+mn-lt"/>
          <a:ea typeface="+mn-ea"/>
          <a:cs typeface="+mn-cs"/>
        </a:defRPr>
      </a:lvl4pPr>
      <a:lvl5pPr marL="1371600" indent="-228600" algn="l" defTabSz="914400" rtl="0" eaLnBrk="1" latinLnBrk="0" hangingPunct="1">
        <a:lnSpc>
          <a:spcPct val="110000"/>
        </a:lnSpc>
        <a:spcBef>
          <a:spcPts val="500"/>
        </a:spcBef>
        <a:buSzPct val="80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microsoft.com/office/2007/relationships/hdphoto" Target="../media/hdphoto1.wdp"/><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 Target="slide2.xml"/></Relationships>
</file>

<file path=ppt/slides/_rels/slide10.xml.rels><?xml version="1.0" encoding="UTF-8" standalone="yes"?>
<Relationships xmlns="http://schemas.openxmlformats.org/package/2006/relationships"><Relationship Id="rId3" Type="http://schemas.openxmlformats.org/officeDocument/2006/relationships/slide" Target="slide14.xml"/><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slide" Target="slide2.xml"/></Relationships>
</file>

<file path=ppt/slides/_rels/slide100.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8" Type="http://schemas.openxmlformats.org/officeDocument/2006/relationships/slide" Target="slide111.xml"/><Relationship Id="rId3" Type="http://schemas.openxmlformats.org/officeDocument/2006/relationships/image" Target="../media/image98.png"/><Relationship Id="rId7" Type="http://schemas.openxmlformats.org/officeDocument/2006/relationships/slide" Target="slide110.xml"/><Relationship Id="rId2" Type="http://schemas.openxmlformats.org/officeDocument/2006/relationships/slide" Target="slide106.xml"/><Relationship Id="rId1" Type="http://schemas.openxmlformats.org/officeDocument/2006/relationships/slideLayout" Target="../slideLayouts/slideLayout2.xml"/><Relationship Id="rId6" Type="http://schemas.openxmlformats.org/officeDocument/2006/relationships/slide" Target="slide109.xml"/><Relationship Id="rId5" Type="http://schemas.openxmlformats.org/officeDocument/2006/relationships/slide" Target="slide108.xml"/><Relationship Id="rId10" Type="http://schemas.openxmlformats.org/officeDocument/2006/relationships/slide" Target="slide113.xml"/><Relationship Id="rId4" Type="http://schemas.openxmlformats.org/officeDocument/2006/relationships/slide" Target="slide107.xml"/><Relationship Id="rId9" Type="http://schemas.openxmlformats.org/officeDocument/2006/relationships/slide" Target="slide112.xml"/></Relationships>
</file>

<file path=ppt/slides/_rels/slide10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 Target="slide14.xml"/><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slide" Target="slide2.xml"/></Relationships>
</file>

<file path=ppt/slides/_rels/slide110.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8" Type="http://schemas.openxmlformats.org/officeDocument/2006/relationships/slide" Target="slide121.xml"/><Relationship Id="rId3" Type="http://schemas.openxmlformats.org/officeDocument/2006/relationships/image" Target="../media/image107.png"/><Relationship Id="rId7" Type="http://schemas.openxmlformats.org/officeDocument/2006/relationships/slide" Target="slide110.xml"/><Relationship Id="rId2" Type="http://schemas.openxmlformats.org/officeDocument/2006/relationships/slide" Target="slide116.xml"/><Relationship Id="rId1" Type="http://schemas.openxmlformats.org/officeDocument/2006/relationships/slideLayout" Target="../slideLayouts/slideLayout2.xml"/><Relationship Id="rId6" Type="http://schemas.openxmlformats.org/officeDocument/2006/relationships/slide" Target="slide119.xml"/><Relationship Id="rId5" Type="http://schemas.openxmlformats.org/officeDocument/2006/relationships/slide" Target="slide118.xml"/><Relationship Id="rId10" Type="http://schemas.openxmlformats.org/officeDocument/2006/relationships/slide" Target="slide123.xml"/><Relationship Id="rId4" Type="http://schemas.openxmlformats.org/officeDocument/2006/relationships/slide" Target="slide117.xml"/><Relationship Id="rId9" Type="http://schemas.openxmlformats.org/officeDocument/2006/relationships/slide" Target="slide122.xml"/></Relationships>
</file>

<file path=ppt/slides/_rels/slide11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 Target="slide14.xml"/><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slide" Target="slide2.xml"/></Relationships>
</file>

<file path=ppt/slides/_rels/slide120.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8" Type="http://schemas.openxmlformats.org/officeDocument/2006/relationships/slide" Target="slide131.xml"/><Relationship Id="rId3" Type="http://schemas.openxmlformats.org/officeDocument/2006/relationships/image" Target="../media/image116.png"/><Relationship Id="rId7" Type="http://schemas.openxmlformats.org/officeDocument/2006/relationships/slide" Target="slide130.xml"/><Relationship Id="rId2" Type="http://schemas.openxmlformats.org/officeDocument/2006/relationships/slide" Target="slide126.xml"/><Relationship Id="rId1" Type="http://schemas.openxmlformats.org/officeDocument/2006/relationships/slideLayout" Target="../slideLayouts/slideLayout2.xml"/><Relationship Id="rId6" Type="http://schemas.openxmlformats.org/officeDocument/2006/relationships/slide" Target="slide129.xml"/><Relationship Id="rId5" Type="http://schemas.openxmlformats.org/officeDocument/2006/relationships/slide" Target="slide128.xml"/><Relationship Id="rId10" Type="http://schemas.openxmlformats.org/officeDocument/2006/relationships/slide" Target="slide133.xml"/><Relationship Id="rId4" Type="http://schemas.openxmlformats.org/officeDocument/2006/relationships/slide" Target="slide127.xml"/><Relationship Id="rId9" Type="http://schemas.openxmlformats.org/officeDocument/2006/relationships/slide" Target="slide132.xml"/></Relationships>
</file>

<file path=ppt/slides/_rels/slide12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 Target="slide14.xml"/><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slide" Target="slide2.xml"/></Relationships>
</file>

<file path=ppt/slides/_rels/slide130.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slide" Target="slide21.xml"/><Relationship Id="rId3" Type="http://schemas.openxmlformats.org/officeDocument/2006/relationships/image" Target="../media/image17.png"/><Relationship Id="rId7" Type="http://schemas.openxmlformats.org/officeDocument/2006/relationships/slide" Target="slide20.xml"/><Relationship Id="rId2" Type="http://schemas.openxmlformats.org/officeDocument/2006/relationships/slide" Target="slide16.xml"/><Relationship Id="rId1" Type="http://schemas.openxmlformats.org/officeDocument/2006/relationships/slideLayout" Target="../slideLayouts/slideLayout2.xml"/><Relationship Id="rId6" Type="http://schemas.openxmlformats.org/officeDocument/2006/relationships/slide" Target="slide19.xml"/><Relationship Id="rId5" Type="http://schemas.openxmlformats.org/officeDocument/2006/relationships/slide" Target="slide18.xml"/><Relationship Id="rId10" Type="http://schemas.openxmlformats.org/officeDocument/2006/relationships/slide" Target="slide23.xml"/><Relationship Id="rId4" Type="http://schemas.openxmlformats.org/officeDocument/2006/relationships/slide" Target="slide17.xml"/><Relationship Id="rId9" Type="http://schemas.openxmlformats.org/officeDocument/2006/relationships/slide" Target="slide22.xml"/></Relationships>
</file>

<file path=ppt/slides/_rels/slide1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slide" Target="slide9.xml"/><Relationship Id="rId3" Type="http://schemas.openxmlformats.org/officeDocument/2006/relationships/image" Target="../media/image4.png"/><Relationship Id="rId7" Type="http://schemas.openxmlformats.org/officeDocument/2006/relationships/slide" Target="slide8.xml"/><Relationship Id="rId12" Type="http://schemas.openxmlformats.org/officeDocument/2006/relationships/slide" Target="slide13.xml"/><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slide" Target="slide7.xml"/><Relationship Id="rId11" Type="http://schemas.openxmlformats.org/officeDocument/2006/relationships/slide" Target="slide12.xml"/><Relationship Id="rId5" Type="http://schemas.openxmlformats.org/officeDocument/2006/relationships/slide" Target="slide5.xml"/><Relationship Id="rId10" Type="http://schemas.openxmlformats.org/officeDocument/2006/relationships/slide" Target="slide10.xml"/><Relationship Id="rId4" Type="http://schemas.openxmlformats.org/officeDocument/2006/relationships/slide" Target="slide6.xml"/><Relationship Id="rId9" Type="http://schemas.openxmlformats.org/officeDocument/2006/relationships/slide" Target="slide11.xml"/></Relationships>
</file>

<file path=ppt/slides/_rels/slide20.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slide" Target="slide31.xml"/><Relationship Id="rId3" Type="http://schemas.openxmlformats.org/officeDocument/2006/relationships/image" Target="../media/image26.png"/><Relationship Id="rId7" Type="http://schemas.openxmlformats.org/officeDocument/2006/relationships/slide" Target="slide30.xml"/><Relationship Id="rId2" Type="http://schemas.openxmlformats.org/officeDocument/2006/relationships/slide" Target="slide26.xml"/><Relationship Id="rId1" Type="http://schemas.openxmlformats.org/officeDocument/2006/relationships/slideLayout" Target="../slideLayouts/slideLayout2.xml"/><Relationship Id="rId6" Type="http://schemas.openxmlformats.org/officeDocument/2006/relationships/slide" Target="slide29.xml"/><Relationship Id="rId5" Type="http://schemas.openxmlformats.org/officeDocument/2006/relationships/slide" Target="slide28.xml"/><Relationship Id="rId10" Type="http://schemas.openxmlformats.org/officeDocument/2006/relationships/slide" Target="slide33.xml"/><Relationship Id="rId4" Type="http://schemas.openxmlformats.org/officeDocument/2006/relationships/slide" Target="slide27.xml"/><Relationship Id="rId9" Type="http://schemas.openxmlformats.org/officeDocument/2006/relationships/slide" Target="slide32.xml"/></Relationships>
</file>

<file path=ppt/slides/_rels/slide2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slide" Target="slide54.xml"/><Relationship Id="rId13" Type="http://schemas.openxmlformats.org/officeDocument/2006/relationships/slide" Target="slide104.xml"/><Relationship Id="rId3" Type="http://schemas.openxmlformats.org/officeDocument/2006/relationships/slide" Target="slide14.xml"/><Relationship Id="rId7" Type="http://schemas.openxmlformats.org/officeDocument/2006/relationships/slide" Target="slide44.xml"/><Relationship Id="rId12" Type="http://schemas.openxmlformats.org/officeDocument/2006/relationships/slide" Target="slide94.xml"/><Relationship Id="rId2" Type="http://schemas.openxmlformats.org/officeDocument/2006/relationships/image" Target="../media/image1.png"/><Relationship Id="rId16" Type="http://schemas.openxmlformats.org/officeDocument/2006/relationships/slide" Target="slide134.xml"/><Relationship Id="rId1" Type="http://schemas.openxmlformats.org/officeDocument/2006/relationships/slideLayout" Target="../slideLayouts/slideLayout2.xml"/><Relationship Id="rId6" Type="http://schemas.openxmlformats.org/officeDocument/2006/relationships/slide" Target="slide34.xml"/><Relationship Id="rId11" Type="http://schemas.openxmlformats.org/officeDocument/2006/relationships/slide" Target="slide84.xml"/><Relationship Id="rId5" Type="http://schemas.openxmlformats.org/officeDocument/2006/relationships/slide" Target="slide24.xml"/><Relationship Id="rId15" Type="http://schemas.openxmlformats.org/officeDocument/2006/relationships/slide" Target="slide124.xml"/><Relationship Id="rId10" Type="http://schemas.openxmlformats.org/officeDocument/2006/relationships/slide" Target="slide74.xml"/><Relationship Id="rId4" Type="http://schemas.openxmlformats.org/officeDocument/2006/relationships/image" Target="../media/image5.jpeg"/><Relationship Id="rId9" Type="http://schemas.openxmlformats.org/officeDocument/2006/relationships/slide" Target="slide64.xml"/><Relationship Id="rId14" Type="http://schemas.openxmlformats.org/officeDocument/2006/relationships/slide" Target="slide114.xml"/></Relationships>
</file>

<file path=ppt/slides/_rels/slide30.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slide" Target="slide41.xml"/><Relationship Id="rId3" Type="http://schemas.openxmlformats.org/officeDocument/2006/relationships/image" Target="../media/image35.png"/><Relationship Id="rId7" Type="http://schemas.openxmlformats.org/officeDocument/2006/relationships/slide" Target="slide40.xml"/><Relationship Id="rId2" Type="http://schemas.openxmlformats.org/officeDocument/2006/relationships/slide" Target="slide36.xml"/><Relationship Id="rId1" Type="http://schemas.openxmlformats.org/officeDocument/2006/relationships/slideLayout" Target="../slideLayouts/slideLayout2.xml"/><Relationship Id="rId6" Type="http://schemas.openxmlformats.org/officeDocument/2006/relationships/slide" Target="slide39.xml"/><Relationship Id="rId5" Type="http://schemas.openxmlformats.org/officeDocument/2006/relationships/slide" Target="slide38.xml"/><Relationship Id="rId10" Type="http://schemas.openxmlformats.org/officeDocument/2006/relationships/slide" Target="slide43.xml"/><Relationship Id="rId4" Type="http://schemas.openxmlformats.org/officeDocument/2006/relationships/slide" Target="slide37.xml"/><Relationship Id="rId9" Type="http://schemas.openxmlformats.org/officeDocument/2006/relationships/slide" Target="slide42.xml"/></Relationships>
</file>

<file path=ppt/slides/_rels/slide3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 Target="slide14.xml"/><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slide" Target="slide2.xml"/></Relationships>
</file>

<file path=ppt/slides/_rels/slide40.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8" Type="http://schemas.openxmlformats.org/officeDocument/2006/relationships/slide" Target="slide51.xml"/><Relationship Id="rId3" Type="http://schemas.openxmlformats.org/officeDocument/2006/relationships/image" Target="../media/image44.png"/><Relationship Id="rId7" Type="http://schemas.openxmlformats.org/officeDocument/2006/relationships/slide" Target="slide50.xml"/><Relationship Id="rId2" Type="http://schemas.openxmlformats.org/officeDocument/2006/relationships/slide" Target="slide46.xml"/><Relationship Id="rId1" Type="http://schemas.openxmlformats.org/officeDocument/2006/relationships/slideLayout" Target="../slideLayouts/slideLayout2.xml"/><Relationship Id="rId6" Type="http://schemas.openxmlformats.org/officeDocument/2006/relationships/slide" Target="slide49.xml"/><Relationship Id="rId5" Type="http://schemas.openxmlformats.org/officeDocument/2006/relationships/slide" Target="slide48.xml"/><Relationship Id="rId10" Type="http://schemas.openxmlformats.org/officeDocument/2006/relationships/slide" Target="slide53.xml"/><Relationship Id="rId4" Type="http://schemas.openxmlformats.org/officeDocument/2006/relationships/slide" Target="slide47.xml"/><Relationship Id="rId9" Type="http://schemas.openxmlformats.org/officeDocument/2006/relationships/slide" Target="slide52.xml"/></Relationships>
</file>

<file path=ppt/slides/_rels/slide4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 Target="slide14.xml"/><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slide" Target="slide2.xml"/></Relationships>
</file>

<file path=ppt/slides/_rels/slide50.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8" Type="http://schemas.openxmlformats.org/officeDocument/2006/relationships/slide" Target="slide61.xml"/><Relationship Id="rId3" Type="http://schemas.openxmlformats.org/officeDocument/2006/relationships/image" Target="../media/image53.png"/><Relationship Id="rId7" Type="http://schemas.openxmlformats.org/officeDocument/2006/relationships/slide" Target="slide60.xml"/><Relationship Id="rId2" Type="http://schemas.openxmlformats.org/officeDocument/2006/relationships/slide" Target="slide56.xml"/><Relationship Id="rId1" Type="http://schemas.openxmlformats.org/officeDocument/2006/relationships/slideLayout" Target="../slideLayouts/slideLayout2.xml"/><Relationship Id="rId6" Type="http://schemas.openxmlformats.org/officeDocument/2006/relationships/slide" Target="slide59.xml"/><Relationship Id="rId5" Type="http://schemas.openxmlformats.org/officeDocument/2006/relationships/slide" Target="slide58.xml"/><Relationship Id="rId10" Type="http://schemas.openxmlformats.org/officeDocument/2006/relationships/slide" Target="slide63.xml"/><Relationship Id="rId4" Type="http://schemas.openxmlformats.org/officeDocument/2006/relationships/slide" Target="slide57.xml"/><Relationship Id="rId9" Type="http://schemas.openxmlformats.org/officeDocument/2006/relationships/slide" Target="slide62.xml"/></Relationships>
</file>

<file path=ppt/slides/_rels/slide5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 Target="slide14.xml"/><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slide" Target="slide2.xml"/></Relationships>
</file>

<file path=ppt/slides/_rels/slide60.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8" Type="http://schemas.openxmlformats.org/officeDocument/2006/relationships/slide" Target="slide71.xml"/><Relationship Id="rId3" Type="http://schemas.openxmlformats.org/officeDocument/2006/relationships/image" Target="../media/image62.png"/><Relationship Id="rId7" Type="http://schemas.openxmlformats.org/officeDocument/2006/relationships/slide" Target="slide70.xml"/><Relationship Id="rId2" Type="http://schemas.openxmlformats.org/officeDocument/2006/relationships/slide" Target="slide66.xml"/><Relationship Id="rId1" Type="http://schemas.openxmlformats.org/officeDocument/2006/relationships/slideLayout" Target="../slideLayouts/slideLayout2.xml"/><Relationship Id="rId6" Type="http://schemas.openxmlformats.org/officeDocument/2006/relationships/slide" Target="slide69.xml"/><Relationship Id="rId5" Type="http://schemas.openxmlformats.org/officeDocument/2006/relationships/slide" Target="slide68.xml"/><Relationship Id="rId10" Type="http://schemas.openxmlformats.org/officeDocument/2006/relationships/slide" Target="slide73.xml"/><Relationship Id="rId4" Type="http://schemas.openxmlformats.org/officeDocument/2006/relationships/slide" Target="slide67.xml"/><Relationship Id="rId9" Type="http://schemas.openxmlformats.org/officeDocument/2006/relationships/slide" Target="slide72.xml"/></Relationships>
</file>

<file path=ppt/slides/_rels/slide6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 Target="slide14.xml"/><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slide" Target="slide2.xml"/></Relationships>
</file>

<file path=ppt/slides/_rels/slide70.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8" Type="http://schemas.openxmlformats.org/officeDocument/2006/relationships/slide" Target="slide81.xml"/><Relationship Id="rId3" Type="http://schemas.openxmlformats.org/officeDocument/2006/relationships/image" Target="../media/image71.png"/><Relationship Id="rId7" Type="http://schemas.openxmlformats.org/officeDocument/2006/relationships/slide" Target="slide80.xml"/><Relationship Id="rId2" Type="http://schemas.openxmlformats.org/officeDocument/2006/relationships/slide" Target="slide76.xml"/><Relationship Id="rId1" Type="http://schemas.openxmlformats.org/officeDocument/2006/relationships/slideLayout" Target="../slideLayouts/slideLayout2.xml"/><Relationship Id="rId6" Type="http://schemas.openxmlformats.org/officeDocument/2006/relationships/slide" Target="slide79.xml"/><Relationship Id="rId5" Type="http://schemas.openxmlformats.org/officeDocument/2006/relationships/slide" Target="slide78.xml"/><Relationship Id="rId10" Type="http://schemas.openxmlformats.org/officeDocument/2006/relationships/slide" Target="slide83.xml"/><Relationship Id="rId4" Type="http://schemas.openxmlformats.org/officeDocument/2006/relationships/slide" Target="slide77.xml"/><Relationship Id="rId9" Type="http://schemas.openxmlformats.org/officeDocument/2006/relationships/slide" Target="slide82.xml"/></Relationships>
</file>

<file path=ppt/slides/_rels/slide7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 Target="slide14.xml"/><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slide" Target="slide2.xml"/></Relationships>
</file>

<file path=ppt/slides/_rels/slide80.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8" Type="http://schemas.openxmlformats.org/officeDocument/2006/relationships/slide" Target="slide91.xml"/><Relationship Id="rId3" Type="http://schemas.openxmlformats.org/officeDocument/2006/relationships/image" Target="../media/image80.png"/><Relationship Id="rId7" Type="http://schemas.openxmlformats.org/officeDocument/2006/relationships/slide" Target="slide90.xml"/><Relationship Id="rId2" Type="http://schemas.openxmlformats.org/officeDocument/2006/relationships/slide" Target="slide86.xml"/><Relationship Id="rId1" Type="http://schemas.openxmlformats.org/officeDocument/2006/relationships/slideLayout" Target="../slideLayouts/slideLayout2.xml"/><Relationship Id="rId6" Type="http://schemas.openxmlformats.org/officeDocument/2006/relationships/slide" Target="slide89.xml"/><Relationship Id="rId5" Type="http://schemas.openxmlformats.org/officeDocument/2006/relationships/slide" Target="slide88.xml"/><Relationship Id="rId10" Type="http://schemas.openxmlformats.org/officeDocument/2006/relationships/slide" Target="slide93.xml"/><Relationship Id="rId4" Type="http://schemas.openxmlformats.org/officeDocument/2006/relationships/slide" Target="slide87.xml"/><Relationship Id="rId9" Type="http://schemas.openxmlformats.org/officeDocument/2006/relationships/slide" Target="slide92.xml"/></Relationships>
</file>

<file path=ppt/slides/_rels/slide8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slide" Target="slide2.xml"/><Relationship Id="rId4" Type="http://schemas.openxmlformats.org/officeDocument/2006/relationships/slide" Target="slide14.xml"/></Relationships>
</file>

<file path=ppt/slides/_rels/slide90.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8" Type="http://schemas.openxmlformats.org/officeDocument/2006/relationships/slide" Target="slide101.xml"/><Relationship Id="rId3" Type="http://schemas.openxmlformats.org/officeDocument/2006/relationships/image" Target="../media/image89.png"/><Relationship Id="rId7" Type="http://schemas.openxmlformats.org/officeDocument/2006/relationships/slide" Target="slide100.xml"/><Relationship Id="rId2" Type="http://schemas.openxmlformats.org/officeDocument/2006/relationships/slide" Target="slide96.xml"/><Relationship Id="rId1" Type="http://schemas.openxmlformats.org/officeDocument/2006/relationships/slideLayout" Target="../slideLayouts/slideLayout2.xml"/><Relationship Id="rId6" Type="http://schemas.openxmlformats.org/officeDocument/2006/relationships/slide" Target="slide99.xml"/><Relationship Id="rId5" Type="http://schemas.openxmlformats.org/officeDocument/2006/relationships/slide" Target="slide98.xml"/><Relationship Id="rId10" Type="http://schemas.openxmlformats.org/officeDocument/2006/relationships/slide" Target="slide103.xml"/><Relationship Id="rId4" Type="http://schemas.openxmlformats.org/officeDocument/2006/relationships/slide" Target="slide97.xml"/><Relationship Id="rId9" Type="http://schemas.openxmlformats.org/officeDocument/2006/relationships/slide" Target="slide102.xml"/></Relationships>
</file>

<file path=ppt/slides/_rels/slide9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9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6458236-7C88-4EAF-9AB5-206509DC55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517EDC3-8BD4-9F58-49F1-6BF60F829040}"/>
              </a:ext>
            </a:extLst>
          </p:cNvPr>
          <p:cNvSpPr>
            <a:spLocks noGrp="1"/>
          </p:cNvSpPr>
          <p:nvPr>
            <p:ph type="ctrTitle"/>
          </p:nvPr>
        </p:nvSpPr>
        <p:spPr>
          <a:xfrm>
            <a:off x="6586359" y="2173247"/>
            <a:ext cx="4855709" cy="2119090"/>
          </a:xfrm>
        </p:spPr>
        <p:txBody>
          <a:bodyPr anchor="ctr">
            <a:normAutofit/>
          </a:bodyPr>
          <a:lstStyle/>
          <a:p>
            <a:r>
              <a:rPr lang="en-US" sz="2800" dirty="0"/>
              <a:t>A game </a:t>
            </a:r>
            <a:br>
              <a:rPr lang="en-US" sz="2800" dirty="0"/>
            </a:br>
            <a:r>
              <a:rPr lang="en-US" sz="2800" dirty="0"/>
              <a:t>“like”</a:t>
            </a:r>
            <a:endParaRPr lang="en-CA" sz="2800" dirty="0"/>
          </a:p>
        </p:txBody>
      </p:sp>
      <p:pic>
        <p:nvPicPr>
          <p:cNvPr id="5" name="Picture 4" descr="A game board with a map of a forest&#10;&#10;AI-generated content may be incorrect.">
            <a:extLst>
              <a:ext uri="{FF2B5EF4-FFF2-40B4-BE49-F238E27FC236}">
                <a16:creationId xmlns:a16="http://schemas.microsoft.com/office/drawing/2014/main" id="{899163EE-13D2-96BA-3AAC-3D2B0A2A2E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3062" y="838200"/>
            <a:ext cx="5203078" cy="5203078"/>
          </a:xfrm>
          <a:prstGeom prst="rect">
            <a:avLst/>
          </a:prstGeom>
        </p:spPr>
      </p:pic>
      <p:sp>
        <p:nvSpPr>
          <p:cNvPr id="6" name="Title 1">
            <a:hlinkClick r:id="rId4" action="ppaction://hlinksldjump"/>
            <a:extLst>
              <a:ext uri="{FF2B5EF4-FFF2-40B4-BE49-F238E27FC236}">
                <a16:creationId xmlns:a16="http://schemas.microsoft.com/office/drawing/2014/main" id="{40BB09D0-8547-B5CB-3C6A-611EB8ED282F}"/>
              </a:ext>
            </a:extLst>
          </p:cNvPr>
          <p:cNvSpPr txBox="1">
            <a:spLocks/>
          </p:cNvSpPr>
          <p:nvPr/>
        </p:nvSpPr>
        <p:spPr>
          <a:xfrm>
            <a:off x="7943247" y="5333492"/>
            <a:ext cx="2172435" cy="690300"/>
          </a:xfrm>
          <a:prstGeom prst="rect">
            <a:avLst/>
          </a:prstGeom>
          <a:solidFill>
            <a:schemeClr val="tx2">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b">
            <a:normAutofit/>
          </a:bodyPr>
          <a:lstStyle>
            <a:lvl1pPr algn="l" defTabSz="914400" rtl="0" eaLnBrk="1" latinLnBrk="0" hangingPunct="1">
              <a:lnSpc>
                <a:spcPct val="90000"/>
              </a:lnSpc>
              <a:spcBef>
                <a:spcPct val="0"/>
              </a:spcBef>
              <a:buNone/>
              <a:defRPr sz="5400" kern="1200">
                <a:solidFill>
                  <a:schemeClr val="tx1"/>
                </a:solidFill>
                <a:latin typeface="+mj-lt"/>
                <a:ea typeface="+mj-ea"/>
                <a:cs typeface="+mj-cs"/>
              </a:defRPr>
            </a:lvl1pPr>
          </a:lstStyle>
          <a:p>
            <a:pPr algn="ctr"/>
            <a:r>
              <a:rPr lang="en-US" sz="4000" dirty="0"/>
              <a:t>Play </a:t>
            </a:r>
            <a:r>
              <a:rPr lang="en-US" sz="4000" dirty="0">
                <a:sym typeface="Wingdings" panose="05000000000000000000" pitchFamily="2" charset="2"/>
              </a:rPr>
              <a:t></a:t>
            </a:r>
            <a:endParaRPr lang="en-CA" sz="4000" dirty="0"/>
          </a:p>
        </p:txBody>
      </p:sp>
      <p:pic>
        <p:nvPicPr>
          <p:cNvPr id="11" name="Picture 10" descr="A logo with a black background&#10;&#10;AI-generated content may be incorrect.">
            <a:extLst>
              <a:ext uri="{FF2B5EF4-FFF2-40B4-BE49-F238E27FC236}">
                <a16:creationId xmlns:a16="http://schemas.microsoft.com/office/drawing/2014/main" id="{75E42625-19B4-C52A-E35C-ABED3BEDA62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35413" y="828972"/>
            <a:ext cx="2788101" cy="1134118"/>
          </a:xfrm>
          <a:prstGeom prst="rect">
            <a:avLst/>
          </a:prstGeom>
        </p:spPr>
      </p:pic>
      <p:sp>
        <p:nvSpPr>
          <p:cNvPr id="16" name="TextBox 15">
            <a:extLst>
              <a:ext uri="{FF2B5EF4-FFF2-40B4-BE49-F238E27FC236}">
                <a16:creationId xmlns:a16="http://schemas.microsoft.com/office/drawing/2014/main" id="{965CACD2-3576-0913-9BCD-ACE910C72110}"/>
              </a:ext>
            </a:extLst>
          </p:cNvPr>
          <p:cNvSpPr txBox="1"/>
          <p:nvPr/>
        </p:nvSpPr>
        <p:spPr>
          <a:xfrm>
            <a:off x="6919767" y="4292337"/>
            <a:ext cx="4188894" cy="830997"/>
          </a:xfrm>
          <a:prstGeom prst="rect">
            <a:avLst/>
          </a:prstGeom>
          <a:noFill/>
        </p:spPr>
        <p:txBody>
          <a:bodyPr wrap="square">
            <a:spAutoFit/>
          </a:bodyPr>
          <a:lstStyle/>
          <a:p>
            <a:pPr algn="ctr"/>
            <a:r>
              <a:rPr lang="en-US" sz="2400" dirty="0">
                <a:latin typeface="Felix Titling (Headings)"/>
              </a:rPr>
              <a:t>Social determinants of health</a:t>
            </a:r>
            <a:endParaRPr lang="en-CA" sz="2400" dirty="0">
              <a:latin typeface="Felix Titling (Headings)"/>
            </a:endParaRPr>
          </a:p>
        </p:txBody>
      </p:sp>
      <p:pic>
        <p:nvPicPr>
          <p:cNvPr id="18" name="Picture 17" descr="A group of black letters&#10;&#10;AI-generated content may be incorrect.">
            <a:extLst>
              <a:ext uri="{FF2B5EF4-FFF2-40B4-BE49-F238E27FC236}">
                <a16:creationId xmlns:a16="http://schemas.microsoft.com/office/drawing/2014/main" id="{DEA47A5C-D57D-637E-8ED5-986B7B479AB8}"/>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886" b="89734" l="9375" r="89931">
                        <a14:foregroundMark x1="59896" y1="67681" x2="59896" y2="67681"/>
                        <a14:foregroundMark x1="52257" y1="64639" x2="52257" y2="64639"/>
                        <a14:foregroundMark x1="56250" y1="43346" x2="56250" y2="43346"/>
                        <a14:foregroundMark x1="53993" y1="25095" x2="59375" y2="56654"/>
                        <a14:foregroundMark x1="59375" y1="56654" x2="54861" y2="28137"/>
                        <a14:foregroundMark x1="54861" y1="28137" x2="53646" y2="26616"/>
                        <a14:foregroundMark x1="56944" y1="15589" x2="48438" y2="39544"/>
                        <a14:foregroundMark x1="47615" y1="55164" x2="47535" y2="56684"/>
                        <a14:foregroundMark x1="48438" y1="39544" x2="47795" y2="51757"/>
                        <a14:foregroundMark x1="49124" y1="70103" x2="61111" y2="74905"/>
                        <a14:foregroundMark x1="61111" y1="74905" x2="64063" y2="31179"/>
                        <a14:foregroundMark x1="64063" y1="31179" x2="59757" y2="14764"/>
                        <a14:foregroundMark x1="42535" y1="14449" x2="28993" y2="14829"/>
                        <a14:foregroundMark x1="28993" y1="14829" x2="27496" y2="57451"/>
                        <a14:foregroundMark x1="30254" y1="74560" x2="42188" y2="76046"/>
                        <a14:foregroundMark x1="44738" y1="16093" x2="44755" y2="15697"/>
                        <a14:foregroundMark x1="42188" y1="76046" x2="44585" y2="19696"/>
                        <a14:foregroundMark x1="22613" y1="14424" x2="11632" y2="16730"/>
                        <a14:foregroundMark x1="24306" y1="14068" x2="24042" y2="14123"/>
                        <a14:foregroundMark x1="11632" y1="16730" x2="9375" y2="75285"/>
                        <a14:foregroundMark x1="9375" y1="75285" x2="22917" y2="76806"/>
                        <a14:foregroundMark x1="23647" y1="57264" x2="25174" y2="16350"/>
                        <a14:foregroundMark x1="22917" y1="76806" x2="23009" y2="74352"/>
                        <a14:foregroundMark x1="42708" y1="14829" x2="44271" y2="14829"/>
                        <a14:foregroundMark x1="43924" y1="15209" x2="42708" y2="15209"/>
                        <a14:foregroundMark x1="60243" y1="14449" x2="59201" y2="14829"/>
                        <a14:foregroundMark x1="22222" y1="16730" x2="24132" y2="14829"/>
                        <a14:foregroundMark x1="25000" y1="15970" x2="25000" y2="19011"/>
                        <a14:backgroundMark x1="26389" y1="65399" x2="26389" y2="65399"/>
                        <a14:backgroundMark x1="26910" y1="68061" x2="26910" y2="68061"/>
                        <a14:backgroundMark x1="26736" y1="57414" x2="26563" y2="74525"/>
                        <a14:backgroundMark x1="59549" y1="11787" x2="59478" y2="12095"/>
                        <a14:backgroundMark x1="47049" y1="56654" x2="46875" y2="69962"/>
                        <a14:backgroundMark x1="46354" y1="53612" x2="47049" y2="55894"/>
                        <a14:backgroundMark x1="66840" y1="64259" x2="66840" y2="67300"/>
                        <a14:backgroundMark x1="25174" y1="11787" x2="24479" y2="12928"/>
                      </a14:backgroundRemoval>
                    </a14:imgEffect>
                  </a14:imgLayer>
                </a14:imgProps>
              </a:ext>
              <a:ext uri="{28A0092B-C50C-407E-A947-70E740481C1C}">
                <a14:useLocalDpi xmlns:a14="http://schemas.microsoft.com/office/drawing/2010/main" val="0"/>
              </a:ext>
            </a:extLst>
          </a:blip>
          <a:stretch>
            <a:fillRect/>
          </a:stretch>
        </p:blipFill>
        <p:spPr>
          <a:xfrm>
            <a:off x="8027610" y="2258272"/>
            <a:ext cx="4389500" cy="2004234"/>
          </a:xfrm>
          <a:prstGeom prst="rect">
            <a:avLst/>
          </a:prstGeom>
        </p:spPr>
      </p:pic>
    </p:spTree>
    <p:extLst>
      <p:ext uri="{BB962C8B-B14F-4D97-AF65-F5344CB8AC3E}">
        <p14:creationId xmlns:p14="http://schemas.microsoft.com/office/powerpoint/2010/main" val="37733224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A59B47-6898-D080-4BCF-B31CD4DA8A7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6DCFD38-786A-000A-E55B-8AC38EC9C013}"/>
              </a:ext>
            </a:extLst>
          </p:cNvPr>
          <p:cNvSpPr>
            <a:spLocks noGrp="1"/>
          </p:cNvSpPr>
          <p:nvPr>
            <p:ph type="title"/>
          </p:nvPr>
        </p:nvSpPr>
        <p:spPr>
          <a:xfrm>
            <a:off x="408333" y="327992"/>
            <a:ext cx="10515600" cy="1116811"/>
          </a:xfrm>
        </p:spPr>
        <p:txBody>
          <a:bodyPr/>
          <a:lstStyle/>
          <a:p>
            <a:r>
              <a:rPr lang="en-US" dirty="0"/>
              <a:t>You Chose: Player 7</a:t>
            </a:r>
            <a:endParaRPr lang="en-CA" dirty="0"/>
          </a:p>
        </p:txBody>
      </p:sp>
      <p:pic>
        <p:nvPicPr>
          <p:cNvPr id="5" name="Content Placeholder 4">
            <a:extLst>
              <a:ext uri="{FF2B5EF4-FFF2-40B4-BE49-F238E27FC236}">
                <a16:creationId xmlns:a16="http://schemas.microsoft.com/office/drawing/2014/main" id="{22839DED-4DC1-5702-D533-AEE875BFED9D}"/>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7135726" y="332753"/>
            <a:ext cx="4647941" cy="6197255"/>
          </a:xfrm>
        </p:spPr>
      </p:pic>
      <p:sp>
        <p:nvSpPr>
          <p:cNvPr id="7" name="Content Placeholder 2">
            <a:extLst>
              <a:ext uri="{FF2B5EF4-FFF2-40B4-BE49-F238E27FC236}">
                <a16:creationId xmlns:a16="http://schemas.microsoft.com/office/drawing/2014/main" id="{1EFC77C0-14AB-F61D-265F-5857140FD07B}"/>
              </a:ext>
            </a:extLst>
          </p:cNvPr>
          <p:cNvSpPr txBox="1">
            <a:spLocks/>
          </p:cNvSpPr>
          <p:nvPr/>
        </p:nvSpPr>
        <p:spPr>
          <a:xfrm>
            <a:off x="267105" y="2096194"/>
            <a:ext cx="6152909" cy="3274460"/>
          </a:xfrm>
          <a:prstGeom prst="rect">
            <a:avLst/>
          </a:prstGeom>
        </p:spPr>
        <p:txBody>
          <a:bodyPr vert="horz" lIns="91440" tIns="45720" rIns="91440" bIns="45720" rtlCol="0">
            <a:normAutofit/>
          </a:bodyPr>
          <a:lstStyle>
            <a:lvl1pPr marL="228600" indent="-228600" algn="l" defTabSz="914400" rtl="0" eaLnBrk="1" latinLnBrk="0" hangingPunct="1">
              <a:lnSpc>
                <a:spcPct val="110000"/>
              </a:lnSpc>
              <a:spcBef>
                <a:spcPts val="1000"/>
              </a:spcBef>
              <a:buSzPct val="80000"/>
              <a:buFont typeface="Arial" panose="020B0604020202020204" pitchFamily="34" charset="0"/>
              <a:buChar char="•"/>
              <a:defRPr sz="2000" kern="1200">
                <a:solidFill>
                  <a:schemeClr val="tx1"/>
                </a:solidFill>
                <a:latin typeface="+mn-lt"/>
                <a:ea typeface="+mn-ea"/>
                <a:cs typeface="+mn-cs"/>
              </a:defRPr>
            </a:lvl1pPr>
            <a:lvl2pPr marL="502920" indent="-228600" algn="l" defTabSz="914400" rtl="0" eaLnBrk="1" latinLnBrk="0" hangingPunct="1">
              <a:lnSpc>
                <a:spcPct val="110000"/>
              </a:lnSpc>
              <a:spcBef>
                <a:spcPts val="500"/>
              </a:spcBef>
              <a:buSzPct val="80000"/>
              <a:buFont typeface="Goudy Old Style" panose="02020502050305020303" pitchFamily="18" charset="0"/>
              <a:buChar char="–"/>
              <a:defRPr sz="1800" i="1" kern="1200">
                <a:solidFill>
                  <a:schemeClr val="tx1"/>
                </a:solidFill>
                <a:latin typeface="+mn-lt"/>
                <a:ea typeface="+mn-ea"/>
                <a:cs typeface="+mn-cs"/>
              </a:defRPr>
            </a:lvl2pPr>
            <a:lvl3pPr marL="822960" indent="-228600" algn="l" defTabSz="914400" rtl="0" eaLnBrk="1" latinLnBrk="0" hangingPunct="1">
              <a:lnSpc>
                <a:spcPct val="110000"/>
              </a:lnSpc>
              <a:spcBef>
                <a:spcPts val="500"/>
              </a:spcBef>
              <a:buSzPct val="80000"/>
              <a:buFont typeface="Arial" panose="020B0604020202020204" pitchFamily="34" charset="0"/>
              <a:buChar char="•"/>
              <a:defRPr sz="1600" kern="1200">
                <a:solidFill>
                  <a:schemeClr val="tx1"/>
                </a:solidFill>
                <a:latin typeface="+mn-lt"/>
                <a:ea typeface="+mn-ea"/>
                <a:cs typeface="+mn-cs"/>
              </a:defRPr>
            </a:lvl3pPr>
            <a:lvl4pPr marL="1097280" indent="-228600" algn="l" defTabSz="914400" rtl="0" eaLnBrk="1" latinLnBrk="0" hangingPunct="1">
              <a:lnSpc>
                <a:spcPct val="110000"/>
              </a:lnSpc>
              <a:spcBef>
                <a:spcPts val="500"/>
              </a:spcBef>
              <a:buSzPct val="80000"/>
              <a:buFont typeface="Goudy Old Style" panose="02020502050305020303" pitchFamily="18" charset="0"/>
              <a:buChar char="–"/>
              <a:defRPr sz="1400" i="1" kern="1200">
                <a:solidFill>
                  <a:schemeClr val="tx1"/>
                </a:solidFill>
                <a:latin typeface="+mn-lt"/>
                <a:ea typeface="+mn-ea"/>
                <a:cs typeface="+mn-cs"/>
              </a:defRPr>
            </a:lvl4pPr>
            <a:lvl5pPr marL="1371600" indent="-228600" algn="l" defTabSz="914400" rtl="0" eaLnBrk="1" latinLnBrk="0" hangingPunct="1">
              <a:lnSpc>
                <a:spcPct val="110000"/>
              </a:lnSpc>
              <a:spcBef>
                <a:spcPts val="500"/>
              </a:spcBef>
              <a:buSzPct val="80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t>Ravi is male, 39-years old, and Indian</a:t>
            </a:r>
          </a:p>
          <a:p>
            <a:pPr algn="ctr"/>
            <a:r>
              <a:rPr lang="en-US" dirty="0"/>
              <a:t>Ravi DOES smoke</a:t>
            </a:r>
          </a:p>
          <a:p>
            <a:pPr algn="ctr"/>
            <a:r>
              <a:rPr lang="en-US" dirty="0"/>
              <a:t>Ravi has access to public transportation</a:t>
            </a:r>
          </a:p>
          <a:p>
            <a:pPr algn="ctr"/>
            <a:r>
              <a:rPr lang="en-US" dirty="0"/>
              <a:t>Ravi’s adverse childhood experience (ACE) score is 1</a:t>
            </a:r>
          </a:p>
          <a:p>
            <a:pPr algn="ctr"/>
            <a:endParaRPr lang="en-US" dirty="0"/>
          </a:p>
          <a:p>
            <a:pPr marL="0" indent="0" algn="ctr">
              <a:buNone/>
            </a:pPr>
            <a:r>
              <a:rPr lang="en-US" b="1" dirty="0"/>
              <a:t>Take a photo of your character card to</a:t>
            </a:r>
            <a:br>
              <a:rPr lang="en-US" b="1" dirty="0"/>
            </a:br>
            <a:r>
              <a:rPr lang="en-US" b="1" dirty="0"/>
              <a:t>remember your stats! </a:t>
            </a:r>
            <a:endParaRPr lang="en-CA" b="1" dirty="0"/>
          </a:p>
        </p:txBody>
      </p:sp>
      <p:sp>
        <p:nvSpPr>
          <p:cNvPr id="8" name="Title 1">
            <a:hlinkClick r:id="rId3" action="ppaction://hlinksldjump"/>
            <a:extLst>
              <a:ext uri="{FF2B5EF4-FFF2-40B4-BE49-F238E27FC236}">
                <a16:creationId xmlns:a16="http://schemas.microsoft.com/office/drawing/2014/main" id="{7BC364DB-73D5-7C89-ABEE-2099E4663499}"/>
              </a:ext>
            </a:extLst>
          </p:cNvPr>
          <p:cNvSpPr txBox="1">
            <a:spLocks/>
          </p:cNvSpPr>
          <p:nvPr/>
        </p:nvSpPr>
        <p:spPr>
          <a:xfrm>
            <a:off x="3531868" y="5662839"/>
            <a:ext cx="2172435" cy="690300"/>
          </a:xfrm>
          <a:prstGeom prst="rect">
            <a:avLst/>
          </a:prstGeom>
          <a:solidFill>
            <a:schemeClr val="tx2">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b">
            <a:normAutofit fontScale="62500" lnSpcReduction="20000"/>
          </a:bodyPr>
          <a:lstStyle>
            <a:lvl1pPr algn="l" defTabSz="914400" rtl="0" eaLnBrk="1" latinLnBrk="0" hangingPunct="1">
              <a:lnSpc>
                <a:spcPct val="90000"/>
              </a:lnSpc>
              <a:spcBef>
                <a:spcPct val="0"/>
              </a:spcBef>
              <a:buNone/>
              <a:defRPr sz="5400" kern="1200">
                <a:solidFill>
                  <a:schemeClr val="tx1"/>
                </a:solidFill>
                <a:latin typeface="+mj-lt"/>
                <a:ea typeface="+mj-ea"/>
                <a:cs typeface="+mj-cs"/>
              </a:defRPr>
            </a:lvl1pPr>
          </a:lstStyle>
          <a:p>
            <a:pPr algn="ctr"/>
            <a:r>
              <a:rPr lang="en-US" sz="4000" dirty="0"/>
              <a:t>Start game </a:t>
            </a:r>
            <a:r>
              <a:rPr lang="en-US" sz="4000" dirty="0">
                <a:sym typeface="Wingdings" panose="05000000000000000000" pitchFamily="2" charset="2"/>
              </a:rPr>
              <a:t></a:t>
            </a:r>
            <a:endParaRPr lang="en-CA" sz="4000" dirty="0"/>
          </a:p>
        </p:txBody>
      </p:sp>
      <p:sp>
        <p:nvSpPr>
          <p:cNvPr id="9" name="Title 1">
            <a:hlinkClick r:id="rId4" action="ppaction://hlinksldjump"/>
            <a:extLst>
              <a:ext uri="{FF2B5EF4-FFF2-40B4-BE49-F238E27FC236}">
                <a16:creationId xmlns:a16="http://schemas.microsoft.com/office/drawing/2014/main" id="{9C8856DE-0F0E-8DBF-3321-3BF9DD521CAD}"/>
              </a:ext>
            </a:extLst>
          </p:cNvPr>
          <p:cNvSpPr txBox="1">
            <a:spLocks/>
          </p:cNvSpPr>
          <p:nvPr/>
        </p:nvSpPr>
        <p:spPr>
          <a:xfrm>
            <a:off x="847501" y="5662839"/>
            <a:ext cx="2326511" cy="690300"/>
          </a:xfrm>
          <a:prstGeom prst="rect">
            <a:avLst/>
          </a:prstGeom>
          <a:solidFill>
            <a:schemeClr val="tx2">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b">
            <a:normAutofit fontScale="62500" lnSpcReduction="20000"/>
          </a:bodyPr>
          <a:lstStyle>
            <a:lvl1pPr algn="l" defTabSz="914400" rtl="0" eaLnBrk="1" latinLnBrk="0" hangingPunct="1">
              <a:lnSpc>
                <a:spcPct val="90000"/>
              </a:lnSpc>
              <a:spcBef>
                <a:spcPct val="0"/>
              </a:spcBef>
              <a:buNone/>
              <a:defRPr sz="5400" kern="1200">
                <a:solidFill>
                  <a:schemeClr val="tx1"/>
                </a:solidFill>
                <a:latin typeface="+mj-lt"/>
                <a:ea typeface="+mj-ea"/>
                <a:cs typeface="+mj-cs"/>
              </a:defRPr>
            </a:lvl1pPr>
          </a:lstStyle>
          <a:p>
            <a:pPr algn="ctr"/>
            <a:r>
              <a:rPr lang="en-US" sz="4000" dirty="0">
                <a:sym typeface="Wingdings" panose="05000000000000000000" pitchFamily="2" charset="2"/>
              </a:rPr>
              <a:t>Add Player</a:t>
            </a:r>
          </a:p>
          <a:p>
            <a:pPr algn="ctr"/>
            <a:r>
              <a:rPr lang="en-US" sz="4000" dirty="0">
                <a:sym typeface="Wingdings" panose="05000000000000000000" pitchFamily="2" charset="2"/>
              </a:rPr>
              <a:t> </a:t>
            </a:r>
          </a:p>
        </p:txBody>
      </p:sp>
    </p:spTree>
    <p:extLst>
      <p:ext uri="{BB962C8B-B14F-4D97-AF65-F5344CB8AC3E}">
        <p14:creationId xmlns:p14="http://schemas.microsoft.com/office/powerpoint/2010/main" val="108721186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59C65F-881C-F0C6-1B96-96437711FE9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A07A243-9EE9-030D-F0C7-3FE3C068AE66}"/>
              </a:ext>
            </a:extLst>
          </p:cNvPr>
          <p:cNvSpPr>
            <a:spLocks noGrp="1"/>
          </p:cNvSpPr>
          <p:nvPr>
            <p:ph type="title"/>
          </p:nvPr>
        </p:nvSpPr>
        <p:spPr>
          <a:xfrm>
            <a:off x="838200" y="304842"/>
            <a:ext cx="10515600" cy="1116811"/>
          </a:xfrm>
        </p:spPr>
        <p:txBody>
          <a:bodyPr/>
          <a:lstStyle/>
          <a:p>
            <a:pPr algn="ctr"/>
            <a:r>
              <a:rPr lang="en-US" dirty="0"/>
              <a:t>You Chose: card 5</a:t>
            </a:r>
            <a:endParaRPr lang="en-CA" dirty="0"/>
          </a:p>
        </p:txBody>
      </p:sp>
      <p:pic>
        <p:nvPicPr>
          <p:cNvPr id="9" name="Picture 8">
            <a:extLst>
              <a:ext uri="{FF2B5EF4-FFF2-40B4-BE49-F238E27FC236}">
                <a16:creationId xmlns:a16="http://schemas.microsoft.com/office/drawing/2014/main" id="{91635911-96FB-9933-6D66-AE47BF75263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898842" y="1690240"/>
            <a:ext cx="6394316" cy="4565542"/>
          </a:xfrm>
          <a:prstGeom prst="rect">
            <a:avLst/>
          </a:prstGeom>
        </p:spPr>
      </p:pic>
      <p:sp>
        <p:nvSpPr>
          <p:cNvPr id="4" name="Title 1">
            <a:hlinkClick r:id="rId3" action="ppaction://hlinksldjump"/>
            <a:extLst>
              <a:ext uri="{FF2B5EF4-FFF2-40B4-BE49-F238E27FC236}">
                <a16:creationId xmlns:a16="http://schemas.microsoft.com/office/drawing/2014/main" id="{2B03EE99-6323-AF11-D86B-DA25FB700BD5}"/>
              </a:ext>
            </a:extLst>
          </p:cNvPr>
          <p:cNvSpPr txBox="1">
            <a:spLocks/>
          </p:cNvSpPr>
          <p:nvPr/>
        </p:nvSpPr>
        <p:spPr>
          <a:xfrm>
            <a:off x="316967" y="3429000"/>
            <a:ext cx="2172435" cy="690300"/>
          </a:xfrm>
          <a:prstGeom prst="rect">
            <a:avLst/>
          </a:prstGeom>
          <a:solidFill>
            <a:schemeClr val="tx2">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b">
            <a:normAutofit fontScale="62500" lnSpcReduction="20000"/>
          </a:bodyPr>
          <a:lstStyle>
            <a:lvl1pPr algn="l" defTabSz="914400" rtl="0" eaLnBrk="1" latinLnBrk="0" hangingPunct="1">
              <a:lnSpc>
                <a:spcPct val="90000"/>
              </a:lnSpc>
              <a:spcBef>
                <a:spcPct val="0"/>
              </a:spcBef>
              <a:buNone/>
              <a:defRPr sz="5400" kern="1200">
                <a:solidFill>
                  <a:schemeClr val="tx1"/>
                </a:solidFill>
                <a:latin typeface="+mj-lt"/>
                <a:ea typeface="+mj-ea"/>
                <a:cs typeface="+mj-cs"/>
              </a:defRPr>
            </a:lvl1pPr>
          </a:lstStyle>
          <a:p>
            <a:pPr algn="ctr"/>
            <a:r>
              <a:rPr lang="en-US" sz="4000" dirty="0">
                <a:sym typeface="Wingdings" panose="05000000000000000000" pitchFamily="2" charset="2"/>
              </a:rPr>
              <a:t>Choose round</a:t>
            </a:r>
            <a:endParaRPr lang="en-CA" sz="4000" dirty="0"/>
          </a:p>
        </p:txBody>
      </p:sp>
    </p:spTree>
    <p:extLst>
      <p:ext uri="{BB962C8B-B14F-4D97-AF65-F5344CB8AC3E}">
        <p14:creationId xmlns:p14="http://schemas.microsoft.com/office/powerpoint/2010/main" val="201842081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5D7C64-BE76-4CE3-49F7-7D60E9481F3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815FD8E-7910-FAFB-1DEF-404E0515CAE1}"/>
              </a:ext>
            </a:extLst>
          </p:cNvPr>
          <p:cNvSpPr>
            <a:spLocks noGrp="1"/>
          </p:cNvSpPr>
          <p:nvPr>
            <p:ph type="title"/>
          </p:nvPr>
        </p:nvSpPr>
        <p:spPr>
          <a:xfrm>
            <a:off x="838200" y="304842"/>
            <a:ext cx="10515600" cy="1116811"/>
          </a:xfrm>
        </p:spPr>
        <p:txBody>
          <a:bodyPr/>
          <a:lstStyle/>
          <a:p>
            <a:pPr algn="ctr"/>
            <a:r>
              <a:rPr lang="en-US" dirty="0"/>
              <a:t>You Chose: card 6</a:t>
            </a:r>
            <a:endParaRPr lang="en-CA" dirty="0"/>
          </a:p>
        </p:txBody>
      </p:sp>
      <p:pic>
        <p:nvPicPr>
          <p:cNvPr id="9" name="Picture 8">
            <a:extLst>
              <a:ext uri="{FF2B5EF4-FFF2-40B4-BE49-F238E27FC236}">
                <a16:creationId xmlns:a16="http://schemas.microsoft.com/office/drawing/2014/main" id="{87F9AE92-78D5-F649-C0E7-6E3B83C365E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898842" y="1690240"/>
            <a:ext cx="6394316" cy="4565542"/>
          </a:xfrm>
          <a:prstGeom prst="rect">
            <a:avLst/>
          </a:prstGeom>
        </p:spPr>
      </p:pic>
      <p:sp>
        <p:nvSpPr>
          <p:cNvPr id="4" name="Title 1">
            <a:hlinkClick r:id="rId3" action="ppaction://hlinksldjump"/>
            <a:extLst>
              <a:ext uri="{FF2B5EF4-FFF2-40B4-BE49-F238E27FC236}">
                <a16:creationId xmlns:a16="http://schemas.microsoft.com/office/drawing/2014/main" id="{638B4368-AEFB-B6A7-6225-5216EAE87C4D}"/>
              </a:ext>
            </a:extLst>
          </p:cNvPr>
          <p:cNvSpPr txBox="1">
            <a:spLocks/>
          </p:cNvSpPr>
          <p:nvPr/>
        </p:nvSpPr>
        <p:spPr>
          <a:xfrm>
            <a:off x="316967" y="3429000"/>
            <a:ext cx="2172435" cy="690300"/>
          </a:xfrm>
          <a:prstGeom prst="rect">
            <a:avLst/>
          </a:prstGeom>
          <a:solidFill>
            <a:schemeClr val="tx2">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b">
            <a:normAutofit fontScale="62500" lnSpcReduction="20000"/>
          </a:bodyPr>
          <a:lstStyle>
            <a:lvl1pPr algn="l" defTabSz="914400" rtl="0" eaLnBrk="1" latinLnBrk="0" hangingPunct="1">
              <a:lnSpc>
                <a:spcPct val="90000"/>
              </a:lnSpc>
              <a:spcBef>
                <a:spcPct val="0"/>
              </a:spcBef>
              <a:buNone/>
              <a:defRPr sz="5400" kern="1200">
                <a:solidFill>
                  <a:schemeClr val="tx1"/>
                </a:solidFill>
                <a:latin typeface="+mj-lt"/>
                <a:ea typeface="+mj-ea"/>
                <a:cs typeface="+mj-cs"/>
              </a:defRPr>
            </a:lvl1pPr>
          </a:lstStyle>
          <a:p>
            <a:pPr algn="ctr"/>
            <a:r>
              <a:rPr lang="en-US" sz="4000" dirty="0">
                <a:sym typeface="Wingdings" panose="05000000000000000000" pitchFamily="2" charset="2"/>
              </a:rPr>
              <a:t>Choose round</a:t>
            </a:r>
            <a:endParaRPr lang="en-CA" sz="4000" dirty="0"/>
          </a:p>
        </p:txBody>
      </p:sp>
    </p:spTree>
    <p:extLst>
      <p:ext uri="{BB962C8B-B14F-4D97-AF65-F5344CB8AC3E}">
        <p14:creationId xmlns:p14="http://schemas.microsoft.com/office/powerpoint/2010/main" val="383505100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F8DA49-8762-3E10-A29E-8A3FB2163C7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85D6B16-6FD8-C81C-37E3-50F99141005A}"/>
              </a:ext>
            </a:extLst>
          </p:cNvPr>
          <p:cNvSpPr>
            <a:spLocks noGrp="1"/>
          </p:cNvSpPr>
          <p:nvPr>
            <p:ph type="title"/>
          </p:nvPr>
        </p:nvSpPr>
        <p:spPr>
          <a:xfrm>
            <a:off x="838200" y="304842"/>
            <a:ext cx="10515600" cy="1116811"/>
          </a:xfrm>
        </p:spPr>
        <p:txBody>
          <a:bodyPr/>
          <a:lstStyle/>
          <a:p>
            <a:pPr algn="ctr"/>
            <a:r>
              <a:rPr lang="en-US" dirty="0"/>
              <a:t>You Chose: card 7</a:t>
            </a:r>
            <a:endParaRPr lang="en-CA" dirty="0"/>
          </a:p>
        </p:txBody>
      </p:sp>
      <p:pic>
        <p:nvPicPr>
          <p:cNvPr id="9" name="Picture 8">
            <a:extLst>
              <a:ext uri="{FF2B5EF4-FFF2-40B4-BE49-F238E27FC236}">
                <a16:creationId xmlns:a16="http://schemas.microsoft.com/office/drawing/2014/main" id="{9A43034D-0D88-5CD5-4079-6F3D70DF63A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898842" y="1690240"/>
            <a:ext cx="6394316" cy="4565542"/>
          </a:xfrm>
          <a:prstGeom prst="rect">
            <a:avLst/>
          </a:prstGeom>
        </p:spPr>
      </p:pic>
      <p:sp>
        <p:nvSpPr>
          <p:cNvPr id="4" name="Title 1">
            <a:hlinkClick r:id="rId3" action="ppaction://hlinksldjump"/>
            <a:extLst>
              <a:ext uri="{FF2B5EF4-FFF2-40B4-BE49-F238E27FC236}">
                <a16:creationId xmlns:a16="http://schemas.microsoft.com/office/drawing/2014/main" id="{445A6739-E14B-E32E-B095-445457B61A1B}"/>
              </a:ext>
            </a:extLst>
          </p:cNvPr>
          <p:cNvSpPr txBox="1">
            <a:spLocks/>
          </p:cNvSpPr>
          <p:nvPr/>
        </p:nvSpPr>
        <p:spPr>
          <a:xfrm>
            <a:off x="316967" y="3429000"/>
            <a:ext cx="2172435" cy="690300"/>
          </a:xfrm>
          <a:prstGeom prst="rect">
            <a:avLst/>
          </a:prstGeom>
          <a:solidFill>
            <a:schemeClr val="tx2">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b">
            <a:normAutofit fontScale="62500" lnSpcReduction="20000"/>
          </a:bodyPr>
          <a:lstStyle>
            <a:lvl1pPr algn="l" defTabSz="914400" rtl="0" eaLnBrk="1" latinLnBrk="0" hangingPunct="1">
              <a:lnSpc>
                <a:spcPct val="90000"/>
              </a:lnSpc>
              <a:spcBef>
                <a:spcPct val="0"/>
              </a:spcBef>
              <a:buNone/>
              <a:defRPr sz="5400" kern="1200">
                <a:solidFill>
                  <a:schemeClr val="tx1"/>
                </a:solidFill>
                <a:latin typeface="+mj-lt"/>
                <a:ea typeface="+mj-ea"/>
                <a:cs typeface="+mj-cs"/>
              </a:defRPr>
            </a:lvl1pPr>
          </a:lstStyle>
          <a:p>
            <a:pPr algn="ctr"/>
            <a:r>
              <a:rPr lang="en-US" sz="4000" dirty="0">
                <a:sym typeface="Wingdings" panose="05000000000000000000" pitchFamily="2" charset="2"/>
              </a:rPr>
              <a:t>Choose round</a:t>
            </a:r>
            <a:endParaRPr lang="en-CA" sz="4000" dirty="0"/>
          </a:p>
        </p:txBody>
      </p:sp>
    </p:spTree>
    <p:extLst>
      <p:ext uri="{BB962C8B-B14F-4D97-AF65-F5344CB8AC3E}">
        <p14:creationId xmlns:p14="http://schemas.microsoft.com/office/powerpoint/2010/main" val="138261855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92B544-E894-7311-37A1-F7040A3BA7D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C17DAFE-DDA5-34E7-B692-FDC4C5EDC6C2}"/>
              </a:ext>
            </a:extLst>
          </p:cNvPr>
          <p:cNvSpPr>
            <a:spLocks noGrp="1"/>
          </p:cNvSpPr>
          <p:nvPr>
            <p:ph type="title"/>
          </p:nvPr>
        </p:nvSpPr>
        <p:spPr>
          <a:xfrm>
            <a:off x="838200" y="304842"/>
            <a:ext cx="10515600" cy="1116811"/>
          </a:xfrm>
        </p:spPr>
        <p:txBody>
          <a:bodyPr/>
          <a:lstStyle/>
          <a:p>
            <a:pPr algn="ctr"/>
            <a:r>
              <a:rPr lang="en-US" dirty="0"/>
              <a:t>You Chose: card 8</a:t>
            </a:r>
            <a:endParaRPr lang="en-CA" dirty="0"/>
          </a:p>
        </p:txBody>
      </p:sp>
      <p:pic>
        <p:nvPicPr>
          <p:cNvPr id="9" name="Picture 8">
            <a:extLst>
              <a:ext uri="{FF2B5EF4-FFF2-40B4-BE49-F238E27FC236}">
                <a16:creationId xmlns:a16="http://schemas.microsoft.com/office/drawing/2014/main" id="{04E76B19-CAF5-A35B-23D3-A612BC946BF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898842" y="1690240"/>
            <a:ext cx="6394316" cy="4565542"/>
          </a:xfrm>
          <a:prstGeom prst="rect">
            <a:avLst/>
          </a:prstGeom>
        </p:spPr>
      </p:pic>
      <p:sp>
        <p:nvSpPr>
          <p:cNvPr id="4" name="Title 1">
            <a:hlinkClick r:id="rId3" action="ppaction://hlinksldjump"/>
            <a:extLst>
              <a:ext uri="{FF2B5EF4-FFF2-40B4-BE49-F238E27FC236}">
                <a16:creationId xmlns:a16="http://schemas.microsoft.com/office/drawing/2014/main" id="{8441EFC4-F837-78C0-A51D-29B11E9A4E8B}"/>
              </a:ext>
            </a:extLst>
          </p:cNvPr>
          <p:cNvSpPr txBox="1">
            <a:spLocks/>
          </p:cNvSpPr>
          <p:nvPr/>
        </p:nvSpPr>
        <p:spPr>
          <a:xfrm>
            <a:off x="316967" y="3429000"/>
            <a:ext cx="2172435" cy="690300"/>
          </a:xfrm>
          <a:prstGeom prst="rect">
            <a:avLst/>
          </a:prstGeom>
          <a:solidFill>
            <a:schemeClr val="tx2">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b">
            <a:normAutofit fontScale="62500" lnSpcReduction="20000"/>
          </a:bodyPr>
          <a:lstStyle>
            <a:lvl1pPr algn="l" defTabSz="914400" rtl="0" eaLnBrk="1" latinLnBrk="0" hangingPunct="1">
              <a:lnSpc>
                <a:spcPct val="90000"/>
              </a:lnSpc>
              <a:spcBef>
                <a:spcPct val="0"/>
              </a:spcBef>
              <a:buNone/>
              <a:defRPr sz="5400" kern="1200">
                <a:solidFill>
                  <a:schemeClr val="tx1"/>
                </a:solidFill>
                <a:latin typeface="+mj-lt"/>
                <a:ea typeface="+mj-ea"/>
                <a:cs typeface="+mj-cs"/>
              </a:defRPr>
            </a:lvl1pPr>
          </a:lstStyle>
          <a:p>
            <a:pPr algn="ctr"/>
            <a:r>
              <a:rPr lang="en-US" sz="4000" dirty="0">
                <a:sym typeface="Wingdings" panose="05000000000000000000" pitchFamily="2" charset="2"/>
              </a:rPr>
              <a:t>Choose round</a:t>
            </a:r>
            <a:endParaRPr lang="en-CA" sz="4000" dirty="0"/>
          </a:p>
        </p:txBody>
      </p:sp>
    </p:spTree>
    <p:extLst>
      <p:ext uri="{BB962C8B-B14F-4D97-AF65-F5344CB8AC3E}">
        <p14:creationId xmlns:p14="http://schemas.microsoft.com/office/powerpoint/2010/main" val="132056318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9A6E51-EF85-CE41-D0F3-F11672013697}"/>
            </a:ext>
          </a:extLst>
        </p:cNvPr>
        <p:cNvGrpSpPr/>
        <p:nvPr/>
      </p:nvGrpSpPr>
      <p:grpSpPr>
        <a:xfrm>
          <a:off x="0" y="0"/>
          <a:ext cx="0" cy="0"/>
          <a:chOff x="0" y="0"/>
          <a:chExt cx="0" cy="0"/>
        </a:xfrm>
      </p:grpSpPr>
      <p:pic>
        <p:nvPicPr>
          <p:cNvPr id="7" name="Picture 6" descr="A game board with a map of a forest&#10;&#10;AI-generated content may be incorrect.">
            <a:extLst>
              <a:ext uri="{FF2B5EF4-FFF2-40B4-BE49-F238E27FC236}">
                <a16:creationId xmlns:a16="http://schemas.microsoft.com/office/drawing/2014/main" id="{847B2C55-D5C9-2A10-BB4B-1642C13FFF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3062" y="838200"/>
            <a:ext cx="5203078" cy="5203078"/>
          </a:xfrm>
          <a:prstGeom prst="rect">
            <a:avLst/>
          </a:prstGeom>
        </p:spPr>
      </p:pic>
      <p:sp>
        <p:nvSpPr>
          <p:cNvPr id="8" name="Title 1">
            <a:extLst>
              <a:ext uri="{FF2B5EF4-FFF2-40B4-BE49-F238E27FC236}">
                <a16:creationId xmlns:a16="http://schemas.microsoft.com/office/drawing/2014/main" id="{FCCD6DAD-F2C0-BE6D-8C57-69D5B390A317}"/>
              </a:ext>
            </a:extLst>
          </p:cNvPr>
          <p:cNvSpPr txBox="1">
            <a:spLocks/>
          </p:cNvSpPr>
          <p:nvPr/>
        </p:nvSpPr>
        <p:spPr>
          <a:xfrm>
            <a:off x="6637948" y="1050912"/>
            <a:ext cx="4620986" cy="86278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Round 10</a:t>
            </a:r>
            <a:endParaRPr lang="en-CA" dirty="0"/>
          </a:p>
        </p:txBody>
      </p:sp>
      <p:sp>
        <p:nvSpPr>
          <p:cNvPr id="9" name="Title 1">
            <a:hlinkClick r:id="" action="ppaction://hlinkshowjump?jump=nextslide"/>
            <a:extLst>
              <a:ext uri="{FF2B5EF4-FFF2-40B4-BE49-F238E27FC236}">
                <a16:creationId xmlns:a16="http://schemas.microsoft.com/office/drawing/2014/main" id="{1307FF9E-C67E-24F3-1FB9-AAEE4CAEAB0F}"/>
              </a:ext>
            </a:extLst>
          </p:cNvPr>
          <p:cNvSpPr txBox="1">
            <a:spLocks/>
          </p:cNvSpPr>
          <p:nvPr/>
        </p:nvSpPr>
        <p:spPr>
          <a:xfrm>
            <a:off x="7862224" y="5116788"/>
            <a:ext cx="2172435" cy="690300"/>
          </a:xfrm>
          <a:prstGeom prst="rect">
            <a:avLst/>
          </a:prstGeom>
          <a:solidFill>
            <a:schemeClr val="tx2">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b">
            <a:normAutofit/>
          </a:bodyPr>
          <a:lstStyle>
            <a:lvl1pPr algn="l" defTabSz="914400" rtl="0" eaLnBrk="1" latinLnBrk="0" hangingPunct="1">
              <a:lnSpc>
                <a:spcPct val="90000"/>
              </a:lnSpc>
              <a:spcBef>
                <a:spcPct val="0"/>
              </a:spcBef>
              <a:buNone/>
              <a:defRPr sz="5400" kern="1200">
                <a:solidFill>
                  <a:schemeClr val="tx1"/>
                </a:solidFill>
                <a:latin typeface="+mj-lt"/>
                <a:ea typeface="+mj-ea"/>
                <a:cs typeface="+mj-cs"/>
              </a:defRPr>
            </a:lvl1pPr>
          </a:lstStyle>
          <a:p>
            <a:pPr algn="ctr"/>
            <a:r>
              <a:rPr lang="en-US" sz="4000" dirty="0"/>
              <a:t>Go!</a:t>
            </a:r>
            <a:endParaRPr lang="en-CA" sz="4000" dirty="0"/>
          </a:p>
        </p:txBody>
      </p:sp>
      <p:pic>
        <p:nvPicPr>
          <p:cNvPr id="11" name="Picture 10">
            <a:extLst>
              <a:ext uri="{FF2B5EF4-FFF2-40B4-BE49-F238E27FC236}">
                <a16:creationId xmlns:a16="http://schemas.microsoft.com/office/drawing/2014/main" id="{AECAFB83-7770-DAF3-4A03-496EC01C40E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212212" y="2189331"/>
            <a:ext cx="3472460" cy="2479337"/>
          </a:xfrm>
          <a:prstGeom prst="rect">
            <a:avLst/>
          </a:prstGeom>
        </p:spPr>
      </p:pic>
    </p:spTree>
    <p:extLst>
      <p:ext uri="{BB962C8B-B14F-4D97-AF65-F5344CB8AC3E}">
        <p14:creationId xmlns:p14="http://schemas.microsoft.com/office/powerpoint/2010/main" val="240296760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7CC704-5381-F9ED-9E8E-F6211092C069}"/>
            </a:ext>
          </a:extLst>
        </p:cNvPr>
        <p:cNvGrpSpPr/>
        <p:nvPr/>
      </p:nvGrpSpPr>
      <p:grpSpPr>
        <a:xfrm>
          <a:off x="0" y="0"/>
          <a:ext cx="0" cy="0"/>
          <a:chOff x="0" y="0"/>
          <a:chExt cx="0" cy="0"/>
        </a:xfrm>
      </p:grpSpPr>
      <p:pic>
        <p:nvPicPr>
          <p:cNvPr id="17" name="Picture 16">
            <a:hlinkClick r:id="rId2" action="ppaction://hlinksldjump"/>
            <a:extLst>
              <a:ext uri="{FF2B5EF4-FFF2-40B4-BE49-F238E27FC236}">
                <a16:creationId xmlns:a16="http://schemas.microsoft.com/office/drawing/2014/main" id="{80A84294-1845-6BE1-0B01-9AED86AB34B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65014" y="1933308"/>
            <a:ext cx="2496030" cy="1782165"/>
          </a:xfrm>
          <a:prstGeom prst="rect">
            <a:avLst/>
          </a:prstGeom>
        </p:spPr>
      </p:pic>
      <p:sp>
        <p:nvSpPr>
          <p:cNvPr id="27" name="Content Placeholder 2">
            <a:extLst>
              <a:ext uri="{FF2B5EF4-FFF2-40B4-BE49-F238E27FC236}">
                <a16:creationId xmlns:a16="http://schemas.microsoft.com/office/drawing/2014/main" id="{A91A994B-1111-76D6-D3DA-02A16C3592FD}"/>
              </a:ext>
            </a:extLst>
          </p:cNvPr>
          <p:cNvSpPr>
            <a:spLocks noGrp="1"/>
          </p:cNvSpPr>
          <p:nvPr>
            <p:ph idx="1"/>
          </p:nvPr>
        </p:nvSpPr>
        <p:spPr>
          <a:xfrm>
            <a:off x="1836527" y="1568369"/>
            <a:ext cx="10515600" cy="4114801"/>
          </a:xfrm>
        </p:spPr>
        <p:txBody>
          <a:bodyPr/>
          <a:lstStyle/>
          <a:p>
            <a:pPr marL="0" indent="0">
              <a:buNone/>
            </a:pPr>
            <a:r>
              <a:rPr lang="en-US" b="1" dirty="0"/>
              <a:t>1 		              2                                         3                                         4</a:t>
            </a:r>
          </a:p>
          <a:p>
            <a:pPr marL="0" indent="0">
              <a:buNone/>
            </a:pPr>
            <a:endParaRPr lang="en-US" b="1" dirty="0"/>
          </a:p>
          <a:p>
            <a:pPr marL="0" indent="0">
              <a:buNone/>
            </a:pPr>
            <a:endParaRPr lang="en-US" b="1" dirty="0"/>
          </a:p>
          <a:p>
            <a:pPr marL="0" indent="0">
              <a:buNone/>
            </a:pPr>
            <a:endParaRPr lang="en-US" b="1" dirty="0"/>
          </a:p>
          <a:p>
            <a:pPr marL="0" indent="0">
              <a:buNone/>
            </a:pPr>
            <a:endParaRPr lang="en-US" sz="900" b="1" dirty="0"/>
          </a:p>
          <a:p>
            <a:pPr marL="0" indent="0">
              <a:buNone/>
            </a:pPr>
            <a:r>
              <a:rPr lang="en-US" b="1" dirty="0"/>
              <a:t>5                                         6                                         7                                         8</a:t>
            </a:r>
            <a:endParaRPr lang="en-CA" b="1" dirty="0"/>
          </a:p>
        </p:txBody>
      </p:sp>
      <p:sp>
        <p:nvSpPr>
          <p:cNvPr id="2" name="Title 1">
            <a:extLst>
              <a:ext uri="{FF2B5EF4-FFF2-40B4-BE49-F238E27FC236}">
                <a16:creationId xmlns:a16="http://schemas.microsoft.com/office/drawing/2014/main" id="{AE6E7E0F-FF21-49CC-CAB5-3440EA3AE61F}"/>
              </a:ext>
            </a:extLst>
          </p:cNvPr>
          <p:cNvSpPr>
            <a:spLocks noGrp="1"/>
          </p:cNvSpPr>
          <p:nvPr>
            <p:ph type="title"/>
          </p:nvPr>
        </p:nvSpPr>
        <p:spPr>
          <a:xfrm>
            <a:off x="838200" y="659267"/>
            <a:ext cx="10515600" cy="727766"/>
          </a:xfrm>
        </p:spPr>
        <p:txBody>
          <a:bodyPr/>
          <a:lstStyle/>
          <a:p>
            <a:pPr algn="ctr"/>
            <a:r>
              <a:rPr lang="en-US" dirty="0"/>
              <a:t>Round 10: Choose your Card!</a:t>
            </a:r>
            <a:endParaRPr lang="en-CA" dirty="0"/>
          </a:p>
        </p:txBody>
      </p:sp>
      <p:pic>
        <p:nvPicPr>
          <p:cNvPr id="18" name="Picture 17">
            <a:hlinkClick r:id="rId4" action="ppaction://hlinksldjump"/>
            <a:extLst>
              <a:ext uri="{FF2B5EF4-FFF2-40B4-BE49-F238E27FC236}">
                <a16:creationId xmlns:a16="http://schemas.microsoft.com/office/drawing/2014/main" id="{47CA057F-7F49-1C40-0F80-BF21C08A63B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486994" y="1933308"/>
            <a:ext cx="2496030" cy="1782165"/>
          </a:xfrm>
          <a:prstGeom prst="rect">
            <a:avLst/>
          </a:prstGeom>
        </p:spPr>
      </p:pic>
      <p:pic>
        <p:nvPicPr>
          <p:cNvPr id="19" name="Picture 18">
            <a:hlinkClick r:id="rId5" action="ppaction://hlinksldjump"/>
            <a:extLst>
              <a:ext uri="{FF2B5EF4-FFF2-40B4-BE49-F238E27FC236}">
                <a16:creationId xmlns:a16="http://schemas.microsoft.com/office/drawing/2014/main" id="{FA60720A-3280-C93C-3E85-39F7D140C6A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208974" y="1933308"/>
            <a:ext cx="2496030" cy="1782165"/>
          </a:xfrm>
          <a:prstGeom prst="rect">
            <a:avLst/>
          </a:prstGeom>
        </p:spPr>
      </p:pic>
      <p:pic>
        <p:nvPicPr>
          <p:cNvPr id="20" name="Picture 19">
            <a:hlinkClick r:id="rId6" action="ppaction://hlinksldjump"/>
            <a:extLst>
              <a:ext uri="{FF2B5EF4-FFF2-40B4-BE49-F238E27FC236}">
                <a16:creationId xmlns:a16="http://schemas.microsoft.com/office/drawing/2014/main" id="{B1725161-8E26-F47E-1D80-178A8A892F2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930954" y="1933308"/>
            <a:ext cx="2496030" cy="1782165"/>
          </a:xfrm>
          <a:prstGeom prst="rect">
            <a:avLst/>
          </a:prstGeom>
        </p:spPr>
      </p:pic>
      <p:pic>
        <p:nvPicPr>
          <p:cNvPr id="23" name="Picture 22">
            <a:hlinkClick r:id="rId7" action="ppaction://hlinksldjump"/>
            <a:extLst>
              <a:ext uri="{FF2B5EF4-FFF2-40B4-BE49-F238E27FC236}">
                <a16:creationId xmlns:a16="http://schemas.microsoft.com/office/drawing/2014/main" id="{AE6E1510-C766-07A9-6DB9-F1E2F87E74A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65014" y="4064979"/>
            <a:ext cx="2496030" cy="1782165"/>
          </a:xfrm>
          <a:prstGeom prst="rect">
            <a:avLst/>
          </a:prstGeom>
        </p:spPr>
      </p:pic>
      <p:pic>
        <p:nvPicPr>
          <p:cNvPr id="24" name="Picture 23">
            <a:hlinkClick r:id="rId8" action="ppaction://hlinksldjump"/>
            <a:extLst>
              <a:ext uri="{FF2B5EF4-FFF2-40B4-BE49-F238E27FC236}">
                <a16:creationId xmlns:a16="http://schemas.microsoft.com/office/drawing/2014/main" id="{7532B14C-5365-FDFC-4FA5-97CA7EBEDE5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486994" y="4064979"/>
            <a:ext cx="2496030" cy="1782165"/>
          </a:xfrm>
          <a:prstGeom prst="rect">
            <a:avLst/>
          </a:prstGeom>
        </p:spPr>
      </p:pic>
      <p:pic>
        <p:nvPicPr>
          <p:cNvPr id="25" name="Picture 24">
            <a:hlinkClick r:id="rId9" action="ppaction://hlinksldjump"/>
            <a:extLst>
              <a:ext uri="{FF2B5EF4-FFF2-40B4-BE49-F238E27FC236}">
                <a16:creationId xmlns:a16="http://schemas.microsoft.com/office/drawing/2014/main" id="{E2B3415C-5810-FD7F-7AF6-7097EDDAB6B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208974" y="4064979"/>
            <a:ext cx="2496030" cy="1782165"/>
          </a:xfrm>
          <a:prstGeom prst="rect">
            <a:avLst/>
          </a:prstGeom>
        </p:spPr>
      </p:pic>
      <p:pic>
        <p:nvPicPr>
          <p:cNvPr id="26" name="Picture 25">
            <a:hlinkClick r:id="rId10" action="ppaction://hlinksldjump"/>
            <a:extLst>
              <a:ext uri="{FF2B5EF4-FFF2-40B4-BE49-F238E27FC236}">
                <a16:creationId xmlns:a16="http://schemas.microsoft.com/office/drawing/2014/main" id="{08D26D61-282B-F0F3-7DF7-03394AB53D7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930954" y="4064979"/>
            <a:ext cx="2496030" cy="1782165"/>
          </a:xfrm>
          <a:prstGeom prst="rect">
            <a:avLst/>
          </a:prstGeom>
        </p:spPr>
      </p:pic>
    </p:spTree>
    <p:extLst>
      <p:ext uri="{BB962C8B-B14F-4D97-AF65-F5344CB8AC3E}">
        <p14:creationId xmlns:p14="http://schemas.microsoft.com/office/powerpoint/2010/main" val="112447471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74BDFF-DA5D-A6F5-5853-53DE11B0A37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34746EA-63F5-BB8B-D638-5BF8D1475CC9}"/>
              </a:ext>
            </a:extLst>
          </p:cNvPr>
          <p:cNvSpPr>
            <a:spLocks noGrp="1"/>
          </p:cNvSpPr>
          <p:nvPr>
            <p:ph type="title"/>
          </p:nvPr>
        </p:nvSpPr>
        <p:spPr>
          <a:xfrm>
            <a:off x="838200" y="304842"/>
            <a:ext cx="10515600" cy="1116811"/>
          </a:xfrm>
        </p:spPr>
        <p:txBody>
          <a:bodyPr/>
          <a:lstStyle/>
          <a:p>
            <a:pPr algn="ctr"/>
            <a:r>
              <a:rPr lang="en-US" dirty="0"/>
              <a:t>You Chose: card 1</a:t>
            </a:r>
            <a:endParaRPr lang="en-CA" dirty="0"/>
          </a:p>
        </p:txBody>
      </p:sp>
      <p:pic>
        <p:nvPicPr>
          <p:cNvPr id="9" name="Picture 8">
            <a:extLst>
              <a:ext uri="{FF2B5EF4-FFF2-40B4-BE49-F238E27FC236}">
                <a16:creationId xmlns:a16="http://schemas.microsoft.com/office/drawing/2014/main" id="{E9A3606B-F1B5-5DF8-7CCE-45FEE72476F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898842" y="1690240"/>
            <a:ext cx="6394316" cy="4565542"/>
          </a:xfrm>
          <a:prstGeom prst="rect">
            <a:avLst/>
          </a:prstGeom>
        </p:spPr>
      </p:pic>
      <p:sp>
        <p:nvSpPr>
          <p:cNvPr id="4" name="Title 1">
            <a:hlinkClick r:id="rId3" action="ppaction://hlinksldjump"/>
            <a:extLst>
              <a:ext uri="{FF2B5EF4-FFF2-40B4-BE49-F238E27FC236}">
                <a16:creationId xmlns:a16="http://schemas.microsoft.com/office/drawing/2014/main" id="{E6A7084E-ECF0-7AC8-D17A-0F1E2DC26812}"/>
              </a:ext>
            </a:extLst>
          </p:cNvPr>
          <p:cNvSpPr txBox="1">
            <a:spLocks/>
          </p:cNvSpPr>
          <p:nvPr/>
        </p:nvSpPr>
        <p:spPr>
          <a:xfrm>
            <a:off x="316967" y="3429000"/>
            <a:ext cx="2172435" cy="690300"/>
          </a:xfrm>
          <a:prstGeom prst="rect">
            <a:avLst/>
          </a:prstGeom>
          <a:solidFill>
            <a:schemeClr val="tx2">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b">
            <a:normAutofit fontScale="62500" lnSpcReduction="20000"/>
          </a:bodyPr>
          <a:lstStyle>
            <a:lvl1pPr algn="l" defTabSz="914400" rtl="0" eaLnBrk="1" latinLnBrk="0" hangingPunct="1">
              <a:lnSpc>
                <a:spcPct val="90000"/>
              </a:lnSpc>
              <a:spcBef>
                <a:spcPct val="0"/>
              </a:spcBef>
              <a:buNone/>
              <a:defRPr sz="5400" kern="1200">
                <a:solidFill>
                  <a:schemeClr val="tx1"/>
                </a:solidFill>
                <a:latin typeface="+mj-lt"/>
                <a:ea typeface="+mj-ea"/>
                <a:cs typeface="+mj-cs"/>
              </a:defRPr>
            </a:lvl1pPr>
          </a:lstStyle>
          <a:p>
            <a:pPr algn="ctr"/>
            <a:r>
              <a:rPr lang="en-US" sz="4000" dirty="0">
                <a:sym typeface="Wingdings" panose="05000000000000000000" pitchFamily="2" charset="2"/>
              </a:rPr>
              <a:t>Choose round</a:t>
            </a:r>
            <a:endParaRPr lang="en-CA" sz="4000" dirty="0"/>
          </a:p>
        </p:txBody>
      </p:sp>
    </p:spTree>
    <p:extLst>
      <p:ext uri="{BB962C8B-B14F-4D97-AF65-F5344CB8AC3E}">
        <p14:creationId xmlns:p14="http://schemas.microsoft.com/office/powerpoint/2010/main" val="1244067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523D0A-96D0-2A57-34E6-4AEABDF3120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570BBD8-93CE-2A52-9F8B-282319F42C7F}"/>
              </a:ext>
            </a:extLst>
          </p:cNvPr>
          <p:cNvSpPr>
            <a:spLocks noGrp="1"/>
          </p:cNvSpPr>
          <p:nvPr>
            <p:ph type="title"/>
          </p:nvPr>
        </p:nvSpPr>
        <p:spPr>
          <a:xfrm>
            <a:off x="838200" y="304842"/>
            <a:ext cx="10515600" cy="1116811"/>
          </a:xfrm>
        </p:spPr>
        <p:txBody>
          <a:bodyPr/>
          <a:lstStyle/>
          <a:p>
            <a:pPr algn="ctr"/>
            <a:r>
              <a:rPr lang="en-US" dirty="0"/>
              <a:t>You Chose: card 2</a:t>
            </a:r>
            <a:endParaRPr lang="en-CA" dirty="0"/>
          </a:p>
        </p:txBody>
      </p:sp>
      <p:pic>
        <p:nvPicPr>
          <p:cNvPr id="9" name="Picture 8">
            <a:extLst>
              <a:ext uri="{FF2B5EF4-FFF2-40B4-BE49-F238E27FC236}">
                <a16:creationId xmlns:a16="http://schemas.microsoft.com/office/drawing/2014/main" id="{CBA980D8-657C-CE1B-27AC-C9B5A97E43F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898842" y="1690240"/>
            <a:ext cx="6394316" cy="4565542"/>
          </a:xfrm>
          <a:prstGeom prst="rect">
            <a:avLst/>
          </a:prstGeom>
        </p:spPr>
      </p:pic>
      <p:sp>
        <p:nvSpPr>
          <p:cNvPr id="4" name="Title 1">
            <a:hlinkClick r:id="rId3" action="ppaction://hlinksldjump"/>
            <a:extLst>
              <a:ext uri="{FF2B5EF4-FFF2-40B4-BE49-F238E27FC236}">
                <a16:creationId xmlns:a16="http://schemas.microsoft.com/office/drawing/2014/main" id="{4A1B0257-8CCC-5238-288A-444B3296FCC2}"/>
              </a:ext>
            </a:extLst>
          </p:cNvPr>
          <p:cNvSpPr txBox="1">
            <a:spLocks/>
          </p:cNvSpPr>
          <p:nvPr/>
        </p:nvSpPr>
        <p:spPr>
          <a:xfrm>
            <a:off x="316967" y="3429000"/>
            <a:ext cx="2172435" cy="690300"/>
          </a:xfrm>
          <a:prstGeom prst="rect">
            <a:avLst/>
          </a:prstGeom>
          <a:solidFill>
            <a:schemeClr val="tx2">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b">
            <a:normAutofit fontScale="62500" lnSpcReduction="20000"/>
          </a:bodyPr>
          <a:lstStyle>
            <a:lvl1pPr algn="l" defTabSz="914400" rtl="0" eaLnBrk="1" latinLnBrk="0" hangingPunct="1">
              <a:lnSpc>
                <a:spcPct val="90000"/>
              </a:lnSpc>
              <a:spcBef>
                <a:spcPct val="0"/>
              </a:spcBef>
              <a:buNone/>
              <a:defRPr sz="5400" kern="1200">
                <a:solidFill>
                  <a:schemeClr val="tx1"/>
                </a:solidFill>
                <a:latin typeface="+mj-lt"/>
                <a:ea typeface="+mj-ea"/>
                <a:cs typeface="+mj-cs"/>
              </a:defRPr>
            </a:lvl1pPr>
          </a:lstStyle>
          <a:p>
            <a:pPr algn="ctr"/>
            <a:r>
              <a:rPr lang="en-US" sz="4000" dirty="0">
                <a:sym typeface="Wingdings" panose="05000000000000000000" pitchFamily="2" charset="2"/>
              </a:rPr>
              <a:t>Choose round</a:t>
            </a:r>
            <a:endParaRPr lang="en-CA" sz="4000" dirty="0"/>
          </a:p>
        </p:txBody>
      </p:sp>
    </p:spTree>
    <p:extLst>
      <p:ext uri="{BB962C8B-B14F-4D97-AF65-F5344CB8AC3E}">
        <p14:creationId xmlns:p14="http://schemas.microsoft.com/office/powerpoint/2010/main" val="26563221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C5646C-9B09-34AF-AA22-6682986D21B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61F9F81-86F4-9869-3FBC-030E14B25E80}"/>
              </a:ext>
            </a:extLst>
          </p:cNvPr>
          <p:cNvSpPr>
            <a:spLocks noGrp="1"/>
          </p:cNvSpPr>
          <p:nvPr>
            <p:ph type="title"/>
          </p:nvPr>
        </p:nvSpPr>
        <p:spPr>
          <a:xfrm>
            <a:off x="838200" y="304842"/>
            <a:ext cx="10515600" cy="1116811"/>
          </a:xfrm>
        </p:spPr>
        <p:txBody>
          <a:bodyPr/>
          <a:lstStyle/>
          <a:p>
            <a:pPr algn="ctr"/>
            <a:r>
              <a:rPr lang="en-US" dirty="0"/>
              <a:t>You Chose: card 3</a:t>
            </a:r>
            <a:endParaRPr lang="en-CA" dirty="0"/>
          </a:p>
        </p:txBody>
      </p:sp>
      <p:pic>
        <p:nvPicPr>
          <p:cNvPr id="9" name="Picture 8">
            <a:extLst>
              <a:ext uri="{FF2B5EF4-FFF2-40B4-BE49-F238E27FC236}">
                <a16:creationId xmlns:a16="http://schemas.microsoft.com/office/drawing/2014/main" id="{B42E30D9-60E5-EF09-31D1-E6AF55280BE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898842" y="1690240"/>
            <a:ext cx="6394316" cy="4565542"/>
          </a:xfrm>
          <a:prstGeom prst="rect">
            <a:avLst/>
          </a:prstGeom>
        </p:spPr>
      </p:pic>
      <p:sp>
        <p:nvSpPr>
          <p:cNvPr id="4" name="Title 1">
            <a:hlinkClick r:id="rId3" action="ppaction://hlinksldjump"/>
            <a:extLst>
              <a:ext uri="{FF2B5EF4-FFF2-40B4-BE49-F238E27FC236}">
                <a16:creationId xmlns:a16="http://schemas.microsoft.com/office/drawing/2014/main" id="{0C4340BF-2801-B663-9426-F3C786AD2B91}"/>
              </a:ext>
            </a:extLst>
          </p:cNvPr>
          <p:cNvSpPr txBox="1">
            <a:spLocks/>
          </p:cNvSpPr>
          <p:nvPr/>
        </p:nvSpPr>
        <p:spPr>
          <a:xfrm>
            <a:off x="316967" y="3429000"/>
            <a:ext cx="2172435" cy="690300"/>
          </a:xfrm>
          <a:prstGeom prst="rect">
            <a:avLst/>
          </a:prstGeom>
          <a:solidFill>
            <a:schemeClr val="tx2">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b">
            <a:normAutofit fontScale="62500" lnSpcReduction="20000"/>
          </a:bodyPr>
          <a:lstStyle>
            <a:lvl1pPr algn="l" defTabSz="914400" rtl="0" eaLnBrk="1" latinLnBrk="0" hangingPunct="1">
              <a:lnSpc>
                <a:spcPct val="90000"/>
              </a:lnSpc>
              <a:spcBef>
                <a:spcPct val="0"/>
              </a:spcBef>
              <a:buNone/>
              <a:defRPr sz="5400" kern="1200">
                <a:solidFill>
                  <a:schemeClr val="tx1"/>
                </a:solidFill>
                <a:latin typeface="+mj-lt"/>
                <a:ea typeface="+mj-ea"/>
                <a:cs typeface="+mj-cs"/>
              </a:defRPr>
            </a:lvl1pPr>
          </a:lstStyle>
          <a:p>
            <a:pPr algn="ctr"/>
            <a:r>
              <a:rPr lang="en-US" sz="4000" dirty="0">
                <a:sym typeface="Wingdings" panose="05000000000000000000" pitchFamily="2" charset="2"/>
              </a:rPr>
              <a:t>Choose round</a:t>
            </a:r>
            <a:endParaRPr lang="en-CA" sz="4000" dirty="0"/>
          </a:p>
        </p:txBody>
      </p:sp>
    </p:spTree>
    <p:extLst>
      <p:ext uri="{BB962C8B-B14F-4D97-AF65-F5344CB8AC3E}">
        <p14:creationId xmlns:p14="http://schemas.microsoft.com/office/powerpoint/2010/main" val="225430363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59BE5A-0839-6F3E-E688-60805E0F987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B8C8B81-8C7E-53D9-C7CE-8B48A23607AE}"/>
              </a:ext>
            </a:extLst>
          </p:cNvPr>
          <p:cNvSpPr>
            <a:spLocks noGrp="1"/>
          </p:cNvSpPr>
          <p:nvPr>
            <p:ph type="title"/>
          </p:nvPr>
        </p:nvSpPr>
        <p:spPr>
          <a:xfrm>
            <a:off x="838200" y="304842"/>
            <a:ext cx="10515600" cy="1116811"/>
          </a:xfrm>
        </p:spPr>
        <p:txBody>
          <a:bodyPr/>
          <a:lstStyle/>
          <a:p>
            <a:pPr algn="ctr"/>
            <a:r>
              <a:rPr lang="en-US" dirty="0"/>
              <a:t>You Chose: card 4</a:t>
            </a:r>
            <a:endParaRPr lang="en-CA" dirty="0"/>
          </a:p>
        </p:txBody>
      </p:sp>
      <p:pic>
        <p:nvPicPr>
          <p:cNvPr id="9" name="Picture 8">
            <a:extLst>
              <a:ext uri="{FF2B5EF4-FFF2-40B4-BE49-F238E27FC236}">
                <a16:creationId xmlns:a16="http://schemas.microsoft.com/office/drawing/2014/main" id="{7F6D73F1-4655-BE21-D366-DADFCA8E5DB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898842" y="1690240"/>
            <a:ext cx="6394316" cy="4565542"/>
          </a:xfrm>
          <a:prstGeom prst="rect">
            <a:avLst/>
          </a:prstGeom>
        </p:spPr>
      </p:pic>
      <p:sp>
        <p:nvSpPr>
          <p:cNvPr id="4" name="Title 1">
            <a:hlinkClick r:id="rId3" action="ppaction://hlinksldjump"/>
            <a:extLst>
              <a:ext uri="{FF2B5EF4-FFF2-40B4-BE49-F238E27FC236}">
                <a16:creationId xmlns:a16="http://schemas.microsoft.com/office/drawing/2014/main" id="{74D7DDB0-9883-FE77-963F-667982FED117}"/>
              </a:ext>
            </a:extLst>
          </p:cNvPr>
          <p:cNvSpPr txBox="1">
            <a:spLocks/>
          </p:cNvSpPr>
          <p:nvPr/>
        </p:nvSpPr>
        <p:spPr>
          <a:xfrm>
            <a:off x="316967" y="3429000"/>
            <a:ext cx="2172435" cy="690300"/>
          </a:xfrm>
          <a:prstGeom prst="rect">
            <a:avLst/>
          </a:prstGeom>
          <a:solidFill>
            <a:schemeClr val="tx2">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b">
            <a:normAutofit fontScale="62500" lnSpcReduction="20000"/>
          </a:bodyPr>
          <a:lstStyle>
            <a:lvl1pPr algn="l" defTabSz="914400" rtl="0" eaLnBrk="1" latinLnBrk="0" hangingPunct="1">
              <a:lnSpc>
                <a:spcPct val="90000"/>
              </a:lnSpc>
              <a:spcBef>
                <a:spcPct val="0"/>
              </a:spcBef>
              <a:buNone/>
              <a:defRPr sz="5400" kern="1200">
                <a:solidFill>
                  <a:schemeClr val="tx1"/>
                </a:solidFill>
                <a:latin typeface="+mj-lt"/>
                <a:ea typeface="+mj-ea"/>
                <a:cs typeface="+mj-cs"/>
              </a:defRPr>
            </a:lvl1pPr>
          </a:lstStyle>
          <a:p>
            <a:pPr algn="ctr"/>
            <a:r>
              <a:rPr lang="en-US" sz="4000" dirty="0">
                <a:sym typeface="Wingdings" panose="05000000000000000000" pitchFamily="2" charset="2"/>
              </a:rPr>
              <a:t>Choose round</a:t>
            </a:r>
            <a:endParaRPr lang="en-CA" sz="4000" dirty="0"/>
          </a:p>
        </p:txBody>
      </p:sp>
    </p:spTree>
    <p:extLst>
      <p:ext uri="{BB962C8B-B14F-4D97-AF65-F5344CB8AC3E}">
        <p14:creationId xmlns:p14="http://schemas.microsoft.com/office/powerpoint/2010/main" val="10881723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C3AD21-9A89-7EE9-57E9-611D0EE8133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F7092BC-3DEE-27BE-2CA1-4B30E5394E35}"/>
              </a:ext>
            </a:extLst>
          </p:cNvPr>
          <p:cNvSpPr>
            <a:spLocks noGrp="1"/>
          </p:cNvSpPr>
          <p:nvPr>
            <p:ph type="title"/>
          </p:nvPr>
        </p:nvSpPr>
        <p:spPr>
          <a:xfrm>
            <a:off x="408333" y="327992"/>
            <a:ext cx="10515600" cy="1116811"/>
          </a:xfrm>
        </p:spPr>
        <p:txBody>
          <a:bodyPr/>
          <a:lstStyle/>
          <a:p>
            <a:r>
              <a:rPr lang="en-US" dirty="0"/>
              <a:t>You Chose: Player 8</a:t>
            </a:r>
            <a:endParaRPr lang="en-CA" dirty="0"/>
          </a:p>
        </p:txBody>
      </p:sp>
      <p:pic>
        <p:nvPicPr>
          <p:cNvPr id="5" name="Content Placeholder 4">
            <a:extLst>
              <a:ext uri="{FF2B5EF4-FFF2-40B4-BE49-F238E27FC236}">
                <a16:creationId xmlns:a16="http://schemas.microsoft.com/office/drawing/2014/main" id="{3F02C767-3805-2B60-BEE7-5C67B48DFD25}"/>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7135726" y="332753"/>
            <a:ext cx="4647941" cy="6197255"/>
          </a:xfrm>
        </p:spPr>
      </p:pic>
      <p:sp>
        <p:nvSpPr>
          <p:cNvPr id="7" name="Content Placeholder 2">
            <a:extLst>
              <a:ext uri="{FF2B5EF4-FFF2-40B4-BE49-F238E27FC236}">
                <a16:creationId xmlns:a16="http://schemas.microsoft.com/office/drawing/2014/main" id="{DF8242DA-17CC-2DB2-8146-F481A77D31FA}"/>
              </a:ext>
            </a:extLst>
          </p:cNvPr>
          <p:cNvSpPr txBox="1">
            <a:spLocks/>
          </p:cNvSpPr>
          <p:nvPr/>
        </p:nvSpPr>
        <p:spPr>
          <a:xfrm>
            <a:off x="278680" y="2119344"/>
            <a:ext cx="6226292" cy="3274460"/>
          </a:xfrm>
          <a:prstGeom prst="rect">
            <a:avLst/>
          </a:prstGeom>
        </p:spPr>
        <p:txBody>
          <a:bodyPr vert="horz" lIns="91440" tIns="45720" rIns="91440" bIns="45720" rtlCol="0">
            <a:normAutofit/>
          </a:bodyPr>
          <a:lstStyle>
            <a:lvl1pPr marL="228600" indent="-228600" algn="l" defTabSz="914400" rtl="0" eaLnBrk="1" latinLnBrk="0" hangingPunct="1">
              <a:lnSpc>
                <a:spcPct val="110000"/>
              </a:lnSpc>
              <a:spcBef>
                <a:spcPts val="1000"/>
              </a:spcBef>
              <a:buSzPct val="80000"/>
              <a:buFont typeface="Arial" panose="020B0604020202020204" pitchFamily="34" charset="0"/>
              <a:buChar char="•"/>
              <a:defRPr sz="2000" kern="1200">
                <a:solidFill>
                  <a:schemeClr val="tx1"/>
                </a:solidFill>
                <a:latin typeface="+mn-lt"/>
                <a:ea typeface="+mn-ea"/>
                <a:cs typeface="+mn-cs"/>
              </a:defRPr>
            </a:lvl1pPr>
            <a:lvl2pPr marL="502920" indent="-228600" algn="l" defTabSz="914400" rtl="0" eaLnBrk="1" latinLnBrk="0" hangingPunct="1">
              <a:lnSpc>
                <a:spcPct val="110000"/>
              </a:lnSpc>
              <a:spcBef>
                <a:spcPts val="500"/>
              </a:spcBef>
              <a:buSzPct val="80000"/>
              <a:buFont typeface="Goudy Old Style" panose="02020502050305020303" pitchFamily="18" charset="0"/>
              <a:buChar char="–"/>
              <a:defRPr sz="1800" i="1" kern="1200">
                <a:solidFill>
                  <a:schemeClr val="tx1"/>
                </a:solidFill>
                <a:latin typeface="+mn-lt"/>
                <a:ea typeface="+mn-ea"/>
                <a:cs typeface="+mn-cs"/>
              </a:defRPr>
            </a:lvl2pPr>
            <a:lvl3pPr marL="822960" indent="-228600" algn="l" defTabSz="914400" rtl="0" eaLnBrk="1" latinLnBrk="0" hangingPunct="1">
              <a:lnSpc>
                <a:spcPct val="110000"/>
              </a:lnSpc>
              <a:spcBef>
                <a:spcPts val="500"/>
              </a:spcBef>
              <a:buSzPct val="80000"/>
              <a:buFont typeface="Arial" panose="020B0604020202020204" pitchFamily="34" charset="0"/>
              <a:buChar char="•"/>
              <a:defRPr sz="1600" kern="1200">
                <a:solidFill>
                  <a:schemeClr val="tx1"/>
                </a:solidFill>
                <a:latin typeface="+mn-lt"/>
                <a:ea typeface="+mn-ea"/>
                <a:cs typeface="+mn-cs"/>
              </a:defRPr>
            </a:lvl3pPr>
            <a:lvl4pPr marL="1097280" indent="-228600" algn="l" defTabSz="914400" rtl="0" eaLnBrk="1" latinLnBrk="0" hangingPunct="1">
              <a:lnSpc>
                <a:spcPct val="110000"/>
              </a:lnSpc>
              <a:spcBef>
                <a:spcPts val="500"/>
              </a:spcBef>
              <a:buSzPct val="80000"/>
              <a:buFont typeface="Goudy Old Style" panose="02020502050305020303" pitchFamily="18" charset="0"/>
              <a:buChar char="–"/>
              <a:defRPr sz="1400" i="1" kern="1200">
                <a:solidFill>
                  <a:schemeClr val="tx1"/>
                </a:solidFill>
                <a:latin typeface="+mn-lt"/>
                <a:ea typeface="+mn-ea"/>
                <a:cs typeface="+mn-cs"/>
              </a:defRPr>
            </a:lvl4pPr>
            <a:lvl5pPr marL="1371600" indent="-228600" algn="l" defTabSz="914400" rtl="0" eaLnBrk="1" latinLnBrk="0" hangingPunct="1">
              <a:lnSpc>
                <a:spcPct val="110000"/>
              </a:lnSpc>
              <a:spcBef>
                <a:spcPts val="500"/>
              </a:spcBef>
              <a:buSzPct val="80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t>Chantelle is two-spirited, 30-years old, and M</a:t>
            </a:r>
            <a:r>
              <a:rPr lang="en-CA" dirty="0"/>
              <a:t>é</a:t>
            </a:r>
            <a:r>
              <a:rPr lang="en-US" dirty="0"/>
              <a:t>tis</a:t>
            </a:r>
          </a:p>
          <a:p>
            <a:pPr algn="ctr"/>
            <a:r>
              <a:rPr lang="en-US" dirty="0"/>
              <a:t>Chantelle does NOT smoke</a:t>
            </a:r>
          </a:p>
          <a:p>
            <a:pPr algn="ctr"/>
            <a:r>
              <a:rPr lang="en-US" dirty="0"/>
              <a:t>Chantelle does NOT drive</a:t>
            </a:r>
          </a:p>
          <a:p>
            <a:pPr algn="ctr"/>
            <a:r>
              <a:rPr lang="en-US" dirty="0"/>
              <a:t>Chantelle’s adverse childhood experience (ACE) score is 4</a:t>
            </a:r>
          </a:p>
          <a:p>
            <a:pPr algn="ctr"/>
            <a:endParaRPr lang="en-US" dirty="0"/>
          </a:p>
          <a:p>
            <a:pPr marL="0" indent="0" algn="ctr">
              <a:buNone/>
            </a:pPr>
            <a:r>
              <a:rPr lang="en-US" b="1" dirty="0"/>
              <a:t>Take a photo of your character card to</a:t>
            </a:r>
            <a:br>
              <a:rPr lang="en-US" b="1" dirty="0"/>
            </a:br>
            <a:r>
              <a:rPr lang="en-US" b="1" dirty="0"/>
              <a:t>remember your stats! </a:t>
            </a:r>
            <a:endParaRPr lang="en-CA" b="1" dirty="0"/>
          </a:p>
        </p:txBody>
      </p:sp>
      <p:sp>
        <p:nvSpPr>
          <p:cNvPr id="8" name="Title 1">
            <a:hlinkClick r:id="rId3" action="ppaction://hlinksldjump"/>
            <a:extLst>
              <a:ext uri="{FF2B5EF4-FFF2-40B4-BE49-F238E27FC236}">
                <a16:creationId xmlns:a16="http://schemas.microsoft.com/office/drawing/2014/main" id="{FFFA50E0-0BDB-BAD8-23EA-94D2FA763DC9}"/>
              </a:ext>
            </a:extLst>
          </p:cNvPr>
          <p:cNvSpPr txBox="1">
            <a:spLocks/>
          </p:cNvSpPr>
          <p:nvPr/>
        </p:nvSpPr>
        <p:spPr>
          <a:xfrm>
            <a:off x="3531868" y="5662839"/>
            <a:ext cx="2172435" cy="690300"/>
          </a:xfrm>
          <a:prstGeom prst="rect">
            <a:avLst/>
          </a:prstGeom>
          <a:solidFill>
            <a:schemeClr val="tx2">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b">
            <a:normAutofit fontScale="62500" lnSpcReduction="20000"/>
          </a:bodyPr>
          <a:lstStyle>
            <a:lvl1pPr algn="l" defTabSz="914400" rtl="0" eaLnBrk="1" latinLnBrk="0" hangingPunct="1">
              <a:lnSpc>
                <a:spcPct val="90000"/>
              </a:lnSpc>
              <a:spcBef>
                <a:spcPct val="0"/>
              </a:spcBef>
              <a:buNone/>
              <a:defRPr sz="5400" kern="1200">
                <a:solidFill>
                  <a:schemeClr val="tx1"/>
                </a:solidFill>
                <a:latin typeface="+mj-lt"/>
                <a:ea typeface="+mj-ea"/>
                <a:cs typeface="+mj-cs"/>
              </a:defRPr>
            </a:lvl1pPr>
          </a:lstStyle>
          <a:p>
            <a:pPr algn="ctr"/>
            <a:r>
              <a:rPr lang="en-US" sz="4000" dirty="0"/>
              <a:t>Start game </a:t>
            </a:r>
            <a:r>
              <a:rPr lang="en-US" sz="4000" dirty="0">
                <a:sym typeface="Wingdings" panose="05000000000000000000" pitchFamily="2" charset="2"/>
              </a:rPr>
              <a:t></a:t>
            </a:r>
            <a:endParaRPr lang="en-CA" sz="4000" dirty="0"/>
          </a:p>
        </p:txBody>
      </p:sp>
      <p:sp>
        <p:nvSpPr>
          <p:cNvPr id="9" name="Title 1">
            <a:hlinkClick r:id="rId4" action="ppaction://hlinksldjump"/>
            <a:extLst>
              <a:ext uri="{FF2B5EF4-FFF2-40B4-BE49-F238E27FC236}">
                <a16:creationId xmlns:a16="http://schemas.microsoft.com/office/drawing/2014/main" id="{C45CBD47-4A61-273C-32E9-BBAE4527A259}"/>
              </a:ext>
            </a:extLst>
          </p:cNvPr>
          <p:cNvSpPr txBox="1">
            <a:spLocks/>
          </p:cNvSpPr>
          <p:nvPr/>
        </p:nvSpPr>
        <p:spPr>
          <a:xfrm>
            <a:off x="847501" y="5662839"/>
            <a:ext cx="2326511" cy="690300"/>
          </a:xfrm>
          <a:prstGeom prst="rect">
            <a:avLst/>
          </a:prstGeom>
          <a:solidFill>
            <a:schemeClr val="tx2">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b">
            <a:normAutofit fontScale="62500" lnSpcReduction="20000"/>
          </a:bodyPr>
          <a:lstStyle>
            <a:lvl1pPr algn="l" defTabSz="914400" rtl="0" eaLnBrk="1" latinLnBrk="0" hangingPunct="1">
              <a:lnSpc>
                <a:spcPct val="90000"/>
              </a:lnSpc>
              <a:spcBef>
                <a:spcPct val="0"/>
              </a:spcBef>
              <a:buNone/>
              <a:defRPr sz="5400" kern="1200">
                <a:solidFill>
                  <a:schemeClr val="tx1"/>
                </a:solidFill>
                <a:latin typeface="+mj-lt"/>
                <a:ea typeface="+mj-ea"/>
                <a:cs typeface="+mj-cs"/>
              </a:defRPr>
            </a:lvl1pPr>
          </a:lstStyle>
          <a:p>
            <a:pPr algn="ctr"/>
            <a:r>
              <a:rPr lang="en-US" sz="4000" dirty="0">
                <a:sym typeface="Wingdings" panose="05000000000000000000" pitchFamily="2" charset="2"/>
              </a:rPr>
              <a:t>Add Player</a:t>
            </a:r>
          </a:p>
          <a:p>
            <a:pPr algn="ctr"/>
            <a:r>
              <a:rPr lang="en-US" sz="4000" dirty="0">
                <a:sym typeface="Wingdings" panose="05000000000000000000" pitchFamily="2" charset="2"/>
              </a:rPr>
              <a:t> </a:t>
            </a:r>
          </a:p>
        </p:txBody>
      </p:sp>
    </p:spTree>
    <p:extLst>
      <p:ext uri="{BB962C8B-B14F-4D97-AF65-F5344CB8AC3E}">
        <p14:creationId xmlns:p14="http://schemas.microsoft.com/office/powerpoint/2010/main" val="825739183"/>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A1A573-6205-0D77-6C90-5E6B93BC8E2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0600FF7-D7DE-B6AE-6496-C46C44836112}"/>
              </a:ext>
            </a:extLst>
          </p:cNvPr>
          <p:cNvSpPr>
            <a:spLocks noGrp="1"/>
          </p:cNvSpPr>
          <p:nvPr>
            <p:ph type="title"/>
          </p:nvPr>
        </p:nvSpPr>
        <p:spPr>
          <a:xfrm>
            <a:off x="838200" y="304842"/>
            <a:ext cx="10515600" cy="1116811"/>
          </a:xfrm>
        </p:spPr>
        <p:txBody>
          <a:bodyPr/>
          <a:lstStyle/>
          <a:p>
            <a:pPr algn="ctr"/>
            <a:r>
              <a:rPr lang="en-US" dirty="0"/>
              <a:t>You Chose: card 5</a:t>
            </a:r>
            <a:endParaRPr lang="en-CA" dirty="0"/>
          </a:p>
        </p:txBody>
      </p:sp>
      <p:pic>
        <p:nvPicPr>
          <p:cNvPr id="9" name="Picture 8">
            <a:extLst>
              <a:ext uri="{FF2B5EF4-FFF2-40B4-BE49-F238E27FC236}">
                <a16:creationId xmlns:a16="http://schemas.microsoft.com/office/drawing/2014/main" id="{5485C3C3-80DA-1615-23B7-CDD9B10E7CC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898842" y="1690240"/>
            <a:ext cx="6394316" cy="4565542"/>
          </a:xfrm>
          <a:prstGeom prst="rect">
            <a:avLst/>
          </a:prstGeom>
        </p:spPr>
      </p:pic>
      <p:sp>
        <p:nvSpPr>
          <p:cNvPr id="4" name="Title 1">
            <a:hlinkClick r:id="rId3" action="ppaction://hlinksldjump"/>
            <a:extLst>
              <a:ext uri="{FF2B5EF4-FFF2-40B4-BE49-F238E27FC236}">
                <a16:creationId xmlns:a16="http://schemas.microsoft.com/office/drawing/2014/main" id="{8BF2FDD9-79FA-15E5-94C3-EB1DC2711C8C}"/>
              </a:ext>
            </a:extLst>
          </p:cNvPr>
          <p:cNvSpPr txBox="1">
            <a:spLocks/>
          </p:cNvSpPr>
          <p:nvPr/>
        </p:nvSpPr>
        <p:spPr>
          <a:xfrm>
            <a:off x="316967" y="3429000"/>
            <a:ext cx="2172435" cy="690300"/>
          </a:xfrm>
          <a:prstGeom prst="rect">
            <a:avLst/>
          </a:prstGeom>
          <a:solidFill>
            <a:schemeClr val="tx2">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b">
            <a:normAutofit fontScale="62500" lnSpcReduction="20000"/>
          </a:bodyPr>
          <a:lstStyle>
            <a:lvl1pPr algn="l" defTabSz="914400" rtl="0" eaLnBrk="1" latinLnBrk="0" hangingPunct="1">
              <a:lnSpc>
                <a:spcPct val="90000"/>
              </a:lnSpc>
              <a:spcBef>
                <a:spcPct val="0"/>
              </a:spcBef>
              <a:buNone/>
              <a:defRPr sz="5400" kern="1200">
                <a:solidFill>
                  <a:schemeClr val="tx1"/>
                </a:solidFill>
                <a:latin typeface="+mj-lt"/>
                <a:ea typeface="+mj-ea"/>
                <a:cs typeface="+mj-cs"/>
              </a:defRPr>
            </a:lvl1pPr>
          </a:lstStyle>
          <a:p>
            <a:pPr algn="ctr"/>
            <a:r>
              <a:rPr lang="en-US" sz="4000" dirty="0">
                <a:sym typeface="Wingdings" panose="05000000000000000000" pitchFamily="2" charset="2"/>
              </a:rPr>
              <a:t>Choose round</a:t>
            </a:r>
            <a:endParaRPr lang="en-CA" sz="4000" dirty="0"/>
          </a:p>
        </p:txBody>
      </p:sp>
    </p:spTree>
    <p:extLst>
      <p:ext uri="{BB962C8B-B14F-4D97-AF65-F5344CB8AC3E}">
        <p14:creationId xmlns:p14="http://schemas.microsoft.com/office/powerpoint/2010/main" val="253022395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DE48D1-32E5-19FB-2EBB-BD95336895E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BB30931-41E3-B3FA-F3F9-2224A2E9AA27}"/>
              </a:ext>
            </a:extLst>
          </p:cNvPr>
          <p:cNvSpPr>
            <a:spLocks noGrp="1"/>
          </p:cNvSpPr>
          <p:nvPr>
            <p:ph type="title"/>
          </p:nvPr>
        </p:nvSpPr>
        <p:spPr>
          <a:xfrm>
            <a:off x="838200" y="304842"/>
            <a:ext cx="10515600" cy="1116811"/>
          </a:xfrm>
        </p:spPr>
        <p:txBody>
          <a:bodyPr/>
          <a:lstStyle/>
          <a:p>
            <a:pPr algn="ctr"/>
            <a:r>
              <a:rPr lang="en-US" dirty="0"/>
              <a:t>You Chose: card 6</a:t>
            </a:r>
            <a:endParaRPr lang="en-CA" dirty="0"/>
          </a:p>
        </p:txBody>
      </p:sp>
      <p:pic>
        <p:nvPicPr>
          <p:cNvPr id="9" name="Picture 8">
            <a:extLst>
              <a:ext uri="{FF2B5EF4-FFF2-40B4-BE49-F238E27FC236}">
                <a16:creationId xmlns:a16="http://schemas.microsoft.com/office/drawing/2014/main" id="{2737C6F2-C0A1-16BA-9078-98C8AB33D30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898842" y="1690240"/>
            <a:ext cx="6394316" cy="4565542"/>
          </a:xfrm>
          <a:prstGeom prst="rect">
            <a:avLst/>
          </a:prstGeom>
        </p:spPr>
      </p:pic>
      <p:sp>
        <p:nvSpPr>
          <p:cNvPr id="4" name="Title 1">
            <a:hlinkClick r:id="rId3" action="ppaction://hlinksldjump"/>
            <a:extLst>
              <a:ext uri="{FF2B5EF4-FFF2-40B4-BE49-F238E27FC236}">
                <a16:creationId xmlns:a16="http://schemas.microsoft.com/office/drawing/2014/main" id="{F3778A25-CE96-7BEE-F491-9BCC1B9F37F5}"/>
              </a:ext>
            </a:extLst>
          </p:cNvPr>
          <p:cNvSpPr txBox="1">
            <a:spLocks/>
          </p:cNvSpPr>
          <p:nvPr/>
        </p:nvSpPr>
        <p:spPr>
          <a:xfrm>
            <a:off x="316967" y="3429000"/>
            <a:ext cx="2172435" cy="690300"/>
          </a:xfrm>
          <a:prstGeom prst="rect">
            <a:avLst/>
          </a:prstGeom>
          <a:solidFill>
            <a:schemeClr val="tx2">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b">
            <a:normAutofit fontScale="62500" lnSpcReduction="20000"/>
          </a:bodyPr>
          <a:lstStyle>
            <a:lvl1pPr algn="l" defTabSz="914400" rtl="0" eaLnBrk="1" latinLnBrk="0" hangingPunct="1">
              <a:lnSpc>
                <a:spcPct val="90000"/>
              </a:lnSpc>
              <a:spcBef>
                <a:spcPct val="0"/>
              </a:spcBef>
              <a:buNone/>
              <a:defRPr sz="5400" kern="1200">
                <a:solidFill>
                  <a:schemeClr val="tx1"/>
                </a:solidFill>
                <a:latin typeface="+mj-lt"/>
                <a:ea typeface="+mj-ea"/>
                <a:cs typeface="+mj-cs"/>
              </a:defRPr>
            </a:lvl1pPr>
          </a:lstStyle>
          <a:p>
            <a:pPr algn="ctr"/>
            <a:r>
              <a:rPr lang="en-US" sz="4000" dirty="0">
                <a:sym typeface="Wingdings" panose="05000000000000000000" pitchFamily="2" charset="2"/>
              </a:rPr>
              <a:t>Choose round</a:t>
            </a:r>
            <a:endParaRPr lang="en-CA" sz="4000" dirty="0"/>
          </a:p>
        </p:txBody>
      </p:sp>
    </p:spTree>
    <p:extLst>
      <p:ext uri="{BB962C8B-B14F-4D97-AF65-F5344CB8AC3E}">
        <p14:creationId xmlns:p14="http://schemas.microsoft.com/office/powerpoint/2010/main" val="197955278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6E83AE-BD50-9691-DD24-E627B59991C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C376202-5761-D07A-5EB9-2E18D3086BA7}"/>
              </a:ext>
            </a:extLst>
          </p:cNvPr>
          <p:cNvSpPr>
            <a:spLocks noGrp="1"/>
          </p:cNvSpPr>
          <p:nvPr>
            <p:ph type="title"/>
          </p:nvPr>
        </p:nvSpPr>
        <p:spPr>
          <a:xfrm>
            <a:off x="838200" y="304842"/>
            <a:ext cx="10515600" cy="1116811"/>
          </a:xfrm>
        </p:spPr>
        <p:txBody>
          <a:bodyPr/>
          <a:lstStyle/>
          <a:p>
            <a:pPr algn="ctr"/>
            <a:r>
              <a:rPr lang="en-US" dirty="0"/>
              <a:t>You Chose: card 7</a:t>
            </a:r>
            <a:endParaRPr lang="en-CA" dirty="0"/>
          </a:p>
        </p:txBody>
      </p:sp>
      <p:pic>
        <p:nvPicPr>
          <p:cNvPr id="9" name="Picture 8">
            <a:extLst>
              <a:ext uri="{FF2B5EF4-FFF2-40B4-BE49-F238E27FC236}">
                <a16:creationId xmlns:a16="http://schemas.microsoft.com/office/drawing/2014/main" id="{1DE3A086-A76E-D530-2E8D-153E6D8E1E6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898842" y="1690240"/>
            <a:ext cx="6394316" cy="4565542"/>
          </a:xfrm>
          <a:prstGeom prst="rect">
            <a:avLst/>
          </a:prstGeom>
        </p:spPr>
      </p:pic>
      <p:sp>
        <p:nvSpPr>
          <p:cNvPr id="4" name="Title 1">
            <a:hlinkClick r:id="rId3" action="ppaction://hlinksldjump"/>
            <a:extLst>
              <a:ext uri="{FF2B5EF4-FFF2-40B4-BE49-F238E27FC236}">
                <a16:creationId xmlns:a16="http://schemas.microsoft.com/office/drawing/2014/main" id="{DA4A04A6-C541-A0A0-2267-F0FC911379DB}"/>
              </a:ext>
            </a:extLst>
          </p:cNvPr>
          <p:cNvSpPr txBox="1">
            <a:spLocks/>
          </p:cNvSpPr>
          <p:nvPr/>
        </p:nvSpPr>
        <p:spPr>
          <a:xfrm>
            <a:off x="316967" y="3429000"/>
            <a:ext cx="2172435" cy="690300"/>
          </a:xfrm>
          <a:prstGeom prst="rect">
            <a:avLst/>
          </a:prstGeom>
          <a:solidFill>
            <a:schemeClr val="tx2">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b">
            <a:normAutofit fontScale="62500" lnSpcReduction="20000"/>
          </a:bodyPr>
          <a:lstStyle>
            <a:lvl1pPr algn="l" defTabSz="914400" rtl="0" eaLnBrk="1" latinLnBrk="0" hangingPunct="1">
              <a:lnSpc>
                <a:spcPct val="90000"/>
              </a:lnSpc>
              <a:spcBef>
                <a:spcPct val="0"/>
              </a:spcBef>
              <a:buNone/>
              <a:defRPr sz="5400" kern="1200">
                <a:solidFill>
                  <a:schemeClr val="tx1"/>
                </a:solidFill>
                <a:latin typeface="+mj-lt"/>
                <a:ea typeface="+mj-ea"/>
                <a:cs typeface="+mj-cs"/>
              </a:defRPr>
            </a:lvl1pPr>
          </a:lstStyle>
          <a:p>
            <a:pPr algn="ctr"/>
            <a:r>
              <a:rPr lang="en-US" sz="4000" dirty="0">
                <a:sym typeface="Wingdings" panose="05000000000000000000" pitchFamily="2" charset="2"/>
              </a:rPr>
              <a:t>Choose round</a:t>
            </a:r>
            <a:endParaRPr lang="en-CA" sz="4000" dirty="0"/>
          </a:p>
        </p:txBody>
      </p:sp>
    </p:spTree>
    <p:extLst>
      <p:ext uri="{BB962C8B-B14F-4D97-AF65-F5344CB8AC3E}">
        <p14:creationId xmlns:p14="http://schemas.microsoft.com/office/powerpoint/2010/main" val="314279139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1D9822-4D15-1832-B3BB-DAE3AEB2941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733A3B1-32BE-1388-6011-DF7B016CD1EA}"/>
              </a:ext>
            </a:extLst>
          </p:cNvPr>
          <p:cNvSpPr>
            <a:spLocks noGrp="1"/>
          </p:cNvSpPr>
          <p:nvPr>
            <p:ph type="title"/>
          </p:nvPr>
        </p:nvSpPr>
        <p:spPr>
          <a:xfrm>
            <a:off x="838200" y="304842"/>
            <a:ext cx="10515600" cy="1116811"/>
          </a:xfrm>
        </p:spPr>
        <p:txBody>
          <a:bodyPr/>
          <a:lstStyle/>
          <a:p>
            <a:pPr algn="ctr"/>
            <a:r>
              <a:rPr lang="en-US" dirty="0"/>
              <a:t>You Chose: card 8</a:t>
            </a:r>
            <a:endParaRPr lang="en-CA" dirty="0"/>
          </a:p>
        </p:txBody>
      </p:sp>
      <p:pic>
        <p:nvPicPr>
          <p:cNvPr id="9" name="Picture 8">
            <a:extLst>
              <a:ext uri="{FF2B5EF4-FFF2-40B4-BE49-F238E27FC236}">
                <a16:creationId xmlns:a16="http://schemas.microsoft.com/office/drawing/2014/main" id="{D4CD17ED-D794-569C-F5C2-A1039B2592A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898842" y="1690240"/>
            <a:ext cx="6394316" cy="4565542"/>
          </a:xfrm>
          <a:prstGeom prst="rect">
            <a:avLst/>
          </a:prstGeom>
        </p:spPr>
      </p:pic>
      <p:sp>
        <p:nvSpPr>
          <p:cNvPr id="4" name="Title 1">
            <a:hlinkClick r:id="rId3" action="ppaction://hlinksldjump"/>
            <a:extLst>
              <a:ext uri="{FF2B5EF4-FFF2-40B4-BE49-F238E27FC236}">
                <a16:creationId xmlns:a16="http://schemas.microsoft.com/office/drawing/2014/main" id="{E993104A-4E90-FDB9-9CF9-BE939AD01F52}"/>
              </a:ext>
            </a:extLst>
          </p:cNvPr>
          <p:cNvSpPr txBox="1">
            <a:spLocks/>
          </p:cNvSpPr>
          <p:nvPr/>
        </p:nvSpPr>
        <p:spPr>
          <a:xfrm>
            <a:off x="316967" y="3429000"/>
            <a:ext cx="2172435" cy="690300"/>
          </a:xfrm>
          <a:prstGeom prst="rect">
            <a:avLst/>
          </a:prstGeom>
          <a:solidFill>
            <a:schemeClr val="tx2">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b">
            <a:normAutofit fontScale="62500" lnSpcReduction="20000"/>
          </a:bodyPr>
          <a:lstStyle>
            <a:lvl1pPr algn="l" defTabSz="914400" rtl="0" eaLnBrk="1" latinLnBrk="0" hangingPunct="1">
              <a:lnSpc>
                <a:spcPct val="90000"/>
              </a:lnSpc>
              <a:spcBef>
                <a:spcPct val="0"/>
              </a:spcBef>
              <a:buNone/>
              <a:defRPr sz="5400" kern="1200">
                <a:solidFill>
                  <a:schemeClr val="tx1"/>
                </a:solidFill>
                <a:latin typeface="+mj-lt"/>
                <a:ea typeface="+mj-ea"/>
                <a:cs typeface="+mj-cs"/>
              </a:defRPr>
            </a:lvl1pPr>
          </a:lstStyle>
          <a:p>
            <a:pPr algn="ctr"/>
            <a:r>
              <a:rPr lang="en-US" sz="4000" dirty="0">
                <a:sym typeface="Wingdings" panose="05000000000000000000" pitchFamily="2" charset="2"/>
              </a:rPr>
              <a:t>Choose round</a:t>
            </a:r>
            <a:endParaRPr lang="en-CA" sz="4000" dirty="0"/>
          </a:p>
        </p:txBody>
      </p:sp>
    </p:spTree>
    <p:extLst>
      <p:ext uri="{BB962C8B-B14F-4D97-AF65-F5344CB8AC3E}">
        <p14:creationId xmlns:p14="http://schemas.microsoft.com/office/powerpoint/2010/main" val="1935144483"/>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345300-23D7-9BAB-7DDA-13658F7A6A8F}"/>
            </a:ext>
          </a:extLst>
        </p:cNvPr>
        <p:cNvGrpSpPr/>
        <p:nvPr/>
      </p:nvGrpSpPr>
      <p:grpSpPr>
        <a:xfrm>
          <a:off x="0" y="0"/>
          <a:ext cx="0" cy="0"/>
          <a:chOff x="0" y="0"/>
          <a:chExt cx="0" cy="0"/>
        </a:xfrm>
      </p:grpSpPr>
      <p:pic>
        <p:nvPicPr>
          <p:cNvPr id="7" name="Picture 6" descr="A game board with a map of a forest&#10;&#10;AI-generated content may be incorrect.">
            <a:extLst>
              <a:ext uri="{FF2B5EF4-FFF2-40B4-BE49-F238E27FC236}">
                <a16:creationId xmlns:a16="http://schemas.microsoft.com/office/drawing/2014/main" id="{A722AB74-E424-EA07-7CAC-DB0D794B4F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3062" y="838200"/>
            <a:ext cx="5203078" cy="5203078"/>
          </a:xfrm>
          <a:prstGeom prst="rect">
            <a:avLst/>
          </a:prstGeom>
        </p:spPr>
      </p:pic>
      <p:sp>
        <p:nvSpPr>
          <p:cNvPr id="8" name="Title 1">
            <a:extLst>
              <a:ext uri="{FF2B5EF4-FFF2-40B4-BE49-F238E27FC236}">
                <a16:creationId xmlns:a16="http://schemas.microsoft.com/office/drawing/2014/main" id="{C6E47764-DC56-7B79-392C-3E7FE749655A}"/>
              </a:ext>
            </a:extLst>
          </p:cNvPr>
          <p:cNvSpPr txBox="1">
            <a:spLocks/>
          </p:cNvSpPr>
          <p:nvPr/>
        </p:nvSpPr>
        <p:spPr>
          <a:xfrm>
            <a:off x="6637948" y="1050912"/>
            <a:ext cx="4620986" cy="86278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Round 11</a:t>
            </a:r>
            <a:endParaRPr lang="en-CA" dirty="0"/>
          </a:p>
        </p:txBody>
      </p:sp>
      <p:sp>
        <p:nvSpPr>
          <p:cNvPr id="9" name="Title 1">
            <a:hlinkClick r:id="" action="ppaction://hlinkshowjump?jump=nextslide"/>
            <a:extLst>
              <a:ext uri="{FF2B5EF4-FFF2-40B4-BE49-F238E27FC236}">
                <a16:creationId xmlns:a16="http://schemas.microsoft.com/office/drawing/2014/main" id="{5F6BFA2F-C459-B5BC-AE72-F593097F70AE}"/>
              </a:ext>
            </a:extLst>
          </p:cNvPr>
          <p:cNvSpPr txBox="1">
            <a:spLocks/>
          </p:cNvSpPr>
          <p:nvPr/>
        </p:nvSpPr>
        <p:spPr>
          <a:xfrm>
            <a:off x="7862224" y="5116788"/>
            <a:ext cx="2172435" cy="690300"/>
          </a:xfrm>
          <a:prstGeom prst="rect">
            <a:avLst/>
          </a:prstGeom>
          <a:solidFill>
            <a:schemeClr val="tx2">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b">
            <a:normAutofit/>
          </a:bodyPr>
          <a:lstStyle>
            <a:lvl1pPr algn="l" defTabSz="914400" rtl="0" eaLnBrk="1" latinLnBrk="0" hangingPunct="1">
              <a:lnSpc>
                <a:spcPct val="90000"/>
              </a:lnSpc>
              <a:spcBef>
                <a:spcPct val="0"/>
              </a:spcBef>
              <a:buNone/>
              <a:defRPr sz="5400" kern="1200">
                <a:solidFill>
                  <a:schemeClr val="tx1"/>
                </a:solidFill>
                <a:latin typeface="+mj-lt"/>
                <a:ea typeface="+mj-ea"/>
                <a:cs typeface="+mj-cs"/>
              </a:defRPr>
            </a:lvl1pPr>
          </a:lstStyle>
          <a:p>
            <a:pPr algn="ctr"/>
            <a:r>
              <a:rPr lang="en-US" sz="4000" dirty="0"/>
              <a:t>Go!</a:t>
            </a:r>
            <a:endParaRPr lang="en-CA" sz="4000" dirty="0"/>
          </a:p>
        </p:txBody>
      </p:sp>
      <p:pic>
        <p:nvPicPr>
          <p:cNvPr id="11" name="Picture 10">
            <a:extLst>
              <a:ext uri="{FF2B5EF4-FFF2-40B4-BE49-F238E27FC236}">
                <a16:creationId xmlns:a16="http://schemas.microsoft.com/office/drawing/2014/main" id="{94FEF8BB-4EA4-76B1-E0C2-85C728E33B0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212212" y="2189331"/>
            <a:ext cx="3472460" cy="2479336"/>
          </a:xfrm>
          <a:prstGeom prst="rect">
            <a:avLst/>
          </a:prstGeom>
        </p:spPr>
      </p:pic>
    </p:spTree>
    <p:extLst>
      <p:ext uri="{BB962C8B-B14F-4D97-AF65-F5344CB8AC3E}">
        <p14:creationId xmlns:p14="http://schemas.microsoft.com/office/powerpoint/2010/main" val="3973131091"/>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EBF8CC-7694-9138-66E0-D55EA4E84926}"/>
            </a:ext>
          </a:extLst>
        </p:cNvPr>
        <p:cNvGrpSpPr/>
        <p:nvPr/>
      </p:nvGrpSpPr>
      <p:grpSpPr>
        <a:xfrm>
          <a:off x="0" y="0"/>
          <a:ext cx="0" cy="0"/>
          <a:chOff x="0" y="0"/>
          <a:chExt cx="0" cy="0"/>
        </a:xfrm>
      </p:grpSpPr>
      <p:pic>
        <p:nvPicPr>
          <p:cNvPr id="17" name="Picture 16">
            <a:hlinkClick r:id="rId2" action="ppaction://hlinksldjump"/>
            <a:extLst>
              <a:ext uri="{FF2B5EF4-FFF2-40B4-BE49-F238E27FC236}">
                <a16:creationId xmlns:a16="http://schemas.microsoft.com/office/drawing/2014/main" id="{2F86B790-0204-3D3A-324D-E74630878AF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65014" y="1933308"/>
            <a:ext cx="2496029" cy="1782165"/>
          </a:xfrm>
          <a:prstGeom prst="rect">
            <a:avLst/>
          </a:prstGeom>
        </p:spPr>
      </p:pic>
      <p:sp>
        <p:nvSpPr>
          <p:cNvPr id="27" name="Content Placeholder 2">
            <a:extLst>
              <a:ext uri="{FF2B5EF4-FFF2-40B4-BE49-F238E27FC236}">
                <a16:creationId xmlns:a16="http://schemas.microsoft.com/office/drawing/2014/main" id="{1FF37CB6-3DDC-DBD7-6444-FE902B463760}"/>
              </a:ext>
            </a:extLst>
          </p:cNvPr>
          <p:cNvSpPr>
            <a:spLocks noGrp="1"/>
          </p:cNvSpPr>
          <p:nvPr>
            <p:ph idx="1"/>
          </p:nvPr>
        </p:nvSpPr>
        <p:spPr>
          <a:xfrm>
            <a:off x="1836527" y="1568369"/>
            <a:ext cx="10515600" cy="4114801"/>
          </a:xfrm>
        </p:spPr>
        <p:txBody>
          <a:bodyPr/>
          <a:lstStyle/>
          <a:p>
            <a:pPr marL="0" indent="0">
              <a:buNone/>
            </a:pPr>
            <a:r>
              <a:rPr lang="en-US" b="1" dirty="0"/>
              <a:t>1 		              2                                         3                                         4</a:t>
            </a:r>
          </a:p>
          <a:p>
            <a:pPr marL="0" indent="0">
              <a:buNone/>
            </a:pPr>
            <a:endParaRPr lang="en-US" b="1" dirty="0"/>
          </a:p>
          <a:p>
            <a:pPr marL="0" indent="0">
              <a:buNone/>
            </a:pPr>
            <a:endParaRPr lang="en-US" b="1" dirty="0"/>
          </a:p>
          <a:p>
            <a:pPr marL="0" indent="0">
              <a:buNone/>
            </a:pPr>
            <a:endParaRPr lang="en-US" b="1" dirty="0"/>
          </a:p>
          <a:p>
            <a:pPr marL="0" indent="0">
              <a:buNone/>
            </a:pPr>
            <a:endParaRPr lang="en-US" sz="900" b="1" dirty="0"/>
          </a:p>
          <a:p>
            <a:pPr marL="0" indent="0">
              <a:buNone/>
            </a:pPr>
            <a:r>
              <a:rPr lang="en-US" b="1" dirty="0"/>
              <a:t>5                                         6                                         7                                         8</a:t>
            </a:r>
            <a:endParaRPr lang="en-CA" b="1" dirty="0"/>
          </a:p>
        </p:txBody>
      </p:sp>
      <p:sp>
        <p:nvSpPr>
          <p:cNvPr id="2" name="Title 1">
            <a:extLst>
              <a:ext uri="{FF2B5EF4-FFF2-40B4-BE49-F238E27FC236}">
                <a16:creationId xmlns:a16="http://schemas.microsoft.com/office/drawing/2014/main" id="{E616B7B3-1CA7-BEBB-2FE7-2CFAF40565AB}"/>
              </a:ext>
            </a:extLst>
          </p:cNvPr>
          <p:cNvSpPr>
            <a:spLocks noGrp="1"/>
          </p:cNvSpPr>
          <p:nvPr>
            <p:ph type="title"/>
          </p:nvPr>
        </p:nvSpPr>
        <p:spPr>
          <a:xfrm>
            <a:off x="838200" y="659267"/>
            <a:ext cx="10515600" cy="727766"/>
          </a:xfrm>
        </p:spPr>
        <p:txBody>
          <a:bodyPr/>
          <a:lstStyle/>
          <a:p>
            <a:pPr algn="ctr"/>
            <a:r>
              <a:rPr lang="en-US" dirty="0"/>
              <a:t>Round 11: Choose your Card!</a:t>
            </a:r>
            <a:endParaRPr lang="en-CA" dirty="0"/>
          </a:p>
        </p:txBody>
      </p:sp>
      <p:pic>
        <p:nvPicPr>
          <p:cNvPr id="18" name="Picture 17">
            <a:hlinkClick r:id="rId4" action="ppaction://hlinksldjump"/>
            <a:extLst>
              <a:ext uri="{FF2B5EF4-FFF2-40B4-BE49-F238E27FC236}">
                <a16:creationId xmlns:a16="http://schemas.microsoft.com/office/drawing/2014/main" id="{46E7C6F1-3D14-5AD6-4AA4-0DD0C9C9D6E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486994" y="1933308"/>
            <a:ext cx="2496029" cy="1782165"/>
          </a:xfrm>
          <a:prstGeom prst="rect">
            <a:avLst/>
          </a:prstGeom>
        </p:spPr>
      </p:pic>
      <p:pic>
        <p:nvPicPr>
          <p:cNvPr id="19" name="Picture 18">
            <a:hlinkClick r:id="rId5" action="ppaction://hlinksldjump"/>
            <a:extLst>
              <a:ext uri="{FF2B5EF4-FFF2-40B4-BE49-F238E27FC236}">
                <a16:creationId xmlns:a16="http://schemas.microsoft.com/office/drawing/2014/main" id="{E407EEC9-34E3-AFEB-770A-17EF31D8678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208974" y="1933308"/>
            <a:ext cx="2496029" cy="1782165"/>
          </a:xfrm>
          <a:prstGeom prst="rect">
            <a:avLst/>
          </a:prstGeom>
        </p:spPr>
      </p:pic>
      <p:pic>
        <p:nvPicPr>
          <p:cNvPr id="20" name="Picture 19">
            <a:hlinkClick r:id="rId6" action="ppaction://hlinksldjump"/>
            <a:extLst>
              <a:ext uri="{FF2B5EF4-FFF2-40B4-BE49-F238E27FC236}">
                <a16:creationId xmlns:a16="http://schemas.microsoft.com/office/drawing/2014/main" id="{021003C2-DCD8-77AD-5EB0-36E5590FAEF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930954" y="1933308"/>
            <a:ext cx="2496029" cy="1782165"/>
          </a:xfrm>
          <a:prstGeom prst="rect">
            <a:avLst/>
          </a:prstGeom>
        </p:spPr>
      </p:pic>
      <p:pic>
        <p:nvPicPr>
          <p:cNvPr id="23" name="Picture 22">
            <a:hlinkClick r:id="rId7" action="ppaction://hlinksldjump"/>
            <a:extLst>
              <a:ext uri="{FF2B5EF4-FFF2-40B4-BE49-F238E27FC236}">
                <a16:creationId xmlns:a16="http://schemas.microsoft.com/office/drawing/2014/main" id="{5871A250-007B-654C-41D5-8EEBBD5EDFD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65014" y="4064979"/>
            <a:ext cx="2496029" cy="1782165"/>
          </a:xfrm>
          <a:prstGeom prst="rect">
            <a:avLst/>
          </a:prstGeom>
        </p:spPr>
      </p:pic>
      <p:pic>
        <p:nvPicPr>
          <p:cNvPr id="24" name="Picture 23">
            <a:hlinkClick r:id="rId8" action="ppaction://hlinksldjump"/>
            <a:extLst>
              <a:ext uri="{FF2B5EF4-FFF2-40B4-BE49-F238E27FC236}">
                <a16:creationId xmlns:a16="http://schemas.microsoft.com/office/drawing/2014/main" id="{BDD656CF-CAB1-EB76-5ED8-51AE6434987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486993" y="4064979"/>
            <a:ext cx="2496029" cy="1782165"/>
          </a:xfrm>
          <a:prstGeom prst="rect">
            <a:avLst/>
          </a:prstGeom>
        </p:spPr>
      </p:pic>
      <p:pic>
        <p:nvPicPr>
          <p:cNvPr id="25" name="Picture 24">
            <a:hlinkClick r:id="rId9" action="ppaction://hlinksldjump"/>
            <a:extLst>
              <a:ext uri="{FF2B5EF4-FFF2-40B4-BE49-F238E27FC236}">
                <a16:creationId xmlns:a16="http://schemas.microsoft.com/office/drawing/2014/main" id="{B153531F-CD3B-DF02-76FA-05EDEAC2E5F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208974" y="4064979"/>
            <a:ext cx="2496029" cy="1782165"/>
          </a:xfrm>
          <a:prstGeom prst="rect">
            <a:avLst/>
          </a:prstGeom>
        </p:spPr>
      </p:pic>
      <p:pic>
        <p:nvPicPr>
          <p:cNvPr id="26" name="Picture 25">
            <a:hlinkClick r:id="rId10" action="ppaction://hlinksldjump"/>
            <a:extLst>
              <a:ext uri="{FF2B5EF4-FFF2-40B4-BE49-F238E27FC236}">
                <a16:creationId xmlns:a16="http://schemas.microsoft.com/office/drawing/2014/main" id="{46CDC854-DC9F-BF90-86EC-CB2A4AF8A84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930954" y="4064979"/>
            <a:ext cx="2496029" cy="1782165"/>
          </a:xfrm>
          <a:prstGeom prst="rect">
            <a:avLst/>
          </a:prstGeom>
        </p:spPr>
      </p:pic>
    </p:spTree>
    <p:extLst>
      <p:ext uri="{BB962C8B-B14F-4D97-AF65-F5344CB8AC3E}">
        <p14:creationId xmlns:p14="http://schemas.microsoft.com/office/powerpoint/2010/main" val="1918721645"/>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2832B1-AAA3-03FC-1043-91A92C00AE7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040E48D-9EEE-E210-A550-59C8C898B7C4}"/>
              </a:ext>
            </a:extLst>
          </p:cNvPr>
          <p:cNvSpPr>
            <a:spLocks noGrp="1"/>
          </p:cNvSpPr>
          <p:nvPr>
            <p:ph type="title"/>
          </p:nvPr>
        </p:nvSpPr>
        <p:spPr>
          <a:xfrm>
            <a:off x="838200" y="304842"/>
            <a:ext cx="10515600" cy="1116811"/>
          </a:xfrm>
        </p:spPr>
        <p:txBody>
          <a:bodyPr/>
          <a:lstStyle/>
          <a:p>
            <a:pPr algn="ctr"/>
            <a:r>
              <a:rPr lang="en-US" dirty="0"/>
              <a:t>You Chose: card 1</a:t>
            </a:r>
            <a:endParaRPr lang="en-CA" dirty="0"/>
          </a:p>
        </p:txBody>
      </p:sp>
      <p:pic>
        <p:nvPicPr>
          <p:cNvPr id="9" name="Picture 8">
            <a:extLst>
              <a:ext uri="{FF2B5EF4-FFF2-40B4-BE49-F238E27FC236}">
                <a16:creationId xmlns:a16="http://schemas.microsoft.com/office/drawing/2014/main" id="{F021334F-BB7E-2C0A-F99F-D6EB0485587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898842" y="1690240"/>
            <a:ext cx="6394316" cy="4565542"/>
          </a:xfrm>
          <a:prstGeom prst="rect">
            <a:avLst/>
          </a:prstGeom>
        </p:spPr>
      </p:pic>
      <p:sp>
        <p:nvSpPr>
          <p:cNvPr id="4" name="Title 1">
            <a:hlinkClick r:id="rId3" action="ppaction://hlinksldjump"/>
            <a:extLst>
              <a:ext uri="{FF2B5EF4-FFF2-40B4-BE49-F238E27FC236}">
                <a16:creationId xmlns:a16="http://schemas.microsoft.com/office/drawing/2014/main" id="{E75B7FE8-7DBF-2748-EF90-8FA96CEF8AC1}"/>
              </a:ext>
            </a:extLst>
          </p:cNvPr>
          <p:cNvSpPr txBox="1">
            <a:spLocks/>
          </p:cNvSpPr>
          <p:nvPr/>
        </p:nvSpPr>
        <p:spPr>
          <a:xfrm>
            <a:off x="316967" y="3429000"/>
            <a:ext cx="2172435" cy="690300"/>
          </a:xfrm>
          <a:prstGeom prst="rect">
            <a:avLst/>
          </a:prstGeom>
          <a:solidFill>
            <a:schemeClr val="tx2">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b">
            <a:normAutofit fontScale="62500" lnSpcReduction="20000"/>
          </a:bodyPr>
          <a:lstStyle>
            <a:lvl1pPr algn="l" defTabSz="914400" rtl="0" eaLnBrk="1" latinLnBrk="0" hangingPunct="1">
              <a:lnSpc>
                <a:spcPct val="90000"/>
              </a:lnSpc>
              <a:spcBef>
                <a:spcPct val="0"/>
              </a:spcBef>
              <a:buNone/>
              <a:defRPr sz="5400" kern="1200">
                <a:solidFill>
                  <a:schemeClr val="tx1"/>
                </a:solidFill>
                <a:latin typeface="+mj-lt"/>
                <a:ea typeface="+mj-ea"/>
                <a:cs typeface="+mj-cs"/>
              </a:defRPr>
            </a:lvl1pPr>
          </a:lstStyle>
          <a:p>
            <a:pPr algn="ctr"/>
            <a:r>
              <a:rPr lang="en-US" sz="4000" dirty="0">
                <a:sym typeface="Wingdings" panose="05000000000000000000" pitchFamily="2" charset="2"/>
              </a:rPr>
              <a:t>Choose round</a:t>
            </a:r>
            <a:endParaRPr lang="en-CA" sz="4000" dirty="0"/>
          </a:p>
        </p:txBody>
      </p:sp>
    </p:spTree>
    <p:extLst>
      <p:ext uri="{BB962C8B-B14F-4D97-AF65-F5344CB8AC3E}">
        <p14:creationId xmlns:p14="http://schemas.microsoft.com/office/powerpoint/2010/main" val="203327234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ABCAE6-F194-6787-F79D-4524C7CE7A1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65B862E-C94F-09D0-9E77-7DEF95F4E9A7}"/>
              </a:ext>
            </a:extLst>
          </p:cNvPr>
          <p:cNvSpPr>
            <a:spLocks noGrp="1"/>
          </p:cNvSpPr>
          <p:nvPr>
            <p:ph type="title"/>
          </p:nvPr>
        </p:nvSpPr>
        <p:spPr>
          <a:xfrm>
            <a:off x="838200" y="304842"/>
            <a:ext cx="10515600" cy="1116811"/>
          </a:xfrm>
        </p:spPr>
        <p:txBody>
          <a:bodyPr/>
          <a:lstStyle/>
          <a:p>
            <a:pPr algn="ctr"/>
            <a:r>
              <a:rPr lang="en-US" dirty="0"/>
              <a:t>You Chose: card 2</a:t>
            </a:r>
            <a:endParaRPr lang="en-CA" dirty="0"/>
          </a:p>
        </p:txBody>
      </p:sp>
      <p:pic>
        <p:nvPicPr>
          <p:cNvPr id="9" name="Picture 8">
            <a:extLst>
              <a:ext uri="{FF2B5EF4-FFF2-40B4-BE49-F238E27FC236}">
                <a16:creationId xmlns:a16="http://schemas.microsoft.com/office/drawing/2014/main" id="{488CFD82-CDBC-729C-C2ED-317422EE8B6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898842" y="1690240"/>
            <a:ext cx="6394316" cy="4565542"/>
          </a:xfrm>
          <a:prstGeom prst="rect">
            <a:avLst/>
          </a:prstGeom>
        </p:spPr>
      </p:pic>
      <p:sp>
        <p:nvSpPr>
          <p:cNvPr id="4" name="Title 1">
            <a:hlinkClick r:id="rId3" action="ppaction://hlinksldjump"/>
            <a:extLst>
              <a:ext uri="{FF2B5EF4-FFF2-40B4-BE49-F238E27FC236}">
                <a16:creationId xmlns:a16="http://schemas.microsoft.com/office/drawing/2014/main" id="{97A3F97D-D7B1-7F26-6780-0A7C90A7DF83}"/>
              </a:ext>
            </a:extLst>
          </p:cNvPr>
          <p:cNvSpPr txBox="1">
            <a:spLocks/>
          </p:cNvSpPr>
          <p:nvPr/>
        </p:nvSpPr>
        <p:spPr>
          <a:xfrm>
            <a:off x="316967" y="3429000"/>
            <a:ext cx="2172435" cy="690300"/>
          </a:xfrm>
          <a:prstGeom prst="rect">
            <a:avLst/>
          </a:prstGeom>
          <a:solidFill>
            <a:schemeClr val="tx2">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b">
            <a:normAutofit fontScale="62500" lnSpcReduction="20000"/>
          </a:bodyPr>
          <a:lstStyle>
            <a:lvl1pPr algn="l" defTabSz="914400" rtl="0" eaLnBrk="1" latinLnBrk="0" hangingPunct="1">
              <a:lnSpc>
                <a:spcPct val="90000"/>
              </a:lnSpc>
              <a:spcBef>
                <a:spcPct val="0"/>
              </a:spcBef>
              <a:buNone/>
              <a:defRPr sz="5400" kern="1200">
                <a:solidFill>
                  <a:schemeClr val="tx1"/>
                </a:solidFill>
                <a:latin typeface="+mj-lt"/>
                <a:ea typeface="+mj-ea"/>
                <a:cs typeface="+mj-cs"/>
              </a:defRPr>
            </a:lvl1pPr>
          </a:lstStyle>
          <a:p>
            <a:pPr algn="ctr"/>
            <a:r>
              <a:rPr lang="en-US" sz="4000" dirty="0">
                <a:sym typeface="Wingdings" panose="05000000000000000000" pitchFamily="2" charset="2"/>
              </a:rPr>
              <a:t>Choose round</a:t>
            </a:r>
            <a:endParaRPr lang="en-CA" sz="4000" dirty="0"/>
          </a:p>
        </p:txBody>
      </p:sp>
    </p:spTree>
    <p:extLst>
      <p:ext uri="{BB962C8B-B14F-4D97-AF65-F5344CB8AC3E}">
        <p14:creationId xmlns:p14="http://schemas.microsoft.com/office/powerpoint/2010/main" val="731612417"/>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A72F6B-54CF-FBF4-FD68-AEB3DED69B0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D69DA43-C3D1-D014-27C6-FCA0923B495D}"/>
              </a:ext>
            </a:extLst>
          </p:cNvPr>
          <p:cNvSpPr>
            <a:spLocks noGrp="1"/>
          </p:cNvSpPr>
          <p:nvPr>
            <p:ph type="title"/>
          </p:nvPr>
        </p:nvSpPr>
        <p:spPr>
          <a:xfrm>
            <a:off x="838200" y="304842"/>
            <a:ext cx="10515600" cy="1116811"/>
          </a:xfrm>
        </p:spPr>
        <p:txBody>
          <a:bodyPr/>
          <a:lstStyle/>
          <a:p>
            <a:pPr algn="ctr"/>
            <a:r>
              <a:rPr lang="en-US" dirty="0"/>
              <a:t>You Chose: card 3</a:t>
            </a:r>
            <a:endParaRPr lang="en-CA" dirty="0"/>
          </a:p>
        </p:txBody>
      </p:sp>
      <p:pic>
        <p:nvPicPr>
          <p:cNvPr id="9" name="Picture 8">
            <a:extLst>
              <a:ext uri="{FF2B5EF4-FFF2-40B4-BE49-F238E27FC236}">
                <a16:creationId xmlns:a16="http://schemas.microsoft.com/office/drawing/2014/main" id="{EEDF1BF1-4A0B-5570-94DC-AAD51A864A6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898842" y="1690240"/>
            <a:ext cx="6394316" cy="4565542"/>
          </a:xfrm>
          <a:prstGeom prst="rect">
            <a:avLst/>
          </a:prstGeom>
        </p:spPr>
      </p:pic>
      <p:sp>
        <p:nvSpPr>
          <p:cNvPr id="4" name="Title 1">
            <a:hlinkClick r:id="rId3" action="ppaction://hlinksldjump"/>
            <a:extLst>
              <a:ext uri="{FF2B5EF4-FFF2-40B4-BE49-F238E27FC236}">
                <a16:creationId xmlns:a16="http://schemas.microsoft.com/office/drawing/2014/main" id="{78601262-B549-8B6A-73C9-B60C016FA2DD}"/>
              </a:ext>
            </a:extLst>
          </p:cNvPr>
          <p:cNvSpPr txBox="1">
            <a:spLocks/>
          </p:cNvSpPr>
          <p:nvPr/>
        </p:nvSpPr>
        <p:spPr>
          <a:xfrm>
            <a:off x="316967" y="3429000"/>
            <a:ext cx="2172435" cy="690300"/>
          </a:xfrm>
          <a:prstGeom prst="rect">
            <a:avLst/>
          </a:prstGeom>
          <a:solidFill>
            <a:schemeClr val="tx2">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b">
            <a:normAutofit fontScale="62500" lnSpcReduction="20000"/>
          </a:bodyPr>
          <a:lstStyle>
            <a:lvl1pPr algn="l" defTabSz="914400" rtl="0" eaLnBrk="1" latinLnBrk="0" hangingPunct="1">
              <a:lnSpc>
                <a:spcPct val="90000"/>
              </a:lnSpc>
              <a:spcBef>
                <a:spcPct val="0"/>
              </a:spcBef>
              <a:buNone/>
              <a:defRPr sz="5400" kern="1200">
                <a:solidFill>
                  <a:schemeClr val="tx1"/>
                </a:solidFill>
                <a:latin typeface="+mj-lt"/>
                <a:ea typeface="+mj-ea"/>
                <a:cs typeface="+mj-cs"/>
              </a:defRPr>
            </a:lvl1pPr>
          </a:lstStyle>
          <a:p>
            <a:pPr algn="ctr"/>
            <a:r>
              <a:rPr lang="en-US" sz="4000" dirty="0">
                <a:sym typeface="Wingdings" panose="05000000000000000000" pitchFamily="2" charset="2"/>
              </a:rPr>
              <a:t>Choose round</a:t>
            </a:r>
            <a:endParaRPr lang="en-CA" sz="4000" dirty="0"/>
          </a:p>
        </p:txBody>
      </p:sp>
    </p:spTree>
    <p:extLst>
      <p:ext uri="{BB962C8B-B14F-4D97-AF65-F5344CB8AC3E}">
        <p14:creationId xmlns:p14="http://schemas.microsoft.com/office/powerpoint/2010/main" val="3919765714"/>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67585E-A3EB-399C-F62B-20ED561D8A8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CEE88FF-CCDA-1BFD-C1AF-58E9ED171E3A}"/>
              </a:ext>
            </a:extLst>
          </p:cNvPr>
          <p:cNvSpPr>
            <a:spLocks noGrp="1"/>
          </p:cNvSpPr>
          <p:nvPr>
            <p:ph type="title"/>
          </p:nvPr>
        </p:nvSpPr>
        <p:spPr>
          <a:xfrm>
            <a:off x="838200" y="304842"/>
            <a:ext cx="10515600" cy="1116811"/>
          </a:xfrm>
        </p:spPr>
        <p:txBody>
          <a:bodyPr/>
          <a:lstStyle/>
          <a:p>
            <a:pPr algn="ctr"/>
            <a:r>
              <a:rPr lang="en-US" dirty="0"/>
              <a:t>You Chose: card 4</a:t>
            </a:r>
            <a:endParaRPr lang="en-CA" dirty="0"/>
          </a:p>
        </p:txBody>
      </p:sp>
      <p:pic>
        <p:nvPicPr>
          <p:cNvPr id="9" name="Picture 8">
            <a:extLst>
              <a:ext uri="{FF2B5EF4-FFF2-40B4-BE49-F238E27FC236}">
                <a16:creationId xmlns:a16="http://schemas.microsoft.com/office/drawing/2014/main" id="{7BE511AE-3974-AE1E-036C-F78733E571F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898842" y="1690240"/>
            <a:ext cx="6394316" cy="4565542"/>
          </a:xfrm>
          <a:prstGeom prst="rect">
            <a:avLst/>
          </a:prstGeom>
        </p:spPr>
      </p:pic>
      <p:sp>
        <p:nvSpPr>
          <p:cNvPr id="4" name="Title 1">
            <a:hlinkClick r:id="rId3" action="ppaction://hlinksldjump"/>
            <a:extLst>
              <a:ext uri="{FF2B5EF4-FFF2-40B4-BE49-F238E27FC236}">
                <a16:creationId xmlns:a16="http://schemas.microsoft.com/office/drawing/2014/main" id="{DCEF9D50-4672-6F45-4189-28D255304211}"/>
              </a:ext>
            </a:extLst>
          </p:cNvPr>
          <p:cNvSpPr txBox="1">
            <a:spLocks/>
          </p:cNvSpPr>
          <p:nvPr/>
        </p:nvSpPr>
        <p:spPr>
          <a:xfrm>
            <a:off x="316967" y="3429000"/>
            <a:ext cx="2172435" cy="690300"/>
          </a:xfrm>
          <a:prstGeom prst="rect">
            <a:avLst/>
          </a:prstGeom>
          <a:solidFill>
            <a:schemeClr val="tx2">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b">
            <a:normAutofit fontScale="62500" lnSpcReduction="20000"/>
          </a:bodyPr>
          <a:lstStyle>
            <a:lvl1pPr algn="l" defTabSz="914400" rtl="0" eaLnBrk="1" latinLnBrk="0" hangingPunct="1">
              <a:lnSpc>
                <a:spcPct val="90000"/>
              </a:lnSpc>
              <a:spcBef>
                <a:spcPct val="0"/>
              </a:spcBef>
              <a:buNone/>
              <a:defRPr sz="5400" kern="1200">
                <a:solidFill>
                  <a:schemeClr val="tx1"/>
                </a:solidFill>
                <a:latin typeface="+mj-lt"/>
                <a:ea typeface="+mj-ea"/>
                <a:cs typeface="+mj-cs"/>
              </a:defRPr>
            </a:lvl1pPr>
          </a:lstStyle>
          <a:p>
            <a:pPr algn="ctr"/>
            <a:r>
              <a:rPr lang="en-US" sz="4000" dirty="0">
                <a:sym typeface="Wingdings" panose="05000000000000000000" pitchFamily="2" charset="2"/>
              </a:rPr>
              <a:t>Choose round</a:t>
            </a:r>
            <a:endParaRPr lang="en-CA" sz="4000" dirty="0"/>
          </a:p>
        </p:txBody>
      </p:sp>
    </p:spTree>
    <p:extLst>
      <p:ext uri="{BB962C8B-B14F-4D97-AF65-F5344CB8AC3E}">
        <p14:creationId xmlns:p14="http://schemas.microsoft.com/office/powerpoint/2010/main" val="38696858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14D050-D216-F176-2E36-35CCB234F46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8F925DD-7D9B-4C76-E828-3C08EF06C804}"/>
              </a:ext>
            </a:extLst>
          </p:cNvPr>
          <p:cNvSpPr>
            <a:spLocks noGrp="1"/>
          </p:cNvSpPr>
          <p:nvPr>
            <p:ph type="title"/>
          </p:nvPr>
        </p:nvSpPr>
        <p:spPr>
          <a:xfrm>
            <a:off x="408333" y="327992"/>
            <a:ext cx="10515600" cy="1116811"/>
          </a:xfrm>
        </p:spPr>
        <p:txBody>
          <a:bodyPr/>
          <a:lstStyle/>
          <a:p>
            <a:r>
              <a:rPr lang="en-US" dirty="0"/>
              <a:t>You Chose: Player 9</a:t>
            </a:r>
            <a:endParaRPr lang="en-CA" dirty="0"/>
          </a:p>
        </p:txBody>
      </p:sp>
      <p:pic>
        <p:nvPicPr>
          <p:cNvPr id="5" name="Content Placeholder 4">
            <a:extLst>
              <a:ext uri="{FF2B5EF4-FFF2-40B4-BE49-F238E27FC236}">
                <a16:creationId xmlns:a16="http://schemas.microsoft.com/office/drawing/2014/main" id="{94512E13-FFA7-F70D-2011-7D8BE6FF0891}"/>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7135726" y="332753"/>
            <a:ext cx="4647941" cy="6197255"/>
          </a:xfrm>
        </p:spPr>
      </p:pic>
      <p:sp>
        <p:nvSpPr>
          <p:cNvPr id="9" name="Content Placeholder 2">
            <a:extLst>
              <a:ext uri="{FF2B5EF4-FFF2-40B4-BE49-F238E27FC236}">
                <a16:creationId xmlns:a16="http://schemas.microsoft.com/office/drawing/2014/main" id="{36689EDD-A1AE-21FF-350E-853DDBF1BEB3}"/>
              </a:ext>
            </a:extLst>
          </p:cNvPr>
          <p:cNvSpPr txBox="1">
            <a:spLocks/>
          </p:cNvSpPr>
          <p:nvPr/>
        </p:nvSpPr>
        <p:spPr>
          <a:xfrm>
            <a:off x="267105" y="2096194"/>
            <a:ext cx="6152909" cy="3274460"/>
          </a:xfrm>
          <a:prstGeom prst="rect">
            <a:avLst/>
          </a:prstGeom>
        </p:spPr>
        <p:txBody>
          <a:bodyPr vert="horz" lIns="91440" tIns="45720" rIns="91440" bIns="45720" rtlCol="0">
            <a:normAutofit/>
          </a:bodyPr>
          <a:lstStyle>
            <a:lvl1pPr marL="228600" indent="-228600" algn="l" defTabSz="914400" rtl="0" eaLnBrk="1" latinLnBrk="0" hangingPunct="1">
              <a:lnSpc>
                <a:spcPct val="110000"/>
              </a:lnSpc>
              <a:spcBef>
                <a:spcPts val="1000"/>
              </a:spcBef>
              <a:buSzPct val="80000"/>
              <a:buFont typeface="Arial" panose="020B0604020202020204" pitchFamily="34" charset="0"/>
              <a:buChar char="•"/>
              <a:defRPr sz="2000" kern="1200">
                <a:solidFill>
                  <a:schemeClr val="tx1"/>
                </a:solidFill>
                <a:latin typeface="+mn-lt"/>
                <a:ea typeface="+mn-ea"/>
                <a:cs typeface="+mn-cs"/>
              </a:defRPr>
            </a:lvl1pPr>
            <a:lvl2pPr marL="502920" indent="-228600" algn="l" defTabSz="914400" rtl="0" eaLnBrk="1" latinLnBrk="0" hangingPunct="1">
              <a:lnSpc>
                <a:spcPct val="110000"/>
              </a:lnSpc>
              <a:spcBef>
                <a:spcPts val="500"/>
              </a:spcBef>
              <a:buSzPct val="80000"/>
              <a:buFont typeface="Goudy Old Style" panose="02020502050305020303" pitchFamily="18" charset="0"/>
              <a:buChar char="–"/>
              <a:defRPr sz="1800" i="1" kern="1200">
                <a:solidFill>
                  <a:schemeClr val="tx1"/>
                </a:solidFill>
                <a:latin typeface="+mn-lt"/>
                <a:ea typeface="+mn-ea"/>
                <a:cs typeface="+mn-cs"/>
              </a:defRPr>
            </a:lvl2pPr>
            <a:lvl3pPr marL="822960" indent="-228600" algn="l" defTabSz="914400" rtl="0" eaLnBrk="1" latinLnBrk="0" hangingPunct="1">
              <a:lnSpc>
                <a:spcPct val="110000"/>
              </a:lnSpc>
              <a:spcBef>
                <a:spcPts val="500"/>
              </a:spcBef>
              <a:buSzPct val="80000"/>
              <a:buFont typeface="Arial" panose="020B0604020202020204" pitchFamily="34" charset="0"/>
              <a:buChar char="•"/>
              <a:defRPr sz="1600" kern="1200">
                <a:solidFill>
                  <a:schemeClr val="tx1"/>
                </a:solidFill>
                <a:latin typeface="+mn-lt"/>
                <a:ea typeface="+mn-ea"/>
                <a:cs typeface="+mn-cs"/>
              </a:defRPr>
            </a:lvl3pPr>
            <a:lvl4pPr marL="1097280" indent="-228600" algn="l" defTabSz="914400" rtl="0" eaLnBrk="1" latinLnBrk="0" hangingPunct="1">
              <a:lnSpc>
                <a:spcPct val="110000"/>
              </a:lnSpc>
              <a:spcBef>
                <a:spcPts val="500"/>
              </a:spcBef>
              <a:buSzPct val="80000"/>
              <a:buFont typeface="Goudy Old Style" panose="02020502050305020303" pitchFamily="18" charset="0"/>
              <a:buChar char="–"/>
              <a:defRPr sz="1400" i="1" kern="1200">
                <a:solidFill>
                  <a:schemeClr val="tx1"/>
                </a:solidFill>
                <a:latin typeface="+mn-lt"/>
                <a:ea typeface="+mn-ea"/>
                <a:cs typeface="+mn-cs"/>
              </a:defRPr>
            </a:lvl4pPr>
            <a:lvl5pPr marL="1371600" indent="-228600" algn="l" defTabSz="914400" rtl="0" eaLnBrk="1" latinLnBrk="0" hangingPunct="1">
              <a:lnSpc>
                <a:spcPct val="110000"/>
              </a:lnSpc>
              <a:spcBef>
                <a:spcPts val="500"/>
              </a:spcBef>
              <a:buSzPct val="80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t>Ahmed is male, 24-years old, and Somalian</a:t>
            </a:r>
          </a:p>
          <a:p>
            <a:pPr algn="ctr"/>
            <a:r>
              <a:rPr lang="en-US" dirty="0"/>
              <a:t>Ahmed does NOT smoke</a:t>
            </a:r>
          </a:p>
          <a:p>
            <a:pPr algn="ctr"/>
            <a:r>
              <a:rPr lang="en-US" dirty="0"/>
              <a:t>Ahmed does NOT drive</a:t>
            </a:r>
          </a:p>
          <a:p>
            <a:pPr algn="ctr"/>
            <a:r>
              <a:rPr lang="en-US" dirty="0"/>
              <a:t>Ahmed’s adverse childhood experience (ACE) score is 5</a:t>
            </a:r>
          </a:p>
          <a:p>
            <a:pPr algn="ctr"/>
            <a:endParaRPr lang="en-US" dirty="0"/>
          </a:p>
          <a:p>
            <a:pPr marL="0" indent="0" algn="ctr">
              <a:buNone/>
            </a:pPr>
            <a:r>
              <a:rPr lang="en-US" b="1" dirty="0"/>
              <a:t>Take a photo of your character card to</a:t>
            </a:r>
            <a:br>
              <a:rPr lang="en-US" b="1" dirty="0"/>
            </a:br>
            <a:r>
              <a:rPr lang="en-US" b="1" dirty="0"/>
              <a:t>remember your stats! </a:t>
            </a:r>
            <a:endParaRPr lang="en-CA" b="1" dirty="0"/>
          </a:p>
        </p:txBody>
      </p:sp>
      <p:sp>
        <p:nvSpPr>
          <p:cNvPr id="10" name="Title 1">
            <a:hlinkClick r:id="rId3" action="ppaction://hlinksldjump"/>
            <a:extLst>
              <a:ext uri="{FF2B5EF4-FFF2-40B4-BE49-F238E27FC236}">
                <a16:creationId xmlns:a16="http://schemas.microsoft.com/office/drawing/2014/main" id="{2411F7B7-BFB8-5AFF-1100-70EFF4A8E6A2}"/>
              </a:ext>
            </a:extLst>
          </p:cNvPr>
          <p:cNvSpPr txBox="1">
            <a:spLocks/>
          </p:cNvSpPr>
          <p:nvPr/>
        </p:nvSpPr>
        <p:spPr>
          <a:xfrm>
            <a:off x="3531868" y="5662839"/>
            <a:ext cx="2172435" cy="690300"/>
          </a:xfrm>
          <a:prstGeom prst="rect">
            <a:avLst/>
          </a:prstGeom>
          <a:solidFill>
            <a:schemeClr val="tx2">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b">
            <a:normAutofit fontScale="62500" lnSpcReduction="20000"/>
          </a:bodyPr>
          <a:lstStyle>
            <a:lvl1pPr algn="l" defTabSz="914400" rtl="0" eaLnBrk="1" latinLnBrk="0" hangingPunct="1">
              <a:lnSpc>
                <a:spcPct val="90000"/>
              </a:lnSpc>
              <a:spcBef>
                <a:spcPct val="0"/>
              </a:spcBef>
              <a:buNone/>
              <a:defRPr sz="5400" kern="1200">
                <a:solidFill>
                  <a:schemeClr val="tx1"/>
                </a:solidFill>
                <a:latin typeface="+mj-lt"/>
                <a:ea typeface="+mj-ea"/>
                <a:cs typeface="+mj-cs"/>
              </a:defRPr>
            </a:lvl1pPr>
          </a:lstStyle>
          <a:p>
            <a:pPr algn="ctr"/>
            <a:r>
              <a:rPr lang="en-US" sz="4000" dirty="0"/>
              <a:t>Start game </a:t>
            </a:r>
            <a:r>
              <a:rPr lang="en-US" sz="4000" dirty="0">
                <a:sym typeface="Wingdings" panose="05000000000000000000" pitchFamily="2" charset="2"/>
              </a:rPr>
              <a:t></a:t>
            </a:r>
            <a:endParaRPr lang="en-CA" sz="4000" dirty="0"/>
          </a:p>
        </p:txBody>
      </p:sp>
      <p:sp>
        <p:nvSpPr>
          <p:cNvPr id="11" name="Title 1">
            <a:hlinkClick r:id="rId4" action="ppaction://hlinksldjump"/>
            <a:extLst>
              <a:ext uri="{FF2B5EF4-FFF2-40B4-BE49-F238E27FC236}">
                <a16:creationId xmlns:a16="http://schemas.microsoft.com/office/drawing/2014/main" id="{ED2C1123-7E15-F68A-4B99-857DECAB300C}"/>
              </a:ext>
            </a:extLst>
          </p:cNvPr>
          <p:cNvSpPr txBox="1">
            <a:spLocks/>
          </p:cNvSpPr>
          <p:nvPr/>
        </p:nvSpPr>
        <p:spPr>
          <a:xfrm>
            <a:off x="847501" y="5662839"/>
            <a:ext cx="2326511" cy="690300"/>
          </a:xfrm>
          <a:prstGeom prst="rect">
            <a:avLst/>
          </a:prstGeom>
          <a:solidFill>
            <a:schemeClr val="tx2">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b">
            <a:normAutofit fontScale="62500" lnSpcReduction="20000"/>
          </a:bodyPr>
          <a:lstStyle>
            <a:lvl1pPr algn="l" defTabSz="914400" rtl="0" eaLnBrk="1" latinLnBrk="0" hangingPunct="1">
              <a:lnSpc>
                <a:spcPct val="90000"/>
              </a:lnSpc>
              <a:spcBef>
                <a:spcPct val="0"/>
              </a:spcBef>
              <a:buNone/>
              <a:defRPr sz="5400" kern="1200">
                <a:solidFill>
                  <a:schemeClr val="tx1"/>
                </a:solidFill>
                <a:latin typeface="+mj-lt"/>
                <a:ea typeface="+mj-ea"/>
                <a:cs typeface="+mj-cs"/>
              </a:defRPr>
            </a:lvl1pPr>
          </a:lstStyle>
          <a:p>
            <a:pPr algn="ctr"/>
            <a:r>
              <a:rPr lang="en-US" sz="4000" dirty="0">
                <a:sym typeface="Wingdings" panose="05000000000000000000" pitchFamily="2" charset="2"/>
              </a:rPr>
              <a:t>Add Player</a:t>
            </a:r>
          </a:p>
          <a:p>
            <a:pPr algn="ctr"/>
            <a:r>
              <a:rPr lang="en-US" sz="4000" dirty="0">
                <a:sym typeface="Wingdings" panose="05000000000000000000" pitchFamily="2" charset="2"/>
              </a:rPr>
              <a:t> </a:t>
            </a:r>
          </a:p>
        </p:txBody>
      </p:sp>
    </p:spTree>
    <p:extLst>
      <p:ext uri="{BB962C8B-B14F-4D97-AF65-F5344CB8AC3E}">
        <p14:creationId xmlns:p14="http://schemas.microsoft.com/office/powerpoint/2010/main" val="1398722417"/>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8A0EB2-65C2-3F43-F4DF-2A995D6A967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029817A-3173-A448-FB05-419543329DC9}"/>
              </a:ext>
            </a:extLst>
          </p:cNvPr>
          <p:cNvSpPr>
            <a:spLocks noGrp="1"/>
          </p:cNvSpPr>
          <p:nvPr>
            <p:ph type="title"/>
          </p:nvPr>
        </p:nvSpPr>
        <p:spPr>
          <a:xfrm>
            <a:off x="838200" y="304842"/>
            <a:ext cx="10515600" cy="1116811"/>
          </a:xfrm>
        </p:spPr>
        <p:txBody>
          <a:bodyPr/>
          <a:lstStyle/>
          <a:p>
            <a:pPr algn="ctr"/>
            <a:r>
              <a:rPr lang="en-US" dirty="0"/>
              <a:t>You Chose: card 5</a:t>
            </a:r>
            <a:endParaRPr lang="en-CA" dirty="0"/>
          </a:p>
        </p:txBody>
      </p:sp>
      <p:pic>
        <p:nvPicPr>
          <p:cNvPr id="9" name="Picture 8">
            <a:extLst>
              <a:ext uri="{FF2B5EF4-FFF2-40B4-BE49-F238E27FC236}">
                <a16:creationId xmlns:a16="http://schemas.microsoft.com/office/drawing/2014/main" id="{BB1B0D35-1A25-96CD-5802-9935FED51D7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898842" y="1690240"/>
            <a:ext cx="6394316" cy="4565542"/>
          </a:xfrm>
          <a:prstGeom prst="rect">
            <a:avLst/>
          </a:prstGeom>
        </p:spPr>
      </p:pic>
      <p:sp>
        <p:nvSpPr>
          <p:cNvPr id="4" name="Title 1">
            <a:hlinkClick r:id="rId3" action="ppaction://hlinksldjump"/>
            <a:extLst>
              <a:ext uri="{FF2B5EF4-FFF2-40B4-BE49-F238E27FC236}">
                <a16:creationId xmlns:a16="http://schemas.microsoft.com/office/drawing/2014/main" id="{564B8F95-DF14-3F53-D981-E7AC2372B347}"/>
              </a:ext>
            </a:extLst>
          </p:cNvPr>
          <p:cNvSpPr txBox="1">
            <a:spLocks/>
          </p:cNvSpPr>
          <p:nvPr/>
        </p:nvSpPr>
        <p:spPr>
          <a:xfrm>
            <a:off x="316967" y="3429000"/>
            <a:ext cx="2172435" cy="690300"/>
          </a:xfrm>
          <a:prstGeom prst="rect">
            <a:avLst/>
          </a:prstGeom>
          <a:solidFill>
            <a:schemeClr val="tx2">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b">
            <a:normAutofit fontScale="62500" lnSpcReduction="20000"/>
          </a:bodyPr>
          <a:lstStyle>
            <a:lvl1pPr algn="l" defTabSz="914400" rtl="0" eaLnBrk="1" latinLnBrk="0" hangingPunct="1">
              <a:lnSpc>
                <a:spcPct val="90000"/>
              </a:lnSpc>
              <a:spcBef>
                <a:spcPct val="0"/>
              </a:spcBef>
              <a:buNone/>
              <a:defRPr sz="5400" kern="1200">
                <a:solidFill>
                  <a:schemeClr val="tx1"/>
                </a:solidFill>
                <a:latin typeface="+mj-lt"/>
                <a:ea typeface="+mj-ea"/>
                <a:cs typeface="+mj-cs"/>
              </a:defRPr>
            </a:lvl1pPr>
          </a:lstStyle>
          <a:p>
            <a:pPr algn="ctr"/>
            <a:r>
              <a:rPr lang="en-US" sz="4000" dirty="0">
                <a:sym typeface="Wingdings" panose="05000000000000000000" pitchFamily="2" charset="2"/>
              </a:rPr>
              <a:t>Choose round</a:t>
            </a:r>
            <a:endParaRPr lang="en-CA" sz="4000" dirty="0"/>
          </a:p>
        </p:txBody>
      </p:sp>
    </p:spTree>
    <p:extLst>
      <p:ext uri="{BB962C8B-B14F-4D97-AF65-F5344CB8AC3E}">
        <p14:creationId xmlns:p14="http://schemas.microsoft.com/office/powerpoint/2010/main" val="2778002411"/>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CD594A-35EC-ABFB-319F-E061B189E09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75AB9EE-D365-90AD-9B89-8780B58194ED}"/>
              </a:ext>
            </a:extLst>
          </p:cNvPr>
          <p:cNvSpPr>
            <a:spLocks noGrp="1"/>
          </p:cNvSpPr>
          <p:nvPr>
            <p:ph type="title"/>
          </p:nvPr>
        </p:nvSpPr>
        <p:spPr>
          <a:xfrm>
            <a:off x="838200" y="304842"/>
            <a:ext cx="10515600" cy="1116811"/>
          </a:xfrm>
        </p:spPr>
        <p:txBody>
          <a:bodyPr/>
          <a:lstStyle/>
          <a:p>
            <a:pPr algn="ctr"/>
            <a:r>
              <a:rPr lang="en-US" dirty="0"/>
              <a:t>You Chose: card 6</a:t>
            </a:r>
            <a:endParaRPr lang="en-CA" dirty="0"/>
          </a:p>
        </p:txBody>
      </p:sp>
      <p:pic>
        <p:nvPicPr>
          <p:cNvPr id="9" name="Picture 8">
            <a:extLst>
              <a:ext uri="{FF2B5EF4-FFF2-40B4-BE49-F238E27FC236}">
                <a16:creationId xmlns:a16="http://schemas.microsoft.com/office/drawing/2014/main" id="{A742FCC1-40B5-EE71-7437-1AEE2BD3EDA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898842" y="1690240"/>
            <a:ext cx="6394316" cy="4565542"/>
          </a:xfrm>
          <a:prstGeom prst="rect">
            <a:avLst/>
          </a:prstGeom>
        </p:spPr>
      </p:pic>
      <p:sp>
        <p:nvSpPr>
          <p:cNvPr id="4" name="Title 1">
            <a:hlinkClick r:id="rId3" action="ppaction://hlinksldjump"/>
            <a:extLst>
              <a:ext uri="{FF2B5EF4-FFF2-40B4-BE49-F238E27FC236}">
                <a16:creationId xmlns:a16="http://schemas.microsoft.com/office/drawing/2014/main" id="{837434F0-8DC1-76B8-0696-C7508A9BFE21}"/>
              </a:ext>
            </a:extLst>
          </p:cNvPr>
          <p:cNvSpPr txBox="1">
            <a:spLocks/>
          </p:cNvSpPr>
          <p:nvPr/>
        </p:nvSpPr>
        <p:spPr>
          <a:xfrm>
            <a:off x="316967" y="3429000"/>
            <a:ext cx="2172435" cy="690300"/>
          </a:xfrm>
          <a:prstGeom prst="rect">
            <a:avLst/>
          </a:prstGeom>
          <a:solidFill>
            <a:schemeClr val="tx2">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b">
            <a:normAutofit fontScale="62500" lnSpcReduction="20000"/>
          </a:bodyPr>
          <a:lstStyle>
            <a:lvl1pPr algn="l" defTabSz="914400" rtl="0" eaLnBrk="1" latinLnBrk="0" hangingPunct="1">
              <a:lnSpc>
                <a:spcPct val="90000"/>
              </a:lnSpc>
              <a:spcBef>
                <a:spcPct val="0"/>
              </a:spcBef>
              <a:buNone/>
              <a:defRPr sz="5400" kern="1200">
                <a:solidFill>
                  <a:schemeClr val="tx1"/>
                </a:solidFill>
                <a:latin typeface="+mj-lt"/>
                <a:ea typeface="+mj-ea"/>
                <a:cs typeface="+mj-cs"/>
              </a:defRPr>
            </a:lvl1pPr>
          </a:lstStyle>
          <a:p>
            <a:pPr algn="ctr"/>
            <a:r>
              <a:rPr lang="en-US" sz="4000" dirty="0">
                <a:sym typeface="Wingdings" panose="05000000000000000000" pitchFamily="2" charset="2"/>
              </a:rPr>
              <a:t>Choose round</a:t>
            </a:r>
            <a:endParaRPr lang="en-CA" sz="4000" dirty="0"/>
          </a:p>
        </p:txBody>
      </p:sp>
    </p:spTree>
    <p:extLst>
      <p:ext uri="{BB962C8B-B14F-4D97-AF65-F5344CB8AC3E}">
        <p14:creationId xmlns:p14="http://schemas.microsoft.com/office/powerpoint/2010/main" val="462927818"/>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99FB28-CAD6-7EB5-3598-E8F7FE282EB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DE9EEE6-FAA4-535A-1CD1-6157981A35C1}"/>
              </a:ext>
            </a:extLst>
          </p:cNvPr>
          <p:cNvSpPr>
            <a:spLocks noGrp="1"/>
          </p:cNvSpPr>
          <p:nvPr>
            <p:ph type="title"/>
          </p:nvPr>
        </p:nvSpPr>
        <p:spPr>
          <a:xfrm>
            <a:off x="838200" y="304842"/>
            <a:ext cx="10515600" cy="1116811"/>
          </a:xfrm>
        </p:spPr>
        <p:txBody>
          <a:bodyPr/>
          <a:lstStyle/>
          <a:p>
            <a:pPr algn="ctr"/>
            <a:r>
              <a:rPr lang="en-US" dirty="0"/>
              <a:t>You Chose: card 7</a:t>
            </a:r>
            <a:endParaRPr lang="en-CA" dirty="0"/>
          </a:p>
        </p:txBody>
      </p:sp>
      <p:pic>
        <p:nvPicPr>
          <p:cNvPr id="9" name="Picture 8">
            <a:extLst>
              <a:ext uri="{FF2B5EF4-FFF2-40B4-BE49-F238E27FC236}">
                <a16:creationId xmlns:a16="http://schemas.microsoft.com/office/drawing/2014/main" id="{37FC1C42-1677-3AE8-81B2-FA57029EF3F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898842" y="1690240"/>
            <a:ext cx="6394316" cy="4565542"/>
          </a:xfrm>
          <a:prstGeom prst="rect">
            <a:avLst/>
          </a:prstGeom>
        </p:spPr>
      </p:pic>
      <p:sp>
        <p:nvSpPr>
          <p:cNvPr id="4" name="Title 1">
            <a:hlinkClick r:id="rId3" action="ppaction://hlinksldjump"/>
            <a:extLst>
              <a:ext uri="{FF2B5EF4-FFF2-40B4-BE49-F238E27FC236}">
                <a16:creationId xmlns:a16="http://schemas.microsoft.com/office/drawing/2014/main" id="{446DA716-7271-F56F-F750-FEF9921E0835}"/>
              </a:ext>
            </a:extLst>
          </p:cNvPr>
          <p:cNvSpPr txBox="1">
            <a:spLocks/>
          </p:cNvSpPr>
          <p:nvPr/>
        </p:nvSpPr>
        <p:spPr>
          <a:xfrm>
            <a:off x="316967" y="3429000"/>
            <a:ext cx="2172435" cy="690300"/>
          </a:xfrm>
          <a:prstGeom prst="rect">
            <a:avLst/>
          </a:prstGeom>
          <a:solidFill>
            <a:schemeClr val="tx2">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b">
            <a:normAutofit fontScale="62500" lnSpcReduction="20000"/>
          </a:bodyPr>
          <a:lstStyle>
            <a:lvl1pPr algn="l" defTabSz="914400" rtl="0" eaLnBrk="1" latinLnBrk="0" hangingPunct="1">
              <a:lnSpc>
                <a:spcPct val="90000"/>
              </a:lnSpc>
              <a:spcBef>
                <a:spcPct val="0"/>
              </a:spcBef>
              <a:buNone/>
              <a:defRPr sz="5400" kern="1200">
                <a:solidFill>
                  <a:schemeClr val="tx1"/>
                </a:solidFill>
                <a:latin typeface="+mj-lt"/>
                <a:ea typeface="+mj-ea"/>
                <a:cs typeface="+mj-cs"/>
              </a:defRPr>
            </a:lvl1pPr>
          </a:lstStyle>
          <a:p>
            <a:pPr algn="ctr"/>
            <a:r>
              <a:rPr lang="en-US" sz="4000" dirty="0">
                <a:sym typeface="Wingdings" panose="05000000000000000000" pitchFamily="2" charset="2"/>
              </a:rPr>
              <a:t>Choose round</a:t>
            </a:r>
            <a:endParaRPr lang="en-CA" sz="4000" dirty="0"/>
          </a:p>
        </p:txBody>
      </p:sp>
    </p:spTree>
    <p:extLst>
      <p:ext uri="{BB962C8B-B14F-4D97-AF65-F5344CB8AC3E}">
        <p14:creationId xmlns:p14="http://schemas.microsoft.com/office/powerpoint/2010/main" val="486516554"/>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BBD857-C195-7E93-DBD9-7E85F52201F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689203C-0CE3-85A7-931C-2590E987F2B9}"/>
              </a:ext>
            </a:extLst>
          </p:cNvPr>
          <p:cNvSpPr>
            <a:spLocks noGrp="1"/>
          </p:cNvSpPr>
          <p:nvPr>
            <p:ph type="title"/>
          </p:nvPr>
        </p:nvSpPr>
        <p:spPr>
          <a:xfrm>
            <a:off x="838200" y="304842"/>
            <a:ext cx="10515600" cy="1116811"/>
          </a:xfrm>
        </p:spPr>
        <p:txBody>
          <a:bodyPr/>
          <a:lstStyle/>
          <a:p>
            <a:pPr algn="ctr"/>
            <a:r>
              <a:rPr lang="en-US" dirty="0"/>
              <a:t>You Chose: card 8</a:t>
            </a:r>
            <a:endParaRPr lang="en-CA" dirty="0"/>
          </a:p>
        </p:txBody>
      </p:sp>
      <p:pic>
        <p:nvPicPr>
          <p:cNvPr id="9" name="Picture 8">
            <a:extLst>
              <a:ext uri="{FF2B5EF4-FFF2-40B4-BE49-F238E27FC236}">
                <a16:creationId xmlns:a16="http://schemas.microsoft.com/office/drawing/2014/main" id="{31CA311B-C77E-4EBF-9733-8FD56CF142A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898842" y="1690240"/>
            <a:ext cx="6394316" cy="4565542"/>
          </a:xfrm>
          <a:prstGeom prst="rect">
            <a:avLst/>
          </a:prstGeom>
        </p:spPr>
      </p:pic>
      <p:sp>
        <p:nvSpPr>
          <p:cNvPr id="4" name="Title 1">
            <a:hlinkClick r:id="rId3" action="ppaction://hlinksldjump"/>
            <a:extLst>
              <a:ext uri="{FF2B5EF4-FFF2-40B4-BE49-F238E27FC236}">
                <a16:creationId xmlns:a16="http://schemas.microsoft.com/office/drawing/2014/main" id="{29242261-FE22-7C2E-499A-38072299E853}"/>
              </a:ext>
            </a:extLst>
          </p:cNvPr>
          <p:cNvSpPr txBox="1">
            <a:spLocks/>
          </p:cNvSpPr>
          <p:nvPr/>
        </p:nvSpPr>
        <p:spPr>
          <a:xfrm>
            <a:off x="316967" y="3429000"/>
            <a:ext cx="2172435" cy="690300"/>
          </a:xfrm>
          <a:prstGeom prst="rect">
            <a:avLst/>
          </a:prstGeom>
          <a:solidFill>
            <a:schemeClr val="tx2">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b">
            <a:normAutofit fontScale="62500" lnSpcReduction="20000"/>
          </a:bodyPr>
          <a:lstStyle>
            <a:lvl1pPr algn="l" defTabSz="914400" rtl="0" eaLnBrk="1" latinLnBrk="0" hangingPunct="1">
              <a:lnSpc>
                <a:spcPct val="90000"/>
              </a:lnSpc>
              <a:spcBef>
                <a:spcPct val="0"/>
              </a:spcBef>
              <a:buNone/>
              <a:defRPr sz="5400" kern="1200">
                <a:solidFill>
                  <a:schemeClr val="tx1"/>
                </a:solidFill>
                <a:latin typeface="+mj-lt"/>
                <a:ea typeface="+mj-ea"/>
                <a:cs typeface="+mj-cs"/>
              </a:defRPr>
            </a:lvl1pPr>
          </a:lstStyle>
          <a:p>
            <a:pPr algn="ctr"/>
            <a:r>
              <a:rPr lang="en-US" sz="4000" dirty="0">
                <a:sym typeface="Wingdings" panose="05000000000000000000" pitchFamily="2" charset="2"/>
              </a:rPr>
              <a:t>Choose round</a:t>
            </a:r>
            <a:endParaRPr lang="en-CA" sz="4000" dirty="0"/>
          </a:p>
        </p:txBody>
      </p:sp>
    </p:spTree>
    <p:extLst>
      <p:ext uri="{BB962C8B-B14F-4D97-AF65-F5344CB8AC3E}">
        <p14:creationId xmlns:p14="http://schemas.microsoft.com/office/powerpoint/2010/main" val="3781655182"/>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27F054-CE0B-69C4-3F9A-CE3FA8275116}"/>
            </a:ext>
          </a:extLst>
        </p:cNvPr>
        <p:cNvGrpSpPr/>
        <p:nvPr/>
      </p:nvGrpSpPr>
      <p:grpSpPr>
        <a:xfrm>
          <a:off x="0" y="0"/>
          <a:ext cx="0" cy="0"/>
          <a:chOff x="0" y="0"/>
          <a:chExt cx="0" cy="0"/>
        </a:xfrm>
      </p:grpSpPr>
      <p:pic>
        <p:nvPicPr>
          <p:cNvPr id="7" name="Picture 6" descr="A game board with a map of a forest&#10;&#10;AI-generated content may be incorrect.">
            <a:extLst>
              <a:ext uri="{FF2B5EF4-FFF2-40B4-BE49-F238E27FC236}">
                <a16:creationId xmlns:a16="http://schemas.microsoft.com/office/drawing/2014/main" id="{CB88D718-4F2F-2B30-5FCA-23D282497B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3062" y="838200"/>
            <a:ext cx="5203078" cy="5203078"/>
          </a:xfrm>
          <a:prstGeom prst="rect">
            <a:avLst/>
          </a:prstGeom>
        </p:spPr>
      </p:pic>
      <p:sp>
        <p:nvSpPr>
          <p:cNvPr id="8" name="Title 1">
            <a:extLst>
              <a:ext uri="{FF2B5EF4-FFF2-40B4-BE49-F238E27FC236}">
                <a16:creationId xmlns:a16="http://schemas.microsoft.com/office/drawing/2014/main" id="{4BE7B9F5-62AD-9947-5BFA-89B7CE1CF74E}"/>
              </a:ext>
            </a:extLst>
          </p:cNvPr>
          <p:cNvSpPr txBox="1">
            <a:spLocks/>
          </p:cNvSpPr>
          <p:nvPr/>
        </p:nvSpPr>
        <p:spPr>
          <a:xfrm>
            <a:off x="6637948" y="1050912"/>
            <a:ext cx="4620986" cy="86278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Round 12</a:t>
            </a:r>
            <a:endParaRPr lang="en-CA" dirty="0"/>
          </a:p>
        </p:txBody>
      </p:sp>
      <p:sp>
        <p:nvSpPr>
          <p:cNvPr id="9" name="Title 1">
            <a:hlinkClick r:id="" action="ppaction://hlinkshowjump?jump=nextslide"/>
            <a:extLst>
              <a:ext uri="{FF2B5EF4-FFF2-40B4-BE49-F238E27FC236}">
                <a16:creationId xmlns:a16="http://schemas.microsoft.com/office/drawing/2014/main" id="{585E30F7-2E97-8FCB-4A41-5A0B23375C5C}"/>
              </a:ext>
            </a:extLst>
          </p:cNvPr>
          <p:cNvSpPr txBox="1">
            <a:spLocks/>
          </p:cNvSpPr>
          <p:nvPr/>
        </p:nvSpPr>
        <p:spPr>
          <a:xfrm>
            <a:off x="7862224" y="5116788"/>
            <a:ext cx="2172435" cy="690300"/>
          </a:xfrm>
          <a:prstGeom prst="rect">
            <a:avLst/>
          </a:prstGeom>
          <a:solidFill>
            <a:schemeClr val="tx2">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b">
            <a:normAutofit/>
          </a:bodyPr>
          <a:lstStyle>
            <a:lvl1pPr algn="l" defTabSz="914400" rtl="0" eaLnBrk="1" latinLnBrk="0" hangingPunct="1">
              <a:lnSpc>
                <a:spcPct val="90000"/>
              </a:lnSpc>
              <a:spcBef>
                <a:spcPct val="0"/>
              </a:spcBef>
              <a:buNone/>
              <a:defRPr sz="5400" kern="1200">
                <a:solidFill>
                  <a:schemeClr val="tx1"/>
                </a:solidFill>
                <a:latin typeface="+mj-lt"/>
                <a:ea typeface="+mj-ea"/>
                <a:cs typeface="+mj-cs"/>
              </a:defRPr>
            </a:lvl1pPr>
          </a:lstStyle>
          <a:p>
            <a:pPr algn="ctr"/>
            <a:r>
              <a:rPr lang="en-US" sz="4000" dirty="0"/>
              <a:t>Go!</a:t>
            </a:r>
            <a:endParaRPr lang="en-CA" sz="4000" dirty="0"/>
          </a:p>
        </p:txBody>
      </p:sp>
      <p:pic>
        <p:nvPicPr>
          <p:cNvPr id="11" name="Picture 10">
            <a:extLst>
              <a:ext uri="{FF2B5EF4-FFF2-40B4-BE49-F238E27FC236}">
                <a16:creationId xmlns:a16="http://schemas.microsoft.com/office/drawing/2014/main" id="{942D81CF-D1B0-5D21-1A02-16CDABA4A4A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212212" y="2189331"/>
            <a:ext cx="3472460" cy="2479336"/>
          </a:xfrm>
          <a:prstGeom prst="rect">
            <a:avLst/>
          </a:prstGeom>
        </p:spPr>
      </p:pic>
    </p:spTree>
    <p:extLst>
      <p:ext uri="{BB962C8B-B14F-4D97-AF65-F5344CB8AC3E}">
        <p14:creationId xmlns:p14="http://schemas.microsoft.com/office/powerpoint/2010/main" val="2836914561"/>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F2E9E1-F85C-1AA8-38FA-05FFB9662410}"/>
            </a:ext>
          </a:extLst>
        </p:cNvPr>
        <p:cNvGrpSpPr/>
        <p:nvPr/>
      </p:nvGrpSpPr>
      <p:grpSpPr>
        <a:xfrm>
          <a:off x="0" y="0"/>
          <a:ext cx="0" cy="0"/>
          <a:chOff x="0" y="0"/>
          <a:chExt cx="0" cy="0"/>
        </a:xfrm>
      </p:grpSpPr>
      <p:sp>
        <p:nvSpPr>
          <p:cNvPr id="27" name="Content Placeholder 2">
            <a:extLst>
              <a:ext uri="{FF2B5EF4-FFF2-40B4-BE49-F238E27FC236}">
                <a16:creationId xmlns:a16="http://schemas.microsoft.com/office/drawing/2014/main" id="{D52368CA-A746-1B35-5A77-50A917A4A61B}"/>
              </a:ext>
            </a:extLst>
          </p:cNvPr>
          <p:cNvSpPr>
            <a:spLocks noGrp="1"/>
          </p:cNvSpPr>
          <p:nvPr>
            <p:ph idx="1"/>
          </p:nvPr>
        </p:nvSpPr>
        <p:spPr>
          <a:xfrm>
            <a:off x="1836527" y="1568369"/>
            <a:ext cx="10515600" cy="4114801"/>
          </a:xfrm>
        </p:spPr>
        <p:txBody>
          <a:bodyPr/>
          <a:lstStyle/>
          <a:p>
            <a:pPr marL="0" indent="0">
              <a:buNone/>
            </a:pPr>
            <a:r>
              <a:rPr lang="en-US" b="1" dirty="0"/>
              <a:t>1 		              2                                         3                                         4</a:t>
            </a:r>
          </a:p>
          <a:p>
            <a:pPr marL="0" indent="0">
              <a:buNone/>
            </a:pPr>
            <a:endParaRPr lang="en-US" b="1" dirty="0"/>
          </a:p>
          <a:p>
            <a:pPr marL="0" indent="0">
              <a:buNone/>
            </a:pPr>
            <a:endParaRPr lang="en-US" b="1" dirty="0"/>
          </a:p>
          <a:p>
            <a:pPr marL="0" indent="0">
              <a:buNone/>
            </a:pPr>
            <a:endParaRPr lang="en-US" b="1" dirty="0"/>
          </a:p>
          <a:p>
            <a:pPr marL="0" indent="0">
              <a:buNone/>
            </a:pPr>
            <a:endParaRPr lang="en-US" sz="900" b="1" dirty="0"/>
          </a:p>
          <a:p>
            <a:pPr marL="0" indent="0">
              <a:buNone/>
            </a:pPr>
            <a:r>
              <a:rPr lang="en-US" b="1" dirty="0"/>
              <a:t>5                                         6                                         7                                         8</a:t>
            </a:r>
            <a:endParaRPr lang="en-CA" b="1" dirty="0"/>
          </a:p>
        </p:txBody>
      </p:sp>
      <p:pic>
        <p:nvPicPr>
          <p:cNvPr id="17" name="Picture 16">
            <a:hlinkClick r:id="rId2" action="ppaction://hlinksldjump"/>
            <a:extLst>
              <a:ext uri="{FF2B5EF4-FFF2-40B4-BE49-F238E27FC236}">
                <a16:creationId xmlns:a16="http://schemas.microsoft.com/office/drawing/2014/main" id="{06172F94-7927-710C-6914-DE91373127F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65014" y="1933308"/>
            <a:ext cx="2496029" cy="1782165"/>
          </a:xfrm>
          <a:prstGeom prst="rect">
            <a:avLst/>
          </a:prstGeom>
        </p:spPr>
      </p:pic>
      <p:sp>
        <p:nvSpPr>
          <p:cNvPr id="2" name="Title 1">
            <a:extLst>
              <a:ext uri="{FF2B5EF4-FFF2-40B4-BE49-F238E27FC236}">
                <a16:creationId xmlns:a16="http://schemas.microsoft.com/office/drawing/2014/main" id="{92F53657-3CC8-E8C0-FC3F-04B471D9EBB3}"/>
              </a:ext>
            </a:extLst>
          </p:cNvPr>
          <p:cNvSpPr>
            <a:spLocks noGrp="1"/>
          </p:cNvSpPr>
          <p:nvPr>
            <p:ph type="title"/>
          </p:nvPr>
        </p:nvSpPr>
        <p:spPr>
          <a:xfrm>
            <a:off x="838200" y="659267"/>
            <a:ext cx="10515600" cy="727766"/>
          </a:xfrm>
        </p:spPr>
        <p:txBody>
          <a:bodyPr/>
          <a:lstStyle/>
          <a:p>
            <a:pPr algn="ctr"/>
            <a:r>
              <a:rPr lang="en-US" dirty="0"/>
              <a:t>Round 12: Choose your Card!</a:t>
            </a:r>
            <a:endParaRPr lang="en-CA" dirty="0"/>
          </a:p>
        </p:txBody>
      </p:sp>
      <p:pic>
        <p:nvPicPr>
          <p:cNvPr id="18" name="Picture 17">
            <a:hlinkClick r:id="rId4" action="ppaction://hlinksldjump"/>
            <a:extLst>
              <a:ext uri="{FF2B5EF4-FFF2-40B4-BE49-F238E27FC236}">
                <a16:creationId xmlns:a16="http://schemas.microsoft.com/office/drawing/2014/main" id="{C1943E92-B719-B962-02AE-016169E96A1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486994" y="1933308"/>
            <a:ext cx="2496029" cy="1782165"/>
          </a:xfrm>
          <a:prstGeom prst="rect">
            <a:avLst/>
          </a:prstGeom>
        </p:spPr>
      </p:pic>
      <p:pic>
        <p:nvPicPr>
          <p:cNvPr id="19" name="Picture 18">
            <a:hlinkClick r:id="rId5" action="ppaction://hlinksldjump"/>
            <a:extLst>
              <a:ext uri="{FF2B5EF4-FFF2-40B4-BE49-F238E27FC236}">
                <a16:creationId xmlns:a16="http://schemas.microsoft.com/office/drawing/2014/main" id="{3D50D78B-E719-981E-F4AA-14C929C12C2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208974" y="1933308"/>
            <a:ext cx="2496029" cy="1782165"/>
          </a:xfrm>
          <a:prstGeom prst="rect">
            <a:avLst/>
          </a:prstGeom>
        </p:spPr>
      </p:pic>
      <p:pic>
        <p:nvPicPr>
          <p:cNvPr id="20" name="Picture 19">
            <a:hlinkClick r:id="rId6" action="ppaction://hlinksldjump"/>
            <a:extLst>
              <a:ext uri="{FF2B5EF4-FFF2-40B4-BE49-F238E27FC236}">
                <a16:creationId xmlns:a16="http://schemas.microsoft.com/office/drawing/2014/main" id="{5D972D81-3411-6590-8FDB-63619713622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930954" y="1933308"/>
            <a:ext cx="2496029" cy="1782165"/>
          </a:xfrm>
          <a:prstGeom prst="rect">
            <a:avLst/>
          </a:prstGeom>
        </p:spPr>
      </p:pic>
      <p:pic>
        <p:nvPicPr>
          <p:cNvPr id="23" name="Picture 22">
            <a:hlinkClick r:id="rId7" action="ppaction://hlinksldjump"/>
            <a:extLst>
              <a:ext uri="{FF2B5EF4-FFF2-40B4-BE49-F238E27FC236}">
                <a16:creationId xmlns:a16="http://schemas.microsoft.com/office/drawing/2014/main" id="{618A5DAB-76F7-DBF6-5CC2-2D465298994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65014" y="4064979"/>
            <a:ext cx="2496029" cy="1782165"/>
          </a:xfrm>
          <a:prstGeom prst="rect">
            <a:avLst/>
          </a:prstGeom>
        </p:spPr>
      </p:pic>
      <p:pic>
        <p:nvPicPr>
          <p:cNvPr id="24" name="Picture 23">
            <a:hlinkClick r:id="rId8" action="ppaction://hlinksldjump"/>
            <a:extLst>
              <a:ext uri="{FF2B5EF4-FFF2-40B4-BE49-F238E27FC236}">
                <a16:creationId xmlns:a16="http://schemas.microsoft.com/office/drawing/2014/main" id="{494F5EC3-98D7-F78F-1E74-047B67D9BEE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486994" y="4064979"/>
            <a:ext cx="2496029" cy="1782165"/>
          </a:xfrm>
          <a:prstGeom prst="rect">
            <a:avLst/>
          </a:prstGeom>
        </p:spPr>
      </p:pic>
      <p:pic>
        <p:nvPicPr>
          <p:cNvPr id="25" name="Picture 24">
            <a:hlinkClick r:id="rId9" action="ppaction://hlinksldjump"/>
            <a:extLst>
              <a:ext uri="{FF2B5EF4-FFF2-40B4-BE49-F238E27FC236}">
                <a16:creationId xmlns:a16="http://schemas.microsoft.com/office/drawing/2014/main" id="{32CA428B-2006-02F3-E2E9-E9AD936A9B5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208974" y="4064979"/>
            <a:ext cx="2496029" cy="1782165"/>
          </a:xfrm>
          <a:prstGeom prst="rect">
            <a:avLst/>
          </a:prstGeom>
        </p:spPr>
      </p:pic>
      <p:pic>
        <p:nvPicPr>
          <p:cNvPr id="26" name="Picture 25">
            <a:hlinkClick r:id="rId10" action="ppaction://hlinksldjump"/>
            <a:extLst>
              <a:ext uri="{FF2B5EF4-FFF2-40B4-BE49-F238E27FC236}">
                <a16:creationId xmlns:a16="http://schemas.microsoft.com/office/drawing/2014/main" id="{A0827EB5-8CC5-C55C-D212-87FCCD3C374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930954" y="4064979"/>
            <a:ext cx="2496029" cy="1782165"/>
          </a:xfrm>
          <a:prstGeom prst="rect">
            <a:avLst/>
          </a:prstGeom>
        </p:spPr>
      </p:pic>
    </p:spTree>
    <p:extLst>
      <p:ext uri="{BB962C8B-B14F-4D97-AF65-F5344CB8AC3E}">
        <p14:creationId xmlns:p14="http://schemas.microsoft.com/office/powerpoint/2010/main" val="2702810717"/>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20EC94-319D-3B8D-F89D-9E97809FD3C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ACFED3F-2387-B3A7-47D7-DB7885ED30B4}"/>
              </a:ext>
            </a:extLst>
          </p:cNvPr>
          <p:cNvSpPr>
            <a:spLocks noGrp="1"/>
          </p:cNvSpPr>
          <p:nvPr>
            <p:ph type="title"/>
          </p:nvPr>
        </p:nvSpPr>
        <p:spPr>
          <a:xfrm>
            <a:off x="838200" y="304842"/>
            <a:ext cx="10515600" cy="1116811"/>
          </a:xfrm>
        </p:spPr>
        <p:txBody>
          <a:bodyPr/>
          <a:lstStyle/>
          <a:p>
            <a:pPr algn="ctr"/>
            <a:r>
              <a:rPr lang="en-US" dirty="0"/>
              <a:t>You Chose: card 1</a:t>
            </a:r>
            <a:endParaRPr lang="en-CA" dirty="0"/>
          </a:p>
        </p:txBody>
      </p:sp>
      <p:pic>
        <p:nvPicPr>
          <p:cNvPr id="9" name="Picture 8">
            <a:extLst>
              <a:ext uri="{FF2B5EF4-FFF2-40B4-BE49-F238E27FC236}">
                <a16:creationId xmlns:a16="http://schemas.microsoft.com/office/drawing/2014/main" id="{B3048EBD-D756-9CAF-0AB6-09FB5CDCD86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898842" y="1690240"/>
            <a:ext cx="6394316" cy="4565542"/>
          </a:xfrm>
          <a:prstGeom prst="rect">
            <a:avLst/>
          </a:prstGeom>
        </p:spPr>
      </p:pic>
      <p:sp>
        <p:nvSpPr>
          <p:cNvPr id="4" name="Title 1">
            <a:hlinkClick r:id="rId3" action="ppaction://hlinksldjump"/>
            <a:extLst>
              <a:ext uri="{FF2B5EF4-FFF2-40B4-BE49-F238E27FC236}">
                <a16:creationId xmlns:a16="http://schemas.microsoft.com/office/drawing/2014/main" id="{12BD3485-D334-FC8A-FA28-7CDD516FB7F0}"/>
              </a:ext>
            </a:extLst>
          </p:cNvPr>
          <p:cNvSpPr txBox="1">
            <a:spLocks/>
          </p:cNvSpPr>
          <p:nvPr/>
        </p:nvSpPr>
        <p:spPr>
          <a:xfrm>
            <a:off x="316967" y="3429000"/>
            <a:ext cx="2172435" cy="690300"/>
          </a:xfrm>
          <a:prstGeom prst="rect">
            <a:avLst/>
          </a:prstGeom>
          <a:solidFill>
            <a:schemeClr val="tx2">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b">
            <a:normAutofit fontScale="62500" lnSpcReduction="20000"/>
          </a:bodyPr>
          <a:lstStyle>
            <a:lvl1pPr algn="l" defTabSz="914400" rtl="0" eaLnBrk="1" latinLnBrk="0" hangingPunct="1">
              <a:lnSpc>
                <a:spcPct val="90000"/>
              </a:lnSpc>
              <a:spcBef>
                <a:spcPct val="0"/>
              </a:spcBef>
              <a:buNone/>
              <a:defRPr sz="5400" kern="1200">
                <a:solidFill>
                  <a:schemeClr val="tx1"/>
                </a:solidFill>
                <a:latin typeface="+mj-lt"/>
                <a:ea typeface="+mj-ea"/>
                <a:cs typeface="+mj-cs"/>
              </a:defRPr>
            </a:lvl1pPr>
          </a:lstStyle>
          <a:p>
            <a:pPr algn="ctr"/>
            <a:r>
              <a:rPr lang="en-US" sz="4000" dirty="0">
                <a:sym typeface="Wingdings" panose="05000000000000000000" pitchFamily="2" charset="2"/>
              </a:rPr>
              <a:t>Choose round</a:t>
            </a:r>
            <a:endParaRPr lang="en-CA" sz="4000" dirty="0"/>
          </a:p>
        </p:txBody>
      </p:sp>
    </p:spTree>
    <p:extLst>
      <p:ext uri="{BB962C8B-B14F-4D97-AF65-F5344CB8AC3E}">
        <p14:creationId xmlns:p14="http://schemas.microsoft.com/office/powerpoint/2010/main" val="201365992"/>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B9C039-9FD9-02C5-AC44-30D0DEDBC8B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DD5225C-3074-804E-5182-3B21323167F8}"/>
              </a:ext>
            </a:extLst>
          </p:cNvPr>
          <p:cNvSpPr>
            <a:spLocks noGrp="1"/>
          </p:cNvSpPr>
          <p:nvPr>
            <p:ph type="title"/>
          </p:nvPr>
        </p:nvSpPr>
        <p:spPr>
          <a:xfrm>
            <a:off x="838200" y="304842"/>
            <a:ext cx="10515600" cy="1116811"/>
          </a:xfrm>
        </p:spPr>
        <p:txBody>
          <a:bodyPr/>
          <a:lstStyle/>
          <a:p>
            <a:pPr algn="ctr"/>
            <a:r>
              <a:rPr lang="en-US" dirty="0"/>
              <a:t>You Chose: card 2</a:t>
            </a:r>
            <a:endParaRPr lang="en-CA" dirty="0"/>
          </a:p>
        </p:txBody>
      </p:sp>
      <p:pic>
        <p:nvPicPr>
          <p:cNvPr id="9" name="Picture 8">
            <a:extLst>
              <a:ext uri="{FF2B5EF4-FFF2-40B4-BE49-F238E27FC236}">
                <a16:creationId xmlns:a16="http://schemas.microsoft.com/office/drawing/2014/main" id="{E28A7593-7CF8-A27A-370D-4DD15A7E676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898842" y="1690240"/>
            <a:ext cx="6394316" cy="4565542"/>
          </a:xfrm>
          <a:prstGeom prst="rect">
            <a:avLst/>
          </a:prstGeom>
        </p:spPr>
      </p:pic>
      <p:sp>
        <p:nvSpPr>
          <p:cNvPr id="4" name="Title 1">
            <a:hlinkClick r:id="rId3" action="ppaction://hlinksldjump"/>
            <a:extLst>
              <a:ext uri="{FF2B5EF4-FFF2-40B4-BE49-F238E27FC236}">
                <a16:creationId xmlns:a16="http://schemas.microsoft.com/office/drawing/2014/main" id="{E10F870B-0E93-7467-419D-4C15100B1DE7}"/>
              </a:ext>
            </a:extLst>
          </p:cNvPr>
          <p:cNvSpPr txBox="1">
            <a:spLocks/>
          </p:cNvSpPr>
          <p:nvPr/>
        </p:nvSpPr>
        <p:spPr>
          <a:xfrm>
            <a:off x="316967" y="3429000"/>
            <a:ext cx="2172435" cy="690300"/>
          </a:xfrm>
          <a:prstGeom prst="rect">
            <a:avLst/>
          </a:prstGeom>
          <a:solidFill>
            <a:schemeClr val="tx2">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b">
            <a:normAutofit fontScale="62500" lnSpcReduction="20000"/>
          </a:bodyPr>
          <a:lstStyle>
            <a:lvl1pPr algn="l" defTabSz="914400" rtl="0" eaLnBrk="1" latinLnBrk="0" hangingPunct="1">
              <a:lnSpc>
                <a:spcPct val="90000"/>
              </a:lnSpc>
              <a:spcBef>
                <a:spcPct val="0"/>
              </a:spcBef>
              <a:buNone/>
              <a:defRPr sz="5400" kern="1200">
                <a:solidFill>
                  <a:schemeClr val="tx1"/>
                </a:solidFill>
                <a:latin typeface="+mj-lt"/>
                <a:ea typeface="+mj-ea"/>
                <a:cs typeface="+mj-cs"/>
              </a:defRPr>
            </a:lvl1pPr>
          </a:lstStyle>
          <a:p>
            <a:pPr algn="ctr"/>
            <a:r>
              <a:rPr lang="en-US" sz="4000" dirty="0">
                <a:sym typeface="Wingdings" panose="05000000000000000000" pitchFamily="2" charset="2"/>
              </a:rPr>
              <a:t>Choose round</a:t>
            </a:r>
            <a:endParaRPr lang="en-CA" sz="4000" dirty="0"/>
          </a:p>
        </p:txBody>
      </p:sp>
    </p:spTree>
    <p:extLst>
      <p:ext uri="{BB962C8B-B14F-4D97-AF65-F5344CB8AC3E}">
        <p14:creationId xmlns:p14="http://schemas.microsoft.com/office/powerpoint/2010/main" val="3703911065"/>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9ABCE9-AC0D-902E-6AE9-6C6D1B481CB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F4D2FBF-17D2-0C72-4E48-D44C863448DE}"/>
              </a:ext>
            </a:extLst>
          </p:cNvPr>
          <p:cNvSpPr>
            <a:spLocks noGrp="1"/>
          </p:cNvSpPr>
          <p:nvPr>
            <p:ph type="title"/>
          </p:nvPr>
        </p:nvSpPr>
        <p:spPr>
          <a:xfrm>
            <a:off x="838200" y="304842"/>
            <a:ext cx="10515600" cy="1116811"/>
          </a:xfrm>
        </p:spPr>
        <p:txBody>
          <a:bodyPr/>
          <a:lstStyle/>
          <a:p>
            <a:pPr algn="ctr"/>
            <a:r>
              <a:rPr lang="en-US" dirty="0"/>
              <a:t>You Chose: card 3</a:t>
            </a:r>
            <a:endParaRPr lang="en-CA" dirty="0"/>
          </a:p>
        </p:txBody>
      </p:sp>
      <p:pic>
        <p:nvPicPr>
          <p:cNvPr id="9" name="Picture 8">
            <a:extLst>
              <a:ext uri="{FF2B5EF4-FFF2-40B4-BE49-F238E27FC236}">
                <a16:creationId xmlns:a16="http://schemas.microsoft.com/office/drawing/2014/main" id="{78FBA7C1-EC1F-180D-BEB2-2EFCD529096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898842" y="1690240"/>
            <a:ext cx="6394316" cy="4565542"/>
          </a:xfrm>
          <a:prstGeom prst="rect">
            <a:avLst/>
          </a:prstGeom>
        </p:spPr>
      </p:pic>
      <p:sp>
        <p:nvSpPr>
          <p:cNvPr id="4" name="Title 1">
            <a:hlinkClick r:id="rId3" action="ppaction://hlinksldjump"/>
            <a:extLst>
              <a:ext uri="{FF2B5EF4-FFF2-40B4-BE49-F238E27FC236}">
                <a16:creationId xmlns:a16="http://schemas.microsoft.com/office/drawing/2014/main" id="{AD5449A1-2F3F-151E-F524-5FE1BDEFF7A5}"/>
              </a:ext>
            </a:extLst>
          </p:cNvPr>
          <p:cNvSpPr txBox="1">
            <a:spLocks/>
          </p:cNvSpPr>
          <p:nvPr/>
        </p:nvSpPr>
        <p:spPr>
          <a:xfrm>
            <a:off x="316967" y="3429000"/>
            <a:ext cx="2172435" cy="690300"/>
          </a:xfrm>
          <a:prstGeom prst="rect">
            <a:avLst/>
          </a:prstGeom>
          <a:solidFill>
            <a:schemeClr val="tx2">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b">
            <a:normAutofit fontScale="62500" lnSpcReduction="20000"/>
          </a:bodyPr>
          <a:lstStyle>
            <a:lvl1pPr algn="l" defTabSz="914400" rtl="0" eaLnBrk="1" latinLnBrk="0" hangingPunct="1">
              <a:lnSpc>
                <a:spcPct val="90000"/>
              </a:lnSpc>
              <a:spcBef>
                <a:spcPct val="0"/>
              </a:spcBef>
              <a:buNone/>
              <a:defRPr sz="5400" kern="1200">
                <a:solidFill>
                  <a:schemeClr val="tx1"/>
                </a:solidFill>
                <a:latin typeface="+mj-lt"/>
                <a:ea typeface="+mj-ea"/>
                <a:cs typeface="+mj-cs"/>
              </a:defRPr>
            </a:lvl1pPr>
          </a:lstStyle>
          <a:p>
            <a:pPr algn="ctr"/>
            <a:r>
              <a:rPr lang="en-US" sz="4000" dirty="0">
                <a:sym typeface="Wingdings" panose="05000000000000000000" pitchFamily="2" charset="2"/>
              </a:rPr>
              <a:t>Choose round</a:t>
            </a:r>
            <a:endParaRPr lang="en-CA" sz="4000" dirty="0"/>
          </a:p>
        </p:txBody>
      </p:sp>
    </p:spTree>
    <p:extLst>
      <p:ext uri="{BB962C8B-B14F-4D97-AF65-F5344CB8AC3E}">
        <p14:creationId xmlns:p14="http://schemas.microsoft.com/office/powerpoint/2010/main" val="1662132443"/>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FF9F03-3738-E432-0693-F8767C3CB97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394AE57-5544-C4C5-8087-5C9CCD78D240}"/>
              </a:ext>
            </a:extLst>
          </p:cNvPr>
          <p:cNvSpPr>
            <a:spLocks noGrp="1"/>
          </p:cNvSpPr>
          <p:nvPr>
            <p:ph type="title"/>
          </p:nvPr>
        </p:nvSpPr>
        <p:spPr>
          <a:xfrm>
            <a:off x="838200" y="304842"/>
            <a:ext cx="10515600" cy="1116811"/>
          </a:xfrm>
        </p:spPr>
        <p:txBody>
          <a:bodyPr/>
          <a:lstStyle/>
          <a:p>
            <a:pPr algn="ctr"/>
            <a:r>
              <a:rPr lang="en-US" dirty="0"/>
              <a:t>You Chose: card 4</a:t>
            </a:r>
            <a:endParaRPr lang="en-CA" dirty="0"/>
          </a:p>
        </p:txBody>
      </p:sp>
      <p:pic>
        <p:nvPicPr>
          <p:cNvPr id="9" name="Picture 8">
            <a:extLst>
              <a:ext uri="{FF2B5EF4-FFF2-40B4-BE49-F238E27FC236}">
                <a16:creationId xmlns:a16="http://schemas.microsoft.com/office/drawing/2014/main" id="{8D32A2A5-5BE9-7859-E82A-02188949D6D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898842" y="1690240"/>
            <a:ext cx="6394316" cy="4565542"/>
          </a:xfrm>
          <a:prstGeom prst="rect">
            <a:avLst/>
          </a:prstGeom>
        </p:spPr>
      </p:pic>
      <p:sp>
        <p:nvSpPr>
          <p:cNvPr id="4" name="Title 1">
            <a:hlinkClick r:id="rId3" action="ppaction://hlinksldjump"/>
            <a:extLst>
              <a:ext uri="{FF2B5EF4-FFF2-40B4-BE49-F238E27FC236}">
                <a16:creationId xmlns:a16="http://schemas.microsoft.com/office/drawing/2014/main" id="{EBFA6195-9D35-4657-5711-CF6B9E3157D9}"/>
              </a:ext>
            </a:extLst>
          </p:cNvPr>
          <p:cNvSpPr txBox="1">
            <a:spLocks/>
          </p:cNvSpPr>
          <p:nvPr/>
        </p:nvSpPr>
        <p:spPr>
          <a:xfrm>
            <a:off x="316967" y="3429000"/>
            <a:ext cx="2172435" cy="690300"/>
          </a:xfrm>
          <a:prstGeom prst="rect">
            <a:avLst/>
          </a:prstGeom>
          <a:solidFill>
            <a:schemeClr val="tx2">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b">
            <a:normAutofit fontScale="62500" lnSpcReduction="20000"/>
          </a:bodyPr>
          <a:lstStyle>
            <a:lvl1pPr algn="l" defTabSz="914400" rtl="0" eaLnBrk="1" latinLnBrk="0" hangingPunct="1">
              <a:lnSpc>
                <a:spcPct val="90000"/>
              </a:lnSpc>
              <a:spcBef>
                <a:spcPct val="0"/>
              </a:spcBef>
              <a:buNone/>
              <a:defRPr sz="5400" kern="1200">
                <a:solidFill>
                  <a:schemeClr val="tx1"/>
                </a:solidFill>
                <a:latin typeface="+mj-lt"/>
                <a:ea typeface="+mj-ea"/>
                <a:cs typeface="+mj-cs"/>
              </a:defRPr>
            </a:lvl1pPr>
          </a:lstStyle>
          <a:p>
            <a:pPr algn="ctr"/>
            <a:r>
              <a:rPr lang="en-US" sz="4000" dirty="0">
                <a:sym typeface="Wingdings" panose="05000000000000000000" pitchFamily="2" charset="2"/>
              </a:rPr>
              <a:t>Choose round</a:t>
            </a:r>
            <a:endParaRPr lang="en-CA" sz="4000" dirty="0"/>
          </a:p>
        </p:txBody>
      </p:sp>
    </p:spTree>
    <p:extLst>
      <p:ext uri="{BB962C8B-B14F-4D97-AF65-F5344CB8AC3E}">
        <p14:creationId xmlns:p14="http://schemas.microsoft.com/office/powerpoint/2010/main" val="10227018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A9E26F-C0A5-5306-0B93-26DD01D2F7C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0535B73-C421-C7B4-7DFE-2B656ED8D8AD}"/>
              </a:ext>
            </a:extLst>
          </p:cNvPr>
          <p:cNvSpPr>
            <a:spLocks noGrp="1"/>
          </p:cNvSpPr>
          <p:nvPr>
            <p:ph type="title"/>
          </p:nvPr>
        </p:nvSpPr>
        <p:spPr>
          <a:xfrm>
            <a:off x="408333" y="327992"/>
            <a:ext cx="10515600" cy="1116811"/>
          </a:xfrm>
        </p:spPr>
        <p:txBody>
          <a:bodyPr/>
          <a:lstStyle/>
          <a:p>
            <a:r>
              <a:rPr lang="en-US" dirty="0"/>
              <a:t>You Chose: Player 10</a:t>
            </a:r>
            <a:endParaRPr lang="en-CA" dirty="0"/>
          </a:p>
        </p:txBody>
      </p:sp>
      <p:pic>
        <p:nvPicPr>
          <p:cNvPr id="5" name="Content Placeholder 4">
            <a:extLst>
              <a:ext uri="{FF2B5EF4-FFF2-40B4-BE49-F238E27FC236}">
                <a16:creationId xmlns:a16="http://schemas.microsoft.com/office/drawing/2014/main" id="{F7FDBBCC-8CBA-07AA-0F01-E7E87F06B3EC}"/>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7135726" y="332753"/>
            <a:ext cx="4647941" cy="6197255"/>
          </a:xfrm>
        </p:spPr>
      </p:pic>
      <p:sp>
        <p:nvSpPr>
          <p:cNvPr id="7" name="Content Placeholder 2">
            <a:extLst>
              <a:ext uri="{FF2B5EF4-FFF2-40B4-BE49-F238E27FC236}">
                <a16:creationId xmlns:a16="http://schemas.microsoft.com/office/drawing/2014/main" id="{973196B7-3BC1-156C-7D4F-8DC74DB17472}"/>
              </a:ext>
            </a:extLst>
          </p:cNvPr>
          <p:cNvSpPr txBox="1">
            <a:spLocks/>
          </p:cNvSpPr>
          <p:nvPr/>
        </p:nvSpPr>
        <p:spPr>
          <a:xfrm>
            <a:off x="267105" y="2096194"/>
            <a:ext cx="6152909" cy="3274460"/>
          </a:xfrm>
          <a:prstGeom prst="rect">
            <a:avLst/>
          </a:prstGeom>
        </p:spPr>
        <p:txBody>
          <a:bodyPr vert="horz" lIns="91440" tIns="45720" rIns="91440" bIns="45720" rtlCol="0">
            <a:normAutofit/>
          </a:bodyPr>
          <a:lstStyle>
            <a:lvl1pPr marL="228600" indent="-228600" algn="l" defTabSz="914400" rtl="0" eaLnBrk="1" latinLnBrk="0" hangingPunct="1">
              <a:lnSpc>
                <a:spcPct val="110000"/>
              </a:lnSpc>
              <a:spcBef>
                <a:spcPts val="1000"/>
              </a:spcBef>
              <a:buSzPct val="80000"/>
              <a:buFont typeface="Arial" panose="020B0604020202020204" pitchFamily="34" charset="0"/>
              <a:buChar char="•"/>
              <a:defRPr sz="2000" kern="1200">
                <a:solidFill>
                  <a:schemeClr val="tx1"/>
                </a:solidFill>
                <a:latin typeface="+mn-lt"/>
                <a:ea typeface="+mn-ea"/>
                <a:cs typeface="+mn-cs"/>
              </a:defRPr>
            </a:lvl1pPr>
            <a:lvl2pPr marL="502920" indent="-228600" algn="l" defTabSz="914400" rtl="0" eaLnBrk="1" latinLnBrk="0" hangingPunct="1">
              <a:lnSpc>
                <a:spcPct val="110000"/>
              </a:lnSpc>
              <a:spcBef>
                <a:spcPts val="500"/>
              </a:spcBef>
              <a:buSzPct val="80000"/>
              <a:buFont typeface="Goudy Old Style" panose="02020502050305020303" pitchFamily="18" charset="0"/>
              <a:buChar char="–"/>
              <a:defRPr sz="1800" i="1" kern="1200">
                <a:solidFill>
                  <a:schemeClr val="tx1"/>
                </a:solidFill>
                <a:latin typeface="+mn-lt"/>
                <a:ea typeface="+mn-ea"/>
                <a:cs typeface="+mn-cs"/>
              </a:defRPr>
            </a:lvl2pPr>
            <a:lvl3pPr marL="822960" indent="-228600" algn="l" defTabSz="914400" rtl="0" eaLnBrk="1" latinLnBrk="0" hangingPunct="1">
              <a:lnSpc>
                <a:spcPct val="110000"/>
              </a:lnSpc>
              <a:spcBef>
                <a:spcPts val="500"/>
              </a:spcBef>
              <a:buSzPct val="80000"/>
              <a:buFont typeface="Arial" panose="020B0604020202020204" pitchFamily="34" charset="0"/>
              <a:buChar char="•"/>
              <a:defRPr sz="1600" kern="1200">
                <a:solidFill>
                  <a:schemeClr val="tx1"/>
                </a:solidFill>
                <a:latin typeface="+mn-lt"/>
                <a:ea typeface="+mn-ea"/>
                <a:cs typeface="+mn-cs"/>
              </a:defRPr>
            </a:lvl3pPr>
            <a:lvl4pPr marL="1097280" indent="-228600" algn="l" defTabSz="914400" rtl="0" eaLnBrk="1" latinLnBrk="0" hangingPunct="1">
              <a:lnSpc>
                <a:spcPct val="110000"/>
              </a:lnSpc>
              <a:spcBef>
                <a:spcPts val="500"/>
              </a:spcBef>
              <a:buSzPct val="80000"/>
              <a:buFont typeface="Goudy Old Style" panose="02020502050305020303" pitchFamily="18" charset="0"/>
              <a:buChar char="–"/>
              <a:defRPr sz="1400" i="1" kern="1200">
                <a:solidFill>
                  <a:schemeClr val="tx1"/>
                </a:solidFill>
                <a:latin typeface="+mn-lt"/>
                <a:ea typeface="+mn-ea"/>
                <a:cs typeface="+mn-cs"/>
              </a:defRPr>
            </a:lvl4pPr>
            <a:lvl5pPr marL="1371600" indent="-228600" algn="l" defTabSz="914400" rtl="0" eaLnBrk="1" latinLnBrk="0" hangingPunct="1">
              <a:lnSpc>
                <a:spcPct val="110000"/>
              </a:lnSpc>
              <a:spcBef>
                <a:spcPts val="500"/>
              </a:spcBef>
              <a:buSzPct val="80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t>Olivia is female, 15-years old, and French-Canadian</a:t>
            </a:r>
          </a:p>
          <a:p>
            <a:pPr algn="ctr"/>
            <a:r>
              <a:rPr lang="en-US" dirty="0"/>
              <a:t>Olivia does NOT smoke</a:t>
            </a:r>
          </a:p>
          <a:p>
            <a:pPr algn="ctr"/>
            <a:r>
              <a:rPr lang="en-US" dirty="0"/>
              <a:t>Olivia has access to public transportation</a:t>
            </a:r>
          </a:p>
          <a:p>
            <a:pPr algn="ctr"/>
            <a:r>
              <a:rPr lang="en-US" dirty="0"/>
              <a:t>Olivia’s adverse childhood experience (ACE) score is 4</a:t>
            </a:r>
          </a:p>
          <a:p>
            <a:pPr algn="ctr"/>
            <a:endParaRPr lang="en-US" dirty="0"/>
          </a:p>
          <a:p>
            <a:pPr marL="0" indent="0" algn="ctr">
              <a:buNone/>
            </a:pPr>
            <a:r>
              <a:rPr lang="en-US" b="1" dirty="0"/>
              <a:t>Take a photo of your character card to</a:t>
            </a:r>
            <a:br>
              <a:rPr lang="en-US" b="1" dirty="0"/>
            </a:br>
            <a:r>
              <a:rPr lang="en-US" b="1" dirty="0"/>
              <a:t>remember your stats! </a:t>
            </a:r>
            <a:endParaRPr lang="en-CA" b="1" dirty="0"/>
          </a:p>
        </p:txBody>
      </p:sp>
      <p:sp>
        <p:nvSpPr>
          <p:cNvPr id="8" name="Title 1">
            <a:hlinkClick r:id="rId3" action="ppaction://hlinksldjump"/>
            <a:extLst>
              <a:ext uri="{FF2B5EF4-FFF2-40B4-BE49-F238E27FC236}">
                <a16:creationId xmlns:a16="http://schemas.microsoft.com/office/drawing/2014/main" id="{1E7C3ADC-8A6A-F4D2-9E03-422CA883F078}"/>
              </a:ext>
            </a:extLst>
          </p:cNvPr>
          <p:cNvSpPr txBox="1">
            <a:spLocks/>
          </p:cNvSpPr>
          <p:nvPr/>
        </p:nvSpPr>
        <p:spPr>
          <a:xfrm>
            <a:off x="3531868" y="5662839"/>
            <a:ext cx="2172435" cy="690300"/>
          </a:xfrm>
          <a:prstGeom prst="rect">
            <a:avLst/>
          </a:prstGeom>
          <a:solidFill>
            <a:schemeClr val="tx2">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b">
            <a:normAutofit fontScale="62500" lnSpcReduction="20000"/>
          </a:bodyPr>
          <a:lstStyle>
            <a:lvl1pPr algn="l" defTabSz="914400" rtl="0" eaLnBrk="1" latinLnBrk="0" hangingPunct="1">
              <a:lnSpc>
                <a:spcPct val="90000"/>
              </a:lnSpc>
              <a:spcBef>
                <a:spcPct val="0"/>
              </a:spcBef>
              <a:buNone/>
              <a:defRPr sz="5400" kern="1200">
                <a:solidFill>
                  <a:schemeClr val="tx1"/>
                </a:solidFill>
                <a:latin typeface="+mj-lt"/>
                <a:ea typeface="+mj-ea"/>
                <a:cs typeface="+mj-cs"/>
              </a:defRPr>
            </a:lvl1pPr>
          </a:lstStyle>
          <a:p>
            <a:pPr algn="ctr"/>
            <a:r>
              <a:rPr lang="en-US" sz="4000" dirty="0"/>
              <a:t>Start game </a:t>
            </a:r>
            <a:r>
              <a:rPr lang="en-US" sz="4000" dirty="0">
                <a:sym typeface="Wingdings" panose="05000000000000000000" pitchFamily="2" charset="2"/>
              </a:rPr>
              <a:t></a:t>
            </a:r>
            <a:endParaRPr lang="en-CA" sz="4000" dirty="0"/>
          </a:p>
        </p:txBody>
      </p:sp>
      <p:sp>
        <p:nvSpPr>
          <p:cNvPr id="9" name="Title 1">
            <a:hlinkClick r:id="rId4" action="ppaction://hlinksldjump"/>
            <a:extLst>
              <a:ext uri="{FF2B5EF4-FFF2-40B4-BE49-F238E27FC236}">
                <a16:creationId xmlns:a16="http://schemas.microsoft.com/office/drawing/2014/main" id="{E0A5F328-D953-D8E4-7568-5C6EC05C05A4}"/>
              </a:ext>
            </a:extLst>
          </p:cNvPr>
          <p:cNvSpPr txBox="1">
            <a:spLocks/>
          </p:cNvSpPr>
          <p:nvPr/>
        </p:nvSpPr>
        <p:spPr>
          <a:xfrm>
            <a:off x="847501" y="5662839"/>
            <a:ext cx="2326511" cy="690300"/>
          </a:xfrm>
          <a:prstGeom prst="rect">
            <a:avLst/>
          </a:prstGeom>
          <a:solidFill>
            <a:schemeClr val="tx2">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b">
            <a:normAutofit fontScale="62500" lnSpcReduction="20000"/>
          </a:bodyPr>
          <a:lstStyle>
            <a:lvl1pPr algn="l" defTabSz="914400" rtl="0" eaLnBrk="1" latinLnBrk="0" hangingPunct="1">
              <a:lnSpc>
                <a:spcPct val="90000"/>
              </a:lnSpc>
              <a:spcBef>
                <a:spcPct val="0"/>
              </a:spcBef>
              <a:buNone/>
              <a:defRPr sz="5400" kern="1200">
                <a:solidFill>
                  <a:schemeClr val="tx1"/>
                </a:solidFill>
                <a:latin typeface="+mj-lt"/>
                <a:ea typeface="+mj-ea"/>
                <a:cs typeface="+mj-cs"/>
              </a:defRPr>
            </a:lvl1pPr>
          </a:lstStyle>
          <a:p>
            <a:pPr algn="ctr"/>
            <a:r>
              <a:rPr lang="en-US" sz="4000" dirty="0">
                <a:sym typeface="Wingdings" panose="05000000000000000000" pitchFamily="2" charset="2"/>
              </a:rPr>
              <a:t>Add Player</a:t>
            </a:r>
          </a:p>
          <a:p>
            <a:pPr algn="ctr"/>
            <a:r>
              <a:rPr lang="en-US" sz="4000" dirty="0">
                <a:sym typeface="Wingdings" panose="05000000000000000000" pitchFamily="2" charset="2"/>
              </a:rPr>
              <a:t> </a:t>
            </a:r>
          </a:p>
        </p:txBody>
      </p:sp>
    </p:spTree>
    <p:extLst>
      <p:ext uri="{BB962C8B-B14F-4D97-AF65-F5344CB8AC3E}">
        <p14:creationId xmlns:p14="http://schemas.microsoft.com/office/powerpoint/2010/main" val="953506886"/>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D1835C-50A9-1BA9-1D6C-1B5DA3DA9D3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D17EB5E-A063-14F6-0881-5203BDDE3915}"/>
              </a:ext>
            </a:extLst>
          </p:cNvPr>
          <p:cNvSpPr>
            <a:spLocks noGrp="1"/>
          </p:cNvSpPr>
          <p:nvPr>
            <p:ph type="title"/>
          </p:nvPr>
        </p:nvSpPr>
        <p:spPr>
          <a:xfrm>
            <a:off x="838200" y="304842"/>
            <a:ext cx="10515600" cy="1116811"/>
          </a:xfrm>
        </p:spPr>
        <p:txBody>
          <a:bodyPr/>
          <a:lstStyle/>
          <a:p>
            <a:pPr algn="ctr"/>
            <a:r>
              <a:rPr lang="en-US" dirty="0"/>
              <a:t>You Chose: card 5</a:t>
            </a:r>
            <a:endParaRPr lang="en-CA" dirty="0"/>
          </a:p>
        </p:txBody>
      </p:sp>
      <p:pic>
        <p:nvPicPr>
          <p:cNvPr id="9" name="Picture 8">
            <a:extLst>
              <a:ext uri="{FF2B5EF4-FFF2-40B4-BE49-F238E27FC236}">
                <a16:creationId xmlns:a16="http://schemas.microsoft.com/office/drawing/2014/main" id="{E6A73BD1-31F8-2BD0-FC87-EC76E59D9C4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898842" y="1690240"/>
            <a:ext cx="6394316" cy="4565542"/>
          </a:xfrm>
          <a:prstGeom prst="rect">
            <a:avLst/>
          </a:prstGeom>
        </p:spPr>
      </p:pic>
      <p:sp>
        <p:nvSpPr>
          <p:cNvPr id="4" name="Title 1">
            <a:hlinkClick r:id="rId3" action="ppaction://hlinksldjump"/>
            <a:extLst>
              <a:ext uri="{FF2B5EF4-FFF2-40B4-BE49-F238E27FC236}">
                <a16:creationId xmlns:a16="http://schemas.microsoft.com/office/drawing/2014/main" id="{D8754CD7-E9AB-EDBC-74F8-F1C94DD95B69}"/>
              </a:ext>
            </a:extLst>
          </p:cNvPr>
          <p:cNvSpPr txBox="1">
            <a:spLocks/>
          </p:cNvSpPr>
          <p:nvPr/>
        </p:nvSpPr>
        <p:spPr>
          <a:xfrm>
            <a:off x="316967" y="3429000"/>
            <a:ext cx="2172435" cy="690300"/>
          </a:xfrm>
          <a:prstGeom prst="rect">
            <a:avLst/>
          </a:prstGeom>
          <a:solidFill>
            <a:schemeClr val="tx2">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b">
            <a:normAutofit fontScale="62500" lnSpcReduction="20000"/>
          </a:bodyPr>
          <a:lstStyle>
            <a:lvl1pPr algn="l" defTabSz="914400" rtl="0" eaLnBrk="1" latinLnBrk="0" hangingPunct="1">
              <a:lnSpc>
                <a:spcPct val="90000"/>
              </a:lnSpc>
              <a:spcBef>
                <a:spcPct val="0"/>
              </a:spcBef>
              <a:buNone/>
              <a:defRPr sz="5400" kern="1200">
                <a:solidFill>
                  <a:schemeClr val="tx1"/>
                </a:solidFill>
                <a:latin typeface="+mj-lt"/>
                <a:ea typeface="+mj-ea"/>
                <a:cs typeface="+mj-cs"/>
              </a:defRPr>
            </a:lvl1pPr>
          </a:lstStyle>
          <a:p>
            <a:pPr algn="ctr"/>
            <a:r>
              <a:rPr lang="en-US" sz="4000" dirty="0">
                <a:sym typeface="Wingdings" panose="05000000000000000000" pitchFamily="2" charset="2"/>
              </a:rPr>
              <a:t>Choose round</a:t>
            </a:r>
            <a:endParaRPr lang="en-CA" sz="4000" dirty="0"/>
          </a:p>
        </p:txBody>
      </p:sp>
    </p:spTree>
    <p:extLst>
      <p:ext uri="{BB962C8B-B14F-4D97-AF65-F5344CB8AC3E}">
        <p14:creationId xmlns:p14="http://schemas.microsoft.com/office/powerpoint/2010/main" val="2399248303"/>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D41CF2-ED99-8F57-A236-8B64D763A2E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C7171A2-7715-9AAC-1234-EC336AF76ACB}"/>
              </a:ext>
            </a:extLst>
          </p:cNvPr>
          <p:cNvSpPr>
            <a:spLocks noGrp="1"/>
          </p:cNvSpPr>
          <p:nvPr>
            <p:ph type="title"/>
          </p:nvPr>
        </p:nvSpPr>
        <p:spPr>
          <a:xfrm>
            <a:off x="838200" y="304842"/>
            <a:ext cx="10515600" cy="1116811"/>
          </a:xfrm>
        </p:spPr>
        <p:txBody>
          <a:bodyPr/>
          <a:lstStyle/>
          <a:p>
            <a:pPr algn="ctr"/>
            <a:r>
              <a:rPr lang="en-US" dirty="0"/>
              <a:t>You Chose: card 6</a:t>
            </a:r>
            <a:endParaRPr lang="en-CA" dirty="0"/>
          </a:p>
        </p:txBody>
      </p:sp>
      <p:pic>
        <p:nvPicPr>
          <p:cNvPr id="9" name="Picture 8">
            <a:extLst>
              <a:ext uri="{FF2B5EF4-FFF2-40B4-BE49-F238E27FC236}">
                <a16:creationId xmlns:a16="http://schemas.microsoft.com/office/drawing/2014/main" id="{81470EF6-990A-D6F7-6F6D-282AA41C840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898842" y="1690240"/>
            <a:ext cx="6394316" cy="4565542"/>
          </a:xfrm>
          <a:prstGeom prst="rect">
            <a:avLst/>
          </a:prstGeom>
        </p:spPr>
      </p:pic>
      <p:sp>
        <p:nvSpPr>
          <p:cNvPr id="4" name="Title 1">
            <a:hlinkClick r:id="rId3" action="ppaction://hlinksldjump"/>
            <a:extLst>
              <a:ext uri="{FF2B5EF4-FFF2-40B4-BE49-F238E27FC236}">
                <a16:creationId xmlns:a16="http://schemas.microsoft.com/office/drawing/2014/main" id="{E8282E61-17EE-CD84-E1D4-E642909E713C}"/>
              </a:ext>
            </a:extLst>
          </p:cNvPr>
          <p:cNvSpPr txBox="1">
            <a:spLocks/>
          </p:cNvSpPr>
          <p:nvPr/>
        </p:nvSpPr>
        <p:spPr>
          <a:xfrm>
            <a:off x="316967" y="3429000"/>
            <a:ext cx="2172435" cy="690300"/>
          </a:xfrm>
          <a:prstGeom prst="rect">
            <a:avLst/>
          </a:prstGeom>
          <a:solidFill>
            <a:schemeClr val="tx2">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b">
            <a:normAutofit fontScale="62500" lnSpcReduction="20000"/>
          </a:bodyPr>
          <a:lstStyle>
            <a:lvl1pPr algn="l" defTabSz="914400" rtl="0" eaLnBrk="1" latinLnBrk="0" hangingPunct="1">
              <a:lnSpc>
                <a:spcPct val="90000"/>
              </a:lnSpc>
              <a:spcBef>
                <a:spcPct val="0"/>
              </a:spcBef>
              <a:buNone/>
              <a:defRPr sz="5400" kern="1200">
                <a:solidFill>
                  <a:schemeClr val="tx1"/>
                </a:solidFill>
                <a:latin typeface="+mj-lt"/>
                <a:ea typeface="+mj-ea"/>
                <a:cs typeface="+mj-cs"/>
              </a:defRPr>
            </a:lvl1pPr>
          </a:lstStyle>
          <a:p>
            <a:pPr algn="ctr"/>
            <a:r>
              <a:rPr lang="en-US" sz="4000" dirty="0">
                <a:sym typeface="Wingdings" panose="05000000000000000000" pitchFamily="2" charset="2"/>
              </a:rPr>
              <a:t>Choose round</a:t>
            </a:r>
            <a:endParaRPr lang="en-CA" sz="4000" dirty="0"/>
          </a:p>
        </p:txBody>
      </p:sp>
    </p:spTree>
    <p:extLst>
      <p:ext uri="{BB962C8B-B14F-4D97-AF65-F5344CB8AC3E}">
        <p14:creationId xmlns:p14="http://schemas.microsoft.com/office/powerpoint/2010/main" val="3365092153"/>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501698-DDE2-BA17-1AAE-DE8BB9893BD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0DAAE67-7558-7D08-F82D-D6F6867B7409}"/>
              </a:ext>
            </a:extLst>
          </p:cNvPr>
          <p:cNvSpPr>
            <a:spLocks noGrp="1"/>
          </p:cNvSpPr>
          <p:nvPr>
            <p:ph type="title"/>
          </p:nvPr>
        </p:nvSpPr>
        <p:spPr>
          <a:xfrm>
            <a:off x="838200" y="304842"/>
            <a:ext cx="10515600" cy="1116811"/>
          </a:xfrm>
        </p:spPr>
        <p:txBody>
          <a:bodyPr/>
          <a:lstStyle/>
          <a:p>
            <a:pPr algn="ctr"/>
            <a:r>
              <a:rPr lang="en-US" dirty="0"/>
              <a:t>You Chose: card 7</a:t>
            </a:r>
            <a:endParaRPr lang="en-CA" dirty="0"/>
          </a:p>
        </p:txBody>
      </p:sp>
      <p:pic>
        <p:nvPicPr>
          <p:cNvPr id="9" name="Picture 8">
            <a:extLst>
              <a:ext uri="{FF2B5EF4-FFF2-40B4-BE49-F238E27FC236}">
                <a16:creationId xmlns:a16="http://schemas.microsoft.com/office/drawing/2014/main" id="{8981395D-D7EF-2A0D-9D02-7003AD5A6EE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898842" y="1690240"/>
            <a:ext cx="6394316" cy="4565542"/>
          </a:xfrm>
          <a:prstGeom prst="rect">
            <a:avLst/>
          </a:prstGeom>
        </p:spPr>
      </p:pic>
      <p:sp>
        <p:nvSpPr>
          <p:cNvPr id="4" name="Title 1">
            <a:hlinkClick r:id="rId3" action="ppaction://hlinksldjump"/>
            <a:extLst>
              <a:ext uri="{FF2B5EF4-FFF2-40B4-BE49-F238E27FC236}">
                <a16:creationId xmlns:a16="http://schemas.microsoft.com/office/drawing/2014/main" id="{EB2848D8-508B-CCC7-2053-08C8A0B91894}"/>
              </a:ext>
            </a:extLst>
          </p:cNvPr>
          <p:cNvSpPr txBox="1">
            <a:spLocks/>
          </p:cNvSpPr>
          <p:nvPr/>
        </p:nvSpPr>
        <p:spPr>
          <a:xfrm>
            <a:off x="316967" y="3429000"/>
            <a:ext cx="2172435" cy="690300"/>
          </a:xfrm>
          <a:prstGeom prst="rect">
            <a:avLst/>
          </a:prstGeom>
          <a:solidFill>
            <a:schemeClr val="tx2">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b">
            <a:normAutofit fontScale="62500" lnSpcReduction="20000"/>
          </a:bodyPr>
          <a:lstStyle>
            <a:lvl1pPr algn="l" defTabSz="914400" rtl="0" eaLnBrk="1" latinLnBrk="0" hangingPunct="1">
              <a:lnSpc>
                <a:spcPct val="90000"/>
              </a:lnSpc>
              <a:spcBef>
                <a:spcPct val="0"/>
              </a:spcBef>
              <a:buNone/>
              <a:defRPr sz="5400" kern="1200">
                <a:solidFill>
                  <a:schemeClr val="tx1"/>
                </a:solidFill>
                <a:latin typeface="+mj-lt"/>
                <a:ea typeface="+mj-ea"/>
                <a:cs typeface="+mj-cs"/>
              </a:defRPr>
            </a:lvl1pPr>
          </a:lstStyle>
          <a:p>
            <a:pPr algn="ctr"/>
            <a:r>
              <a:rPr lang="en-US" sz="4000" dirty="0">
                <a:sym typeface="Wingdings" panose="05000000000000000000" pitchFamily="2" charset="2"/>
              </a:rPr>
              <a:t>Choose round</a:t>
            </a:r>
            <a:endParaRPr lang="en-CA" sz="4000" dirty="0"/>
          </a:p>
        </p:txBody>
      </p:sp>
    </p:spTree>
    <p:extLst>
      <p:ext uri="{BB962C8B-B14F-4D97-AF65-F5344CB8AC3E}">
        <p14:creationId xmlns:p14="http://schemas.microsoft.com/office/powerpoint/2010/main" val="1652518612"/>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DDDBEC-3222-845E-10AD-0899AEA5061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8093FC7-E76F-E925-1B38-048BADDF4CEE}"/>
              </a:ext>
            </a:extLst>
          </p:cNvPr>
          <p:cNvSpPr>
            <a:spLocks noGrp="1"/>
          </p:cNvSpPr>
          <p:nvPr>
            <p:ph type="title"/>
          </p:nvPr>
        </p:nvSpPr>
        <p:spPr>
          <a:xfrm>
            <a:off x="838200" y="304842"/>
            <a:ext cx="10515600" cy="1116811"/>
          </a:xfrm>
        </p:spPr>
        <p:txBody>
          <a:bodyPr/>
          <a:lstStyle/>
          <a:p>
            <a:pPr algn="ctr"/>
            <a:r>
              <a:rPr lang="en-US" dirty="0"/>
              <a:t>You Chose: card 8</a:t>
            </a:r>
            <a:endParaRPr lang="en-CA" dirty="0"/>
          </a:p>
        </p:txBody>
      </p:sp>
      <p:pic>
        <p:nvPicPr>
          <p:cNvPr id="9" name="Picture 8">
            <a:extLst>
              <a:ext uri="{FF2B5EF4-FFF2-40B4-BE49-F238E27FC236}">
                <a16:creationId xmlns:a16="http://schemas.microsoft.com/office/drawing/2014/main" id="{628955B6-3384-9325-2DFC-31C07E67152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898842" y="1690240"/>
            <a:ext cx="6394316" cy="4565542"/>
          </a:xfrm>
          <a:prstGeom prst="rect">
            <a:avLst/>
          </a:prstGeom>
        </p:spPr>
      </p:pic>
      <p:sp>
        <p:nvSpPr>
          <p:cNvPr id="4" name="Title 1">
            <a:hlinkClick r:id="rId3" action="ppaction://hlinksldjump"/>
            <a:extLst>
              <a:ext uri="{FF2B5EF4-FFF2-40B4-BE49-F238E27FC236}">
                <a16:creationId xmlns:a16="http://schemas.microsoft.com/office/drawing/2014/main" id="{032919F9-12F5-3410-F141-3349B44B9752}"/>
              </a:ext>
            </a:extLst>
          </p:cNvPr>
          <p:cNvSpPr txBox="1">
            <a:spLocks/>
          </p:cNvSpPr>
          <p:nvPr/>
        </p:nvSpPr>
        <p:spPr>
          <a:xfrm>
            <a:off x="316967" y="3429000"/>
            <a:ext cx="2172435" cy="690300"/>
          </a:xfrm>
          <a:prstGeom prst="rect">
            <a:avLst/>
          </a:prstGeom>
          <a:solidFill>
            <a:schemeClr val="tx2">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b">
            <a:normAutofit fontScale="62500" lnSpcReduction="20000"/>
          </a:bodyPr>
          <a:lstStyle>
            <a:lvl1pPr algn="l" defTabSz="914400" rtl="0" eaLnBrk="1" latinLnBrk="0" hangingPunct="1">
              <a:lnSpc>
                <a:spcPct val="90000"/>
              </a:lnSpc>
              <a:spcBef>
                <a:spcPct val="0"/>
              </a:spcBef>
              <a:buNone/>
              <a:defRPr sz="5400" kern="1200">
                <a:solidFill>
                  <a:schemeClr val="tx1"/>
                </a:solidFill>
                <a:latin typeface="+mj-lt"/>
                <a:ea typeface="+mj-ea"/>
                <a:cs typeface="+mj-cs"/>
              </a:defRPr>
            </a:lvl1pPr>
          </a:lstStyle>
          <a:p>
            <a:pPr algn="ctr"/>
            <a:r>
              <a:rPr lang="en-US" sz="4000" dirty="0">
                <a:sym typeface="Wingdings" panose="05000000000000000000" pitchFamily="2" charset="2"/>
              </a:rPr>
              <a:t>Choose round</a:t>
            </a:r>
            <a:endParaRPr lang="en-CA" sz="4000" dirty="0"/>
          </a:p>
        </p:txBody>
      </p:sp>
    </p:spTree>
    <p:extLst>
      <p:ext uri="{BB962C8B-B14F-4D97-AF65-F5344CB8AC3E}">
        <p14:creationId xmlns:p14="http://schemas.microsoft.com/office/powerpoint/2010/main" val="4171289413"/>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1B9A4D-B731-174D-C791-2531B6938406}"/>
            </a:ext>
          </a:extLst>
        </p:cNvPr>
        <p:cNvGrpSpPr/>
        <p:nvPr/>
      </p:nvGrpSpPr>
      <p:grpSpPr>
        <a:xfrm>
          <a:off x="0" y="0"/>
          <a:ext cx="0" cy="0"/>
          <a:chOff x="0" y="0"/>
          <a:chExt cx="0" cy="0"/>
        </a:xfrm>
      </p:grpSpPr>
      <p:pic>
        <p:nvPicPr>
          <p:cNvPr id="7" name="Picture 6" descr="A game board with a map of a forest&#10;&#10;AI-generated content may be incorrect.">
            <a:extLst>
              <a:ext uri="{FF2B5EF4-FFF2-40B4-BE49-F238E27FC236}">
                <a16:creationId xmlns:a16="http://schemas.microsoft.com/office/drawing/2014/main" id="{7B926983-96AF-3991-9B20-511BDB1427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4248" y="977096"/>
            <a:ext cx="5203078" cy="5203078"/>
          </a:xfrm>
          <a:prstGeom prst="rect">
            <a:avLst/>
          </a:prstGeom>
        </p:spPr>
      </p:pic>
      <p:sp>
        <p:nvSpPr>
          <p:cNvPr id="8" name="Title 1">
            <a:extLst>
              <a:ext uri="{FF2B5EF4-FFF2-40B4-BE49-F238E27FC236}">
                <a16:creationId xmlns:a16="http://schemas.microsoft.com/office/drawing/2014/main" id="{AB9F9E14-91E0-6576-542E-4012D85BA8FC}"/>
              </a:ext>
            </a:extLst>
          </p:cNvPr>
          <p:cNvSpPr txBox="1">
            <a:spLocks/>
          </p:cNvSpPr>
          <p:nvPr/>
        </p:nvSpPr>
        <p:spPr>
          <a:xfrm>
            <a:off x="6594970" y="780805"/>
            <a:ext cx="4824329" cy="155339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Thanks for playing!</a:t>
            </a:r>
            <a:endParaRPr lang="en-CA" dirty="0"/>
          </a:p>
        </p:txBody>
      </p:sp>
      <p:grpSp>
        <p:nvGrpSpPr>
          <p:cNvPr id="2" name="Group 1">
            <a:extLst>
              <a:ext uri="{FF2B5EF4-FFF2-40B4-BE49-F238E27FC236}">
                <a16:creationId xmlns:a16="http://schemas.microsoft.com/office/drawing/2014/main" id="{6198215C-6A0B-D4F5-9A3E-16DE6F74F9A0}"/>
              </a:ext>
            </a:extLst>
          </p:cNvPr>
          <p:cNvGrpSpPr/>
          <p:nvPr/>
        </p:nvGrpSpPr>
        <p:grpSpPr>
          <a:xfrm>
            <a:off x="6312265" y="2353458"/>
            <a:ext cx="5389737" cy="3826716"/>
            <a:chOff x="2466974" y="4305107"/>
            <a:chExt cx="7258050" cy="1695534"/>
          </a:xfrm>
        </p:grpSpPr>
        <p:sp>
          <p:nvSpPr>
            <p:cNvPr id="3" name="Rectangle: Rounded Corners 2">
              <a:extLst>
                <a:ext uri="{FF2B5EF4-FFF2-40B4-BE49-F238E27FC236}">
                  <a16:creationId xmlns:a16="http://schemas.microsoft.com/office/drawing/2014/main" id="{A22328E9-229D-2FCF-5592-E450E578E6DE}"/>
                </a:ext>
              </a:extLst>
            </p:cNvPr>
            <p:cNvSpPr/>
            <p:nvPr/>
          </p:nvSpPr>
          <p:spPr>
            <a:xfrm>
              <a:off x="2466974" y="4305107"/>
              <a:ext cx="7258050" cy="1695534"/>
            </a:xfrm>
            <a:prstGeom prst="roundRect">
              <a:avLst>
                <a:gd name="adj" fmla="val 10190"/>
              </a:avLst>
            </a:prstGeom>
            <a:gradFill>
              <a:gsLst>
                <a:gs pos="0">
                  <a:schemeClr val="bg1">
                    <a:alpha val="5000"/>
                  </a:schemeClr>
                </a:gs>
                <a:gs pos="100000">
                  <a:schemeClr val="bg1">
                    <a:lumMod val="95000"/>
                    <a:alpha val="15000"/>
                  </a:schemeClr>
                </a:gs>
              </a:gsLst>
              <a:lin ang="5400000" scaled="1"/>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4" name="TextBox 3">
              <a:extLst>
                <a:ext uri="{FF2B5EF4-FFF2-40B4-BE49-F238E27FC236}">
                  <a16:creationId xmlns:a16="http://schemas.microsoft.com/office/drawing/2014/main" id="{2BBD7081-987B-5ED2-2A78-EC4F4CE41F94}"/>
                </a:ext>
              </a:extLst>
            </p:cNvPr>
            <p:cNvSpPr txBox="1"/>
            <p:nvPr/>
          </p:nvSpPr>
          <p:spPr>
            <a:xfrm>
              <a:off x="2861567" y="4350569"/>
              <a:ext cx="6468861" cy="1604609"/>
            </a:xfrm>
            <a:prstGeom prst="rect">
              <a:avLst/>
            </a:prstGeom>
            <a:noFill/>
          </p:spPr>
          <p:txBody>
            <a:bodyPr wrap="square" rtlCol="0">
              <a:spAutoFit/>
            </a:bodyPr>
            <a:lstStyle/>
            <a:p>
              <a:pPr algn="ctr">
                <a:lnSpc>
                  <a:spcPct val="120000"/>
                </a:lnSpc>
              </a:pPr>
              <a:r>
                <a:rPr lang="en-IN" sz="1600" b="1" dirty="0">
                  <a:latin typeface="Poppins SemiBold" panose="00000700000000000000" pitchFamily="2" charset="0"/>
                  <a:cs typeface="Poppins SemiBold" panose="00000700000000000000" pitchFamily="2" charset="0"/>
                </a:rPr>
                <a:t>Like what you see? Scan this QR code to give us feedback!</a:t>
              </a:r>
            </a:p>
            <a:p>
              <a:pPr algn="ctr">
                <a:lnSpc>
                  <a:spcPct val="120000"/>
                </a:lnSpc>
              </a:pPr>
              <a:endParaRPr lang="en-IN" sz="1600" b="1" dirty="0">
                <a:latin typeface="Poppins SemiBold" panose="00000700000000000000" pitchFamily="2" charset="0"/>
                <a:cs typeface="Poppins SemiBold" panose="00000700000000000000" pitchFamily="2" charset="0"/>
              </a:endParaRPr>
            </a:p>
            <a:p>
              <a:pPr algn="ctr">
                <a:lnSpc>
                  <a:spcPct val="120000"/>
                </a:lnSpc>
              </a:pPr>
              <a:endParaRPr lang="en-IN" sz="1600" b="1" dirty="0">
                <a:latin typeface="Poppins SemiBold" panose="00000700000000000000" pitchFamily="2" charset="0"/>
                <a:cs typeface="Poppins SemiBold" panose="00000700000000000000" pitchFamily="2" charset="0"/>
              </a:endParaRPr>
            </a:p>
            <a:p>
              <a:pPr algn="ctr">
                <a:lnSpc>
                  <a:spcPct val="120000"/>
                </a:lnSpc>
              </a:pPr>
              <a:endParaRPr lang="en-IN" sz="1600" b="1" dirty="0">
                <a:latin typeface="Poppins SemiBold" panose="00000700000000000000" pitchFamily="2" charset="0"/>
                <a:cs typeface="Poppins SemiBold" panose="00000700000000000000" pitchFamily="2" charset="0"/>
              </a:endParaRPr>
            </a:p>
            <a:p>
              <a:pPr algn="ctr">
                <a:lnSpc>
                  <a:spcPct val="120000"/>
                </a:lnSpc>
              </a:pPr>
              <a:endParaRPr lang="en-IN" sz="1600" b="1" dirty="0">
                <a:latin typeface="Poppins SemiBold" panose="00000700000000000000" pitchFamily="2" charset="0"/>
                <a:cs typeface="Poppins SemiBold" panose="00000700000000000000" pitchFamily="2" charset="0"/>
              </a:endParaRPr>
            </a:p>
            <a:p>
              <a:pPr algn="ctr">
                <a:lnSpc>
                  <a:spcPct val="120000"/>
                </a:lnSpc>
              </a:pPr>
              <a:endParaRPr lang="en-IN" sz="1600" b="1" dirty="0">
                <a:latin typeface="Poppins SemiBold" panose="00000700000000000000" pitchFamily="2" charset="0"/>
                <a:cs typeface="Poppins SemiBold" panose="00000700000000000000" pitchFamily="2" charset="0"/>
              </a:endParaRPr>
            </a:p>
            <a:p>
              <a:pPr algn="ctr">
                <a:lnSpc>
                  <a:spcPct val="120000"/>
                </a:lnSpc>
              </a:pPr>
              <a:endParaRPr lang="en-IN" sz="1600" b="1" dirty="0">
                <a:latin typeface="Poppins SemiBold" panose="00000700000000000000" pitchFamily="2" charset="0"/>
                <a:cs typeface="Poppins SemiBold" panose="00000700000000000000" pitchFamily="2" charset="0"/>
              </a:endParaRPr>
            </a:p>
            <a:p>
              <a:pPr algn="ctr">
                <a:lnSpc>
                  <a:spcPct val="120000"/>
                </a:lnSpc>
              </a:pPr>
              <a:r>
                <a:rPr lang="en-IN" sz="1600" b="1" dirty="0">
                  <a:latin typeface="Poppins SemiBold" panose="00000700000000000000" pitchFamily="2" charset="0"/>
                  <a:cs typeface="Poppins SemiBold" panose="00000700000000000000" pitchFamily="2" charset="0"/>
                </a:rPr>
                <a:t>Without research, hope is just a word. Research allows us to continue to improve outcomes for patients and our community. Thank you for your support!</a:t>
              </a:r>
            </a:p>
          </p:txBody>
        </p:sp>
      </p:grpSp>
      <p:pic>
        <p:nvPicPr>
          <p:cNvPr id="6" name="Picture 5" descr="A qr code on a white background&#10;&#10;AI-generated content may be incorrect.">
            <a:extLst>
              <a:ext uri="{FF2B5EF4-FFF2-40B4-BE49-F238E27FC236}">
                <a16:creationId xmlns:a16="http://schemas.microsoft.com/office/drawing/2014/main" id="{5378BF84-18C3-C340-CF76-2D5711543ECC}"/>
              </a:ext>
            </a:extLst>
          </p:cNvPr>
          <p:cNvPicPr>
            <a:picLocks noChangeAspect="1"/>
          </p:cNvPicPr>
          <p:nvPr/>
        </p:nvPicPr>
        <p:blipFill>
          <a:blip r:embed="rId3">
            <a:extLst>
              <a:ext uri="{28A0092B-C50C-407E-A947-70E740481C1C}">
                <a14:useLocalDpi xmlns:a14="http://schemas.microsoft.com/office/drawing/2010/main" val="0"/>
              </a:ext>
            </a:extLst>
          </a:blip>
          <a:srcRect l="7368" t="8857" r="7082" b="7527"/>
          <a:stretch>
            <a:fillRect/>
          </a:stretch>
        </p:blipFill>
        <p:spPr>
          <a:xfrm>
            <a:off x="8231627" y="3250775"/>
            <a:ext cx="1537406" cy="1502662"/>
          </a:xfrm>
          <a:prstGeom prst="rect">
            <a:avLst/>
          </a:prstGeom>
        </p:spPr>
      </p:pic>
    </p:spTree>
    <p:extLst>
      <p:ext uri="{BB962C8B-B14F-4D97-AF65-F5344CB8AC3E}">
        <p14:creationId xmlns:p14="http://schemas.microsoft.com/office/powerpoint/2010/main" val="39452767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ame board with a map of a forest&#10;&#10;AI-generated content may be incorrect.">
            <a:extLst>
              <a:ext uri="{FF2B5EF4-FFF2-40B4-BE49-F238E27FC236}">
                <a16:creationId xmlns:a16="http://schemas.microsoft.com/office/drawing/2014/main" id="{3E422CA9-8A16-375C-2094-6373BF6ECA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3062" y="838200"/>
            <a:ext cx="5203078" cy="5203078"/>
          </a:xfrm>
          <a:prstGeom prst="rect">
            <a:avLst/>
          </a:prstGeom>
        </p:spPr>
      </p:pic>
      <p:sp>
        <p:nvSpPr>
          <p:cNvPr id="8" name="Title 1">
            <a:extLst>
              <a:ext uri="{FF2B5EF4-FFF2-40B4-BE49-F238E27FC236}">
                <a16:creationId xmlns:a16="http://schemas.microsoft.com/office/drawing/2014/main" id="{490A238E-B3CA-80AD-D50E-0E5032C41D60}"/>
              </a:ext>
            </a:extLst>
          </p:cNvPr>
          <p:cNvSpPr txBox="1">
            <a:spLocks/>
          </p:cNvSpPr>
          <p:nvPr/>
        </p:nvSpPr>
        <p:spPr>
          <a:xfrm>
            <a:off x="6637948" y="1050912"/>
            <a:ext cx="4620986" cy="86278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Round 1</a:t>
            </a:r>
            <a:endParaRPr lang="en-CA" dirty="0"/>
          </a:p>
        </p:txBody>
      </p:sp>
      <p:sp>
        <p:nvSpPr>
          <p:cNvPr id="9" name="Title 1">
            <a:hlinkClick r:id="" action="ppaction://hlinkshowjump?jump=nextslide"/>
            <a:extLst>
              <a:ext uri="{FF2B5EF4-FFF2-40B4-BE49-F238E27FC236}">
                <a16:creationId xmlns:a16="http://schemas.microsoft.com/office/drawing/2014/main" id="{7C49911F-F701-15BF-FE0A-EB6425CB3834}"/>
              </a:ext>
            </a:extLst>
          </p:cNvPr>
          <p:cNvSpPr txBox="1">
            <a:spLocks/>
          </p:cNvSpPr>
          <p:nvPr/>
        </p:nvSpPr>
        <p:spPr>
          <a:xfrm>
            <a:off x="7862224" y="5116788"/>
            <a:ext cx="2172435" cy="690300"/>
          </a:xfrm>
          <a:prstGeom prst="rect">
            <a:avLst/>
          </a:prstGeom>
          <a:solidFill>
            <a:schemeClr val="tx2">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b">
            <a:normAutofit/>
          </a:bodyPr>
          <a:lstStyle>
            <a:lvl1pPr algn="l" defTabSz="914400" rtl="0" eaLnBrk="1" latinLnBrk="0" hangingPunct="1">
              <a:lnSpc>
                <a:spcPct val="90000"/>
              </a:lnSpc>
              <a:spcBef>
                <a:spcPct val="0"/>
              </a:spcBef>
              <a:buNone/>
              <a:defRPr sz="5400" kern="1200">
                <a:solidFill>
                  <a:schemeClr val="tx1"/>
                </a:solidFill>
                <a:latin typeface="+mj-lt"/>
                <a:ea typeface="+mj-ea"/>
                <a:cs typeface="+mj-cs"/>
              </a:defRPr>
            </a:lvl1pPr>
          </a:lstStyle>
          <a:p>
            <a:pPr algn="ctr"/>
            <a:r>
              <a:rPr lang="en-US" sz="4000" dirty="0"/>
              <a:t>Go!</a:t>
            </a:r>
            <a:endParaRPr lang="en-CA" sz="4000" dirty="0"/>
          </a:p>
        </p:txBody>
      </p:sp>
      <p:pic>
        <p:nvPicPr>
          <p:cNvPr id="11" name="Picture 10" descr="A sign with text and numbers&#10;&#10;AI-generated content may be incorrect.">
            <a:extLst>
              <a:ext uri="{FF2B5EF4-FFF2-40B4-BE49-F238E27FC236}">
                <a16:creationId xmlns:a16="http://schemas.microsoft.com/office/drawing/2014/main" id="{93920594-58FE-3E3C-EFD9-F5942E2C41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12212" y="2189331"/>
            <a:ext cx="3472461" cy="2479337"/>
          </a:xfrm>
          <a:prstGeom prst="rect">
            <a:avLst/>
          </a:prstGeom>
        </p:spPr>
      </p:pic>
    </p:spTree>
    <p:extLst>
      <p:ext uri="{BB962C8B-B14F-4D97-AF65-F5344CB8AC3E}">
        <p14:creationId xmlns:p14="http://schemas.microsoft.com/office/powerpoint/2010/main" val="38667807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8A6C76-E73B-663C-CE1D-BDE7A8CF2391}"/>
            </a:ext>
          </a:extLst>
        </p:cNvPr>
        <p:cNvGrpSpPr/>
        <p:nvPr/>
      </p:nvGrpSpPr>
      <p:grpSpPr>
        <a:xfrm>
          <a:off x="0" y="0"/>
          <a:ext cx="0" cy="0"/>
          <a:chOff x="0" y="0"/>
          <a:chExt cx="0" cy="0"/>
        </a:xfrm>
      </p:grpSpPr>
      <p:sp>
        <p:nvSpPr>
          <p:cNvPr id="27" name="Content Placeholder 2">
            <a:extLst>
              <a:ext uri="{FF2B5EF4-FFF2-40B4-BE49-F238E27FC236}">
                <a16:creationId xmlns:a16="http://schemas.microsoft.com/office/drawing/2014/main" id="{44D81C3D-676F-CA41-D1C3-678191037DC2}"/>
              </a:ext>
            </a:extLst>
          </p:cNvPr>
          <p:cNvSpPr>
            <a:spLocks noGrp="1"/>
          </p:cNvSpPr>
          <p:nvPr>
            <p:ph idx="1"/>
          </p:nvPr>
        </p:nvSpPr>
        <p:spPr>
          <a:xfrm>
            <a:off x="1836527" y="1568369"/>
            <a:ext cx="10515600" cy="4114801"/>
          </a:xfrm>
        </p:spPr>
        <p:txBody>
          <a:bodyPr/>
          <a:lstStyle/>
          <a:p>
            <a:pPr marL="0" indent="0">
              <a:buNone/>
            </a:pPr>
            <a:r>
              <a:rPr lang="en-US" b="1" dirty="0"/>
              <a:t>1 		              2                                         3                                         4</a:t>
            </a:r>
          </a:p>
          <a:p>
            <a:pPr marL="0" indent="0">
              <a:buNone/>
            </a:pPr>
            <a:endParaRPr lang="en-US" b="1" dirty="0"/>
          </a:p>
          <a:p>
            <a:pPr marL="0" indent="0">
              <a:buNone/>
            </a:pPr>
            <a:endParaRPr lang="en-US" b="1" dirty="0"/>
          </a:p>
          <a:p>
            <a:pPr marL="0" indent="0">
              <a:buNone/>
            </a:pPr>
            <a:endParaRPr lang="en-US" b="1" dirty="0"/>
          </a:p>
          <a:p>
            <a:pPr marL="0" indent="0">
              <a:buNone/>
            </a:pPr>
            <a:endParaRPr lang="en-US" sz="900" b="1" dirty="0"/>
          </a:p>
          <a:p>
            <a:pPr marL="0" indent="0">
              <a:buNone/>
            </a:pPr>
            <a:r>
              <a:rPr lang="en-US" b="1" dirty="0"/>
              <a:t>5                                         6                                         7                                         8</a:t>
            </a:r>
            <a:endParaRPr lang="en-CA" b="1" dirty="0"/>
          </a:p>
        </p:txBody>
      </p:sp>
      <p:sp>
        <p:nvSpPr>
          <p:cNvPr id="2" name="Title 1">
            <a:extLst>
              <a:ext uri="{FF2B5EF4-FFF2-40B4-BE49-F238E27FC236}">
                <a16:creationId xmlns:a16="http://schemas.microsoft.com/office/drawing/2014/main" id="{BB780EF1-9533-ABFD-E99D-A91406DCDE33}"/>
              </a:ext>
            </a:extLst>
          </p:cNvPr>
          <p:cNvSpPr>
            <a:spLocks noGrp="1"/>
          </p:cNvSpPr>
          <p:nvPr>
            <p:ph type="title"/>
          </p:nvPr>
        </p:nvSpPr>
        <p:spPr>
          <a:xfrm>
            <a:off x="838200" y="659267"/>
            <a:ext cx="10515600" cy="727766"/>
          </a:xfrm>
        </p:spPr>
        <p:txBody>
          <a:bodyPr/>
          <a:lstStyle/>
          <a:p>
            <a:pPr algn="ctr"/>
            <a:r>
              <a:rPr lang="en-US" dirty="0"/>
              <a:t>Round 1: Choose your Card!</a:t>
            </a:r>
            <a:endParaRPr lang="en-CA" dirty="0"/>
          </a:p>
        </p:txBody>
      </p:sp>
      <p:pic>
        <p:nvPicPr>
          <p:cNvPr id="17" name="Picture 16" descr="A sign with text and numbers&#10;&#10;AI-generated content may be incorrect.">
            <a:hlinkClick r:id="rId2" action="ppaction://hlinksldjump"/>
            <a:extLst>
              <a:ext uri="{FF2B5EF4-FFF2-40B4-BE49-F238E27FC236}">
                <a16:creationId xmlns:a16="http://schemas.microsoft.com/office/drawing/2014/main" id="{2DF55BB0-8083-A543-92E3-F633A8CBDB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5014" y="1933308"/>
            <a:ext cx="2496031" cy="1782166"/>
          </a:xfrm>
          <a:prstGeom prst="rect">
            <a:avLst/>
          </a:prstGeom>
        </p:spPr>
      </p:pic>
      <p:pic>
        <p:nvPicPr>
          <p:cNvPr id="18" name="Picture 17" descr="A sign with text and numbers&#10;&#10;AI-generated content may be incorrect.">
            <a:hlinkClick r:id="rId4" action="ppaction://hlinksldjump"/>
            <a:extLst>
              <a:ext uri="{FF2B5EF4-FFF2-40B4-BE49-F238E27FC236}">
                <a16:creationId xmlns:a16="http://schemas.microsoft.com/office/drawing/2014/main" id="{0C170D82-6B6C-3FC0-7CD3-73E16DA4CB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86994" y="1933308"/>
            <a:ext cx="2496031" cy="1782166"/>
          </a:xfrm>
          <a:prstGeom prst="rect">
            <a:avLst/>
          </a:prstGeom>
        </p:spPr>
      </p:pic>
      <p:pic>
        <p:nvPicPr>
          <p:cNvPr id="19" name="Picture 18" descr="A sign with text and numbers&#10;&#10;AI-generated content may be incorrect.">
            <a:hlinkClick r:id="rId5" action="ppaction://hlinksldjump"/>
            <a:extLst>
              <a:ext uri="{FF2B5EF4-FFF2-40B4-BE49-F238E27FC236}">
                <a16:creationId xmlns:a16="http://schemas.microsoft.com/office/drawing/2014/main" id="{CEE3CA74-AB76-CD0F-73AA-F3A910878D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08974" y="1933308"/>
            <a:ext cx="2496031" cy="1782166"/>
          </a:xfrm>
          <a:prstGeom prst="rect">
            <a:avLst/>
          </a:prstGeom>
        </p:spPr>
      </p:pic>
      <p:pic>
        <p:nvPicPr>
          <p:cNvPr id="20" name="Picture 19" descr="A sign with text and numbers&#10;&#10;AI-generated content may be incorrect.">
            <a:hlinkClick r:id="rId6" action="ppaction://hlinksldjump"/>
            <a:extLst>
              <a:ext uri="{FF2B5EF4-FFF2-40B4-BE49-F238E27FC236}">
                <a16:creationId xmlns:a16="http://schemas.microsoft.com/office/drawing/2014/main" id="{9FFAE5E9-27F6-E1D7-0524-496621047C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30954" y="1933308"/>
            <a:ext cx="2496031" cy="1782166"/>
          </a:xfrm>
          <a:prstGeom prst="rect">
            <a:avLst/>
          </a:prstGeom>
        </p:spPr>
      </p:pic>
      <p:pic>
        <p:nvPicPr>
          <p:cNvPr id="23" name="Picture 22" descr="A sign with text and numbers&#10;&#10;AI-generated content may be incorrect.">
            <a:hlinkClick r:id="rId7" action="ppaction://hlinksldjump"/>
            <a:extLst>
              <a:ext uri="{FF2B5EF4-FFF2-40B4-BE49-F238E27FC236}">
                <a16:creationId xmlns:a16="http://schemas.microsoft.com/office/drawing/2014/main" id="{6447230A-726D-55CF-AC00-22BB998C1B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5014" y="4064979"/>
            <a:ext cx="2496031" cy="1782166"/>
          </a:xfrm>
          <a:prstGeom prst="rect">
            <a:avLst/>
          </a:prstGeom>
        </p:spPr>
      </p:pic>
      <p:pic>
        <p:nvPicPr>
          <p:cNvPr id="24" name="Picture 23" descr="A sign with text and numbers&#10;&#10;AI-generated content may be incorrect.">
            <a:hlinkClick r:id="rId8" action="ppaction://hlinksldjump"/>
            <a:extLst>
              <a:ext uri="{FF2B5EF4-FFF2-40B4-BE49-F238E27FC236}">
                <a16:creationId xmlns:a16="http://schemas.microsoft.com/office/drawing/2014/main" id="{912C4E7F-3BA4-F6AB-04D1-86499D8158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86994" y="4064979"/>
            <a:ext cx="2496031" cy="1782166"/>
          </a:xfrm>
          <a:prstGeom prst="rect">
            <a:avLst/>
          </a:prstGeom>
        </p:spPr>
      </p:pic>
      <p:pic>
        <p:nvPicPr>
          <p:cNvPr id="25" name="Picture 24" descr="A sign with text and numbers&#10;&#10;AI-generated content may be incorrect.">
            <a:hlinkClick r:id="rId9" action="ppaction://hlinksldjump"/>
            <a:extLst>
              <a:ext uri="{FF2B5EF4-FFF2-40B4-BE49-F238E27FC236}">
                <a16:creationId xmlns:a16="http://schemas.microsoft.com/office/drawing/2014/main" id="{16C643E8-24E8-678D-53ED-D7033EFC4C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08974" y="4064979"/>
            <a:ext cx="2496031" cy="1782166"/>
          </a:xfrm>
          <a:prstGeom prst="rect">
            <a:avLst/>
          </a:prstGeom>
        </p:spPr>
      </p:pic>
      <p:pic>
        <p:nvPicPr>
          <p:cNvPr id="26" name="Picture 25" descr="A sign with text and numbers&#10;&#10;AI-generated content may be incorrect.">
            <a:hlinkClick r:id="rId10" action="ppaction://hlinksldjump"/>
            <a:extLst>
              <a:ext uri="{FF2B5EF4-FFF2-40B4-BE49-F238E27FC236}">
                <a16:creationId xmlns:a16="http://schemas.microsoft.com/office/drawing/2014/main" id="{0A145FBA-7A11-EC17-C70A-6E8FB9B0B3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30954" y="4064979"/>
            <a:ext cx="2496031" cy="1782166"/>
          </a:xfrm>
          <a:prstGeom prst="rect">
            <a:avLst/>
          </a:prstGeom>
        </p:spPr>
      </p:pic>
    </p:spTree>
    <p:extLst>
      <p:ext uri="{BB962C8B-B14F-4D97-AF65-F5344CB8AC3E}">
        <p14:creationId xmlns:p14="http://schemas.microsoft.com/office/powerpoint/2010/main" val="38478214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EDBB0C-0A2E-8CFC-F6D2-A1E21EF1233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EA3AAFC-A066-3D5B-0E65-A66004C4BD40}"/>
              </a:ext>
            </a:extLst>
          </p:cNvPr>
          <p:cNvSpPr>
            <a:spLocks noGrp="1"/>
          </p:cNvSpPr>
          <p:nvPr>
            <p:ph type="title"/>
          </p:nvPr>
        </p:nvSpPr>
        <p:spPr>
          <a:xfrm>
            <a:off x="838200" y="304842"/>
            <a:ext cx="10515600" cy="1116811"/>
          </a:xfrm>
        </p:spPr>
        <p:txBody>
          <a:bodyPr/>
          <a:lstStyle/>
          <a:p>
            <a:pPr algn="ctr"/>
            <a:r>
              <a:rPr lang="en-US" dirty="0"/>
              <a:t>You Chose: card 1</a:t>
            </a:r>
            <a:endParaRPr lang="en-CA" dirty="0"/>
          </a:p>
        </p:txBody>
      </p:sp>
      <p:pic>
        <p:nvPicPr>
          <p:cNvPr id="9" name="Picture 8" descr="A screenshot of a game&#10;&#10;AI-generated content may be incorrect.">
            <a:extLst>
              <a:ext uri="{FF2B5EF4-FFF2-40B4-BE49-F238E27FC236}">
                <a16:creationId xmlns:a16="http://schemas.microsoft.com/office/drawing/2014/main" id="{22CB5235-ABF5-5104-6189-2A2073DF88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98842" y="1690240"/>
            <a:ext cx="6394316" cy="4565542"/>
          </a:xfrm>
          <a:prstGeom prst="rect">
            <a:avLst/>
          </a:prstGeom>
        </p:spPr>
      </p:pic>
      <p:sp>
        <p:nvSpPr>
          <p:cNvPr id="12" name="Title 1">
            <a:hlinkClick r:id="rId3" action="ppaction://hlinksldjump"/>
            <a:extLst>
              <a:ext uri="{FF2B5EF4-FFF2-40B4-BE49-F238E27FC236}">
                <a16:creationId xmlns:a16="http://schemas.microsoft.com/office/drawing/2014/main" id="{38BA2B90-0664-F94D-B438-2302E440DB72}"/>
              </a:ext>
            </a:extLst>
          </p:cNvPr>
          <p:cNvSpPr txBox="1">
            <a:spLocks/>
          </p:cNvSpPr>
          <p:nvPr/>
        </p:nvSpPr>
        <p:spPr>
          <a:xfrm>
            <a:off x="316967" y="3429000"/>
            <a:ext cx="2172435" cy="690300"/>
          </a:xfrm>
          <a:prstGeom prst="rect">
            <a:avLst/>
          </a:prstGeom>
          <a:solidFill>
            <a:schemeClr val="tx2">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b">
            <a:normAutofit fontScale="62500" lnSpcReduction="20000"/>
          </a:bodyPr>
          <a:lstStyle>
            <a:lvl1pPr algn="l" defTabSz="914400" rtl="0" eaLnBrk="1" latinLnBrk="0" hangingPunct="1">
              <a:lnSpc>
                <a:spcPct val="90000"/>
              </a:lnSpc>
              <a:spcBef>
                <a:spcPct val="0"/>
              </a:spcBef>
              <a:buNone/>
              <a:defRPr sz="5400" kern="1200">
                <a:solidFill>
                  <a:schemeClr val="tx1"/>
                </a:solidFill>
                <a:latin typeface="+mj-lt"/>
                <a:ea typeface="+mj-ea"/>
                <a:cs typeface="+mj-cs"/>
              </a:defRPr>
            </a:lvl1pPr>
          </a:lstStyle>
          <a:p>
            <a:pPr algn="ctr"/>
            <a:r>
              <a:rPr lang="en-US" sz="4000" dirty="0">
                <a:sym typeface="Wingdings" panose="05000000000000000000" pitchFamily="2" charset="2"/>
              </a:rPr>
              <a:t>Choose round</a:t>
            </a:r>
            <a:endParaRPr lang="en-CA" sz="4000" dirty="0"/>
          </a:p>
        </p:txBody>
      </p:sp>
    </p:spTree>
    <p:extLst>
      <p:ext uri="{BB962C8B-B14F-4D97-AF65-F5344CB8AC3E}">
        <p14:creationId xmlns:p14="http://schemas.microsoft.com/office/powerpoint/2010/main" val="15240948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34234B-9802-E4DE-C09B-7516CB32B9B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D84FD21-EA7D-B1E2-F3E2-1B3710343794}"/>
              </a:ext>
            </a:extLst>
          </p:cNvPr>
          <p:cNvSpPr>
            <a:spLocks noGrp="1"/>
          </p:cNvSpPr>
          <p:nvPr>
            <p:ph type="title"/>
          </p:nvPr>
        </p:nvSpPr>
        <p:spPr>
          <a:xfrm>
            <a:off x="838200" y="304842"/>
            <a:ext cx="10515600" cy="1116811"/>
          </a:xfrm>
        </p:spPr>
        <p:txBody>
          <a:bodyPr/>
          <a:lstStyle/>
          <a:p>
            <a:pPr algn="ctr"/>
            <a:r>
              <a:rPr lang="en-US" dirty="0"/>
              <a:t>You Chose: card 2</a:t>
            </a:r>
            <a:endParaRPr lang="en-CA" dirty="0"/>
          </a:p>
        </p:txBody>
      </p:sp>
      <p:pic>
        <p:nvPicPr>
          <p:cNvPr id="9" name="Picture 8">
            <a:extLst>
              <a:ext uri="{FF2B5EF4-FFF2-40B4-BE49-F238E27FC236}">
                <a16:creationId xmlns:a16="http://schemas.microsoft.com/office/drawing/2014/main" id="{E7D6125D-69BF-68D8-1D32-E1C247F0D1F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898842" y="1690240"/>
            <a:ext cx="6394316" cy="4565542"/>
          </a:xfrm>
          <a:prstGeom prst="rect">
            <a:avLst/>
          </a:prstGeom>
        </p:spPr>
      </p:pic>
      <p:sp>
        <p:nvSpPr>
          <p:cNvPr id="4" name="Title 1">
            <a:hlinkClick r:id="rId3" action="ppaction://hlinksldjump"/>
            <a:extLst>
              <a:ext uri="{FF2B5EF4-FFF2-40B4-BE49-F238E27FC236}">
                <a16:creationId xmlns:a16="http://schemas.microsoft.com/office/drawing/2014/main" id="{7A993FED-1120-7FDC-2C09-B018E24C0C1B}"/>
              </a:ext>
            </a:extLst>
          </p:cNvPr>
          <p:cNvSpPr txBox="1">
            <a:spLocks/>
          </p:cNvSpPr>
          <p:nvPr/>
        </p:nvSpPr>
        <p:spPr>
          <a:xfrm>
            <a:off x="316967" y="3429000"/>
            <a:ext cx="2172435" cy="690300"/>
          </a:xfrm>
          <a:prstGeom prst="rect">
            <a:avLst/>
          </a:prstGeom>
          <a:solidFill>
            <a:schemeClr val="tx2">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b">
            <a:normAutofit fontScale="62500" lnSpcReduction="20000"/>
          </a:bodyPr>
          <a:lstStyle>
            <a:lvl1pPr algn="l" defTabSz="914400" rtl="0" eaLnBrk="1" latinLnBrk="0" hangingPunct="1">
              <a:lnSpc>
                <a:spcPct val="90000"/>
              </a:lnSpc>
              <a:spcBef>
                <a:spcPct val="0"/>
              </a:spcBef>
              <a:buNone/>
              <a:defRPr sz="5400" kern="1200">
                <a:solidFill>
                  <a:schemeClr val="tx1"/>
                </a:solidFill>
                <a:latin typeface="+mj-lt"/>
                <a:ea typeface="+mj-ea"/>
                <a:cs typeface="+mj-cs"/>
              </a:defRPr>
            </a:lvl1pPr>
          </a:lstStyle>
          <a:p>
            <a:pPr algn="ctr"/>
            <a:r>
              <a:rPr lang="en-US" sz="4000" dirty="0">
                <a:sym typeface="Wingdings" panose="05000000000000000000" pitchFamily="2" charset="2"/>
              </a:rPr>
              <a:t>Choose round</a:t>
            </a:r>
            <a:endParaRPr lang="en-CA" sz="4000" dirty="0"/>
          </a:p>
        </p:txBody>
      </p:sp>
    </p:spTree>
    <p:extLst>
      <p:ext uri="{BB962C8B-B14F-4D97-AF65-F5344CB8AC3E}">
        <p14:creationId xmlns:p14="http://schemas.microsoft.com/office/powerpoint/2010/main" val="10703008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46BAEC-4B45-A8F5-E047-B07518989C9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39A974F-1201-C1E8-7144-FC0F73287411}"/>
              </a:ext>
            </a:extLst>
          </p:cNvPr>
          <p:cNvSpPr>
            <a:spLocks noGrp="1"/>
          </p:cNvSpPr>
          <p:nvPr>
            <p:ph type="title"/>
          </p:nvPr>
        </p:nvSpPr>
        <p:spPr>
          <a:xfrm>
            <a:off x="838200" y="304842"/>
            <a:ext cx="10515600" cy="1116811"/>
          </a:xfrm>
        </p:spPr>
        <p:txBody>
          <a:bodyPr/>
          <a:lstStyle/>
          <a:p>
            <a:pPr algn="ctr"/>
            <a:r>
              <a:rPr lang="en-US" dirty="0"/>
              <a:t>You Chose: card 3</a:t>
            </a:r>
            <a:endParaRPr lang="en-CA" dirty="0"/>
          </a:p>
        </p:txBody>
      </p:sp>
      <p:pic>
        <p:nvPicPr>
          <p:cNvPr id="9" name="Picture 8">
            <a:extLst>
              <a:ext uri="{FF2B5EF4-FFF2-40B4-BE49-F238E27FC236}">
                <a16:creationId xmlns:a16="http://schemas.microsoft.com/office/drawing/2014/main" id="{AD03F125-9AA6-44E5-E24D-B79B3D5ECC0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898842" y="1690240"/>
            <a:ext cx="6394316" cy="4565542"/>
          </a:xfrm>
          <a:prstGeom prst="rect">
            <a:avLst/>
          </a:prstGeom>
        </p:spPr>
      </p:pic>
      <p:sp>
        <p:nvSpPr>
          <p:cNvPr id="4" name="Title 1">
            <a:hlinkClick r:id="rId3" action="ppaction://hlinksldjump"/>
            <a:extLst>
              <a:ext uri="{FF2B5EF4-FFF2-40B4-BE49-F238E27FC236}">
                <a16:creationId xmlns:a16="http://schemas.microsoft.com/office/drawing/2014/main" id="{5A3393BB-406E-DBF0-55FD-CA6A7757FCA6}"/>
              </a:ext>
            </a:extLst>
          </p:cNvPr>
          <p:cNvSpPr txBox="1">
            <a:spLocks/>
          </p:cNvSpPr>
          <p:nvPr/>
        </p:nvSpPr>
        <p:spPr>
          <a:xfrm>
            <a:off x="316967" y="3429000"/>
            <a:ext cx="2172435" cy="690300"/>
          </a:xfrm>
          <a:prstGeom prst="rect">
            <a:avLst/>
          </a:prstGeom>
          <a:solidFill>
            <a:schemeClr val="tx2">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b">
            <a:normAutofit fontScale="62500" lnSpcReduction="20000"/>
          </a:bodyPr>
          <a:lstStyle>
            <a:lvl1pPr algn="l" defTabSz="914400" rtl="0" eaLnBrk="1" latinLnBrk="0" hangingPunct="1">
              <a:lnSpc>
                <a:spcPct val="90000"/>
              </a:lnSpc>
              <a:spcBef>
                <a:spcPct val="0"/>
              </a:spcBef>
              <a:buNone/>
              <a:defRPr sz="5400" kern="1200">
                <a:solidFill>
                  <a:schemeClr val="tx1"/>
                </a:solidFill>
                <a:latin typeface="+mj-lt"/>
                <a:ea typeface="+mj-ea"/>
                <a:cs typeface="+mj-cs"/>
              </a:defRPr>
            </a:lvl1pPr>
          </a:lstStyle>
          <a:p>
            <a:pPr algn="ctr"/>
            <a:r>
              <a:rPr lang="en-US" sz="4000" dirty="0">
                <a:sym typeface="Wingdings" panose="05000000000000000000" pitchFamily="2" charset="2"/>
              </a:rPr>
              <a:t>Choose round</a:t>
            </a:r>
            <a:endParaRPr lang="en-CA" sz="4000" dirty="0"/>
          </a:p>
        </p:txBody>
      </p:sp>
    </p:spTree>
    <p:extLst>
      <p:ext uri="{BB962C8B-B14F-4D97-AF65-F5344CB8AC3E}">
        <p14:creationId xmlns:p14="http://schemas.microsoft.com/office/powerpoint/2010/main" val="17641091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7A95FF-731D-4504-0F3C-21DDCDD36BB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8496495-465E-FC26-466B-B9D2F65EFE9C}"/>
              </a:ext>
            </a:extLst>
          </p:cNvPr>
          <p:cNvSpPr>
            <a:spLocks noGrp="1"/>
          </p:cNvSpPr>
          <p:nvPr>
            <p:ph type="title"/>
          </p:nvPr>
        </p:nvSpPr>
        <p:spPr>
          <a:xfrm>
            <a:off x="838200" y="304842"/>
            <a:ext cx="10515600" cy="1116811"/>
          </a:xfrm>
        </p:spPr>
        <p:txBody>
          <a:bodyPr/>
          <a:lstStyle/>
          <a:p>
            <a:pPr algn="ctr"/>
            <a:r>
              <a:rPr lang="en-US" dirty="0"/>
              <a:t>You Chose: card 4</a:t>
            </a:r>
            <a:endParaRPr lang="en-CA" dirty="0"/>
          </a:p>
        </p:txBody>
      </p:sp>
      <p:pic>
        <p:nvPicPr>
          <p:cNvPr id="9" name="Picture 8">
            <a:extLst>
              <a:ext uri="{FF2B5EF4-FFF2-40B4-BE49-F238E27FC236}">
                <a16:creationId xmlns:a16="http://schemas.microsoft.com/office/drawing/2014/main" id="{25A23651-CD4D-767F-A95C-8E481158465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898842" y="1690240"/>
            <a:ext cx="6394316" cy="4565542"/>
          </a:xfrm>
          <a:prstGeom prst="rect">
            <a:avLst/>
          </a:prstGeom>
        </p:spPr>
      </p:pic>
      <p:sp>
        <p:nvSpPr>
          <p:cNvPr id="4" name="Title 1">
            <a:hlinkClick r:id="rId3" action="ppaction://hlinksldjump"/>
            <a:extLst>
              <a:ext uri="{FF2B5EF4-FFF2-40B4-BE49-F238E27FC236}">
                <a16:creationId xmlns:a16="http://schemas.microsoft.com/office/drawing/2014/main" id="{F42BB7A6-E537-5FA5-EDE6-264433676C0F}"/>
              </a:ext>
            </a:extLst>
          </p:cNvPr>
          <p:cNvSpPr txBox="1">
            <a:spLocks/>
          </p:cNvSpPr>
          <p:nvPr/>
        </p:nvSpPr>
        <p:spPr>
          <a:xfrm>
            <a:off x="316967" y="3429000"/>
            <a:ext cx="2172435" cy="690300"/>
          </a:xfrm>
          <a:prstGeom prst="rect">
            <a:avLst/>
          </a:prstGeom>
          <a:solidFill>
            <a:schemeClr val="tx2">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b">
            <a:normAutofit fontScale="62500" lnSpcReduction="20000"/>
          </a:bodyPr>
          <a:lstStyle>
            <a:lvl1pPr algn="l" defTabSz="914400" rtl="0" eaLnBrk="1" latinLnBrk="0" hangingPunct="1">
              <a:lnSpc>
                <a:spcPct val="90000"/>
              </a:lnSpc>
              <a:spcBef>
                <a:spcPct val="0"/>
              </a:spcBef>
              <a:buNone/>
              <a:defRPr sz="5400" kern="1200">
                <a:solidFill>
                  <a:schemeClr val="tx1"/>
                </a:solidFill>
                <a:latin typeface="+mj-lt"/>
                <a:ea typeface="+mj-ea"/>
                <a:cs typeface="+mj-cs"/>
              </a:defRPr>
            </a:lvl1pPr>
          </a:lstStyle>
          <a:p>
            <a:pPr algn="ctr"/>
            <a:r>
              <a:rPr lang="en-US" sz="4000" dirty="0">
                <a:sym typeface="Wingdings" panose="05000000000000000000" pitchFamily="2" charset="2"/>
              </a:rPr>
              <a:t>Choose round</a:t>
            </a:r>
            <a:endParaRPr lang="en-CA" sz="4000" dirty="0"/>
          </a:p>
        </p:txBody>
      </p:sp>
    </p:spTree>
    <p:extLst>
      <p:ext uri="{BB962C8B-B14F-4D97-AF65-F5344CB8AC3E}">
        <p14:creationId xmlns:p14="http://schemas.microsoft.com/office/powerpoint/2010/main" val="19723502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ontent Placeholder 2">
            <a:extLst>
              <a:ext uri="{FF2B5EF4-FFF2-40B4-BE49-F238E27FC236}">
                <a16:creationId xmlns:a16="http://schemas.microsoft.com/office/drawing/2014/main" id="{BA45DBF1-7C0C-B93B-590F-73BC88A2B274}"/>
              </a:ext>
            </a:extLst>
          </p:cNvPr>
          <p:cNvSpPr>
            <a:spLocks noGrp="1"/>
          </p:cNvSpPr>
          <p:nvPr>
            <p:ph idx="1"/>
          </p:nvPr>
        </p:nvSpPr>
        <p:spPr>
          <a:xfrm>
            <a:off x="216071" y="1220925"/>
            <a:ext cx="10515600" cy="4114801"/>
          </a:xfrm>
        </p:spPr>
        <p:txBody>
          <a:bodyPr/>
          <a:lstStyle/>
          <a:p>
            <a:pPr marL="0" indent="0">
              <a:buNone/>
            </a:pPr>
            <a:r>
              <a:rPr lang="en-US" b="1" dirty="0"/>
              <a:t>1 		        2                                   3                                  4                                   5</a:t>
            </a:r>
          </a:p>
          <a:p>
            <a:pPr marL="0" indent="0">
              <a:buNone/>
            </a:pPr>
            <a:endParaRPr lang="en-CA" b="1" dirty="0"/>
          </a:p>
          <a:p>
            <a:pPr marL="0" indent="0">
              <a:buNone/>
            </a:pPr>
            <a:endParaRPr lang="en-CA" b="1" dirty="0"/>
          </a:p>
          <a:p>
            <a:pPr marL="0" indent="0">
              <a:buNone/>
            </a:pPr>
            <a:endParaRPr lang="en-CA" b="1" dirty="0"/>
          </a:p>
          <a:p>
            <a:pPr marL="0" indent="0">
              <a:buNone/>
            </a:pPr>
            <a:endParaRPr lang="en-CA" b="1" dirty="0"/>
          </a:p>
          <a:p>
            <a:pPr marL="0" indent="0">
              <a:buNone/>
            </a:pPr>
            <a:endParaRPr lang="en-CA" b="1" dirty="0"/>
          </a:p>
          <a:p>
            <a:pPr marL="0" indent="0">
              <a:buNone/>
            </a:pPr>
            <a:r>
              <a:rPr lang="en-CA" b="1" dirty="0"/>
              <a:t>6                                   7                                  8                                   9                                 10</a:t>
            </a:r>
          </a:p>
        </p:txBody>
      </p:sp>
      <p:sp>
        <p:nvSpPr>
          <p:cNvPr id="2" name="Title 1">
            <a:extLst>
              <a:ext uri="{FF2B5EF4-FFF2-40B4-BE49-F238E27FC236}">
                <a16:creationId xmlns:a16="http://schemas.microsoft.com/office/drawing/2014/main" id="{5DAD342D-6933-45F4-87A9-CDA11CF0EF95}"/>
              </a:ext>
            </a:extLst>
          </p:cNvPr>
          <p:cNvSpPr>
            <a:spLocks noGrp="1"/>
          </p:cNvSpPr>
          <p:nvPr>
            <p:ph type="title"/>
          </p:nvPr>
        </p:nvSpPr>
        <p:spPr>
          <a:xfrm>
            <a:off x="838200" y="279260"/>
            <a:ext cx="10515600" cy="727766"/>
          </a:xfrm>
        </p:spPr>
        <p:txBody>
          <a:bodyPr/>
          <a:lstStyle/>
          <a:p>
            <a:pPr algn="ctr"/>
            <a:r>
              <a:rPr lang="en-US" dirty="0"/>
              <a:t>Choose your player!</a:t>
            </a:r>
            <a:endParaRPr lang="en-CA" dirty="0"/>
          </a:p>
        </p:txBody>
      </p:sp>
      <p:pic>
        <p:nvPicPr>
          <p:cNvPr id="5" name="Picture 4" descr="A card with a group of people in the middle&#10;&#10;AI-generated content may be incorrect.">
            <a:hlinkClick r:id="rId2" action="ppaction://hlinksldjump"/>
            <a:extLst>
              <a:ext uri="{FF2B5EF4-FFF2-40B4-BE49-F238E27FC236}">
                <a16:creationId xmlns:a16="http://schemas.microsoft.com/office/drawing/2014/main" id="{115D3E29-EDF5-9D75-D5CC-A6ACDC952B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8068" y="1306857"/>
            <a:ext cx="1864519" cy="2486025"/>
          </a:xfrm>
          <a:prstGeom prst="rect">
            <a:avLst/>
          </a:prstGeom>
        </p:spPr>
      </p:pic>
      <p:pic>
        <p:nvPicPr>
          <p:cNvPr id="6" name="Picture 5" descr="A card with a group of people in the middle&#10;&#10;AI-generated content may be incorrect.">
            <a:hlinkClick r:id="rId4" action="ppaction://hlinksldjump"/>
            <a:extLst>
              <a:ext uri="{FF2B5EF4-FFF2-40B4-BE49-F238E27FC236}">
                <a16:creationId xmlns:a16="http://schemas.microsoft.com/office/drawing/2014/main" id="{303D0AAA-518C-5911-EFAA-BAC1B5FE08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63740" y="1306858"/>
            <a:ext cx="1864519" cy="2486025"/>
          </a:xfrm>
          <a:prstGeom prst="rect">
            <a:avLst/>
          </a:prstGeom>
        </p:spPr>
      </p:pic>
      <p:pic>
        <p:nvPicPr>
          <p:cNvPr id="7" name="Picture 6" descr="A card with a group of people in the middle&#10;&#10;AI-generated content may be incorrect.">
            <a:hlinkClick r:id="rId5" action="ppaction://hlinksldjump"/>
            <a:extLst>
              <a:ext uri="{FF2B5EF4-FFF2-40B4-BE49-F238E27FC236}">
                <a16:creationId xmlns:a16="http://schemas.microsoft.com/office/drawing/2014/main" id="{D6A2BD2A-1125-F986-EEEC-3E7F07D308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45904" y="1306858"/>
            <a:ext cx="1864519" cy="2486025"/>
          </a:xfrm>
          <a:prstGeom prst="rect">
            <a:avLst/>
          </a:prstGeom>
        </p:spPr>
      </p:pic>
      <p:pic>
        <p:nvPicPr>
          <p:cNvPr id="8" name="Picture 7" descr="A card with a group of people in the middle&#10;&#10;AI-generated content may be incorrect.">
            <a:hlinkClick r:id="rId6" action="ppaction://hlinksldjump"/>
            <a:extLst>
              <a:ext uri="{FF2B5EF4-FFF2-40B4-BE49-F238E27FC236}">
                <a16:creationId xmlns:a16="http://schemas.microsoft.com/office/drawing/2014/main" id="{D4A84F91-36CA-860F-AF5D-6E9A2D49E7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81576" y="1306857"/>
            <a:ext cx="1864519" cy="2486025"/>
          </a:xfrm>
          <a:prstGeom prst="rect">
            <a:avLst/>
          </a:prstGeom>
        </p:spPr>
      </p:pic>
      <p:pic>
        <p:nvPicPr>
          <p:cNvPr id="9" name="Picture 8" descr="A card with a group of people in the middle&#10;&#10;AI-generated content may be incorrect.">
            <a:hlinkClick r:id="rId7" action="ppaction://hlinksldjump"/>
            <a:extLst>
              <a:ext uri="{FF2B5EF4-FFF2-40B4-BE49-F238E27FC236}">
                <a16:creationId xmlns:a16="http://schemas.microsoft.com/office/drawing/2014/main" id="{8CC3DC60-E264-FCC0-B619-367FA67182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99412" y="1306857"/>
            <a:ext cx="1864519" cy="2486025"/>
          </a:xfrm>
          <a:prstGeom prst="rect">
            <a:avLst/>
          </a:prstGeom>
        </p:spPr>
      </p:pic>
      <p:pic>
        <p:nvPicPr>
          <p:cNvPr id="10" name="Picture 9" descr="A card with a group of people in the middle&#10;&#10;AI-generated content may be incorrect.">
            <a:hlinkClick r:id="rId8" action="ppaction://hlinksldjump"/>
            <a:extLst>
              <a:ext uri="{FF2B5EF4-FFF2-40B4-BE49-F238E27FC236}">
                <a16:creationId xmlns:a16="http://schemas.microsoft.com/office/drawing/2014/main" id="{E317FDB9-5898-E0CE-26CD-0B70EA4D71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8068" y="4092714"/>
            <a:ext cx="1864519" cy="2486025"/>
          </a:xfrm>
          <a:prstGeom prst="rect">
            <a:avLst/>
          </a:prstGeom>
        </p:spPr>
      </p:pic>
      <p:pic>
        <p:nvPicPr>
          <p:cNvPr id="11" name="Picture 10" descr="A card with a group of people in the middle&#10;&#10;AI-generated content may be incorrect.">
            <a:hlinkClick r:id="rId9" action="ppaction://hlinksldjump"/>
            <a:extLst>
              <a:ext uri="{FF2B5EF4-FFF2-40B4-BE49-F238E27FC236}">
                <a16:creationId xmlns:a16="http://schemas.microsoft.com/office/drawing/2014/main" id="{DC2EA65C-361E-FBF5-9A0C-EF9B7F7012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63740" y="4092715"/>
            <a:ext cx="1864519" cy="2486025"/>
          </a:xfrm>
          <a:prstGeom prst="rect">
            <a:avLst/>
          </a:prstGeom>
        </p:spPr>
      </p:pic>
      <p:pic>
        <p:nvPicPr>
          <p:cNvPr id="12" name="Picture 11" descr="A card with a group of people in the middle&#10;&#10;AI-generated content may be incorrect.">
            <a:hlinkClick r:id="rId10" action="ppaction://hlinksldjump"/>
            <a:extLst>
              <a:ext uri="{FF2B5EF4-FFF2-40B4-BE49-F238E27FC236}">
                <a16:creationId xmlns:a16="http://schemas.microsoft.com/office/drawing/2014/main" id="{BBCB0CA2-8D8D-F6D5-BBF4-5B704FE59E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45904" y="4092715"/>
            <a:ext cx="1864519" cy="2486025"/>
          </a:xfrm>
          <a:prstGeom prst="rect">
            <a:avLst/>
          </a:prstGeom>
        </p:spPr>
      </p:pic>
      <p:pic>
        <p:nvPicPr>
          <p:cNvPr id="13" name="Picture 12" descr="A card with a group of people in the middle&#10;&#10;AI-generated content may be incorrect.">
            <a:hlinkClick r:id="rId11" action="ppaction://hlinksldjump"/>
            <a:extLst>
              <a:ext uri="{FF2B5EF4-FFF2-40B4-BE49-F238E27FC236}">
                <a16:creationId xmlns:a16="http://schemas.microsoft.com/office/drawing/2014/main" id="{C8380D13-A898-41B1-47CA-42A5CA85FA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81576" y="4092714"/>
            <a:ext cx="1864519" cy="2486025"/>
          </a:xfrm>
          <a:prstGeom prst="rect">
            <a:avLst/>
          </a:prstGeom>
        </p:spPr>
      </p:pic>
      <p:pic>
        <p:nvPicPr>
          <p:cNvPr id="14" name="Picture 13" descr="A card with a group of people in the middle&#10;&#10;AI-generated content may be incorrect.">
            <a:hlinkClick r:id="rId12" action="ppaction://hlinksldjump"/>
            <a:extLst>
              <a:ext uri="{FF2B5EF4-FFF2-40B4-BE49-F238E27FC236}">
                <a16:creationId xmlns:a16="http://schemas.microsoft.com/office/drawing/2014/main" id="{6E04BDA3-794C-EE2B-1FCA-4DBA3273EC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99412" y="4092714"/>
            <a:ext cx="1864519" cy="2486025"/>
          </a:xfrm>
          <a:prstGeom prst="rect">
            <a:avLst/>
          </a:prstGeom>
        </p:spPr>
      </p:pic>
    </p:spTree>
    <p:extLst>
      <p:ext uri="{BB962C8B-B14F-4D97-AF65-F5344CB8AC3E}">
        <p14:creationId xmlns:p14="http://schemas.microsoft.com/office/powerpoint/2010/main" val="24554097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D9A15A-DA08-0E63-5EFA-E15E3671405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9A28555-CC9C-1882-B34A-5239C69D19ED}"/>
              </a:ext>
            </a:extLst>
          </p:cNvPr>
          <p:cNvSpPr>
            <a:spLocks noGrp="1"/>
          </p:cNvSpPr>
          <p:nvPr>
            <p:ph type="title"/>
          </p:nvPr>
        </p:nvSpPr>
        <p:spPr>
          <a:xfrm>
            <a:off x="838200" y="304842"/>
            <a:ext cx="10515600" cy="1116811"/>
          </a:xfrm>
        </p:spPr>
        <p:txBody>
          <a:bodyPr/>
          <a:lstStyle/>
          <a:p>
            <a:pPr algn="ctr"/>
            <a:r>
              <a:rPr lang="en-US" dirty="0"/>
              <a:t>You Chose: card 5</a:t>
            </a:r>
            <a:endParaRPr lang="en-CA" dirty="0"/>
          </a:p>
        </p:txBody>
      </p:sp>
      <p:pic>
        <p:nvPicPr>
          <p:cNvPr id="9" name="Picture 8">
            <a:extLst>
              <a:ext uri="{FF2B5EF4-FFF2-40B4-BE49-F238E27FC236}">
                <a16:creationId xmlns:a16="http://schemas.microsoft.com/office/drawing/2014/main" id="{7E1A5718-FF4D-B27A-AD64-401C33E6824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898842" y="1690240"/>
            <a:ext cx="6394316" cy="4565542"/>
          </a:xfrm>
          <a:prstGeom prst="rect">
            <a:avLst/>
          </a:prstGeom>
        </p:spPr>
      </p:pic>
      <p:sp>
        <p:nvSpPr>
          <p:cNvPr id="4" name="Title 1">
            <a:hlinkClick r:id="rId3" action="ppaction://hlinksldjump"/>
            <a:extLst>
              <a:ext uri="{FF2B5EF4-FFF2-40B4-BE49-F238E27FC236}">
                <a16:creationId xmlns:a16="http://schemas.microsoft.com/office/drawing/2014/main" id="{44243F79-203F-61D8-BAC7-D161C34CB735}"/>
              </a:ext>
            </a:extLst>
          </p:cNvPr>
          <p:cNvSpPr txBox="1">
            <a:spLocks/>
          </p:cNvSpPr>
          <p:nvPr/>
        </p:nvSpPr>
        <p:spPr>
          <a:xfrm>
            <a:off x="316967" y="3429000"/>
            <a:ext cx="2172435" cy="690300"/>
          </a:xfrm>
          <a:prstGeom prst="rect">
            <a:avLst/>
          </a:prstGeom>
          <a:solidFill>
            <a:schemeClr val="tx2">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b">
            <a:normAutofit fontScale="62500" lnSpcReduction="20000"/>
          </a:bodyPr>
          <a:lstStyle>
            <a:lvl1pPr algn="l" defTabSz="914400" rtl="0" eaLnBrk="1" latinLnBrk="0" hangingPunct="1">
              <a:lnSpc>
                <a:spcPct val="90000"/>
              </a:lnSpc>
              <a:spcBef>
                <a:spcPct val="0"/>
              </a:spcBef>
              <a:buNone/>
              <a:defRPr sz="5400" kern="1200">
                <a:solidFill>
                  <a:schemeClr val="tx1"/>
                </a:solidFill>
                <a:latin typeface="+mj-lt"/>
                <a:ea typeface="+mj-ea"/>
                <a:cs typeface="+mj-cs"/>
              </a:defRPr>
            </a:lvl1pPr>
          </a:lstStyle>
          <a:p>
            <a:pPr algn="ctr"/>
            <a:r>
              <a:rPr lang="en-US" sz="4000" dirty="0">
                <a:sym typeface="Wingdings" panose="05000000000000000000" pitchFamily="2" charset="2"/>
              </a:rPr>
              <a:t>Choose round</a:t>
            </a:r>
            <a:endParaRPr lang="en-CA" sz="4000" dirty="0"/>
          </a:p>
        </p:txBody>
      </p:sp>
    </p:spTree>
    <p:extLst>
      <p:ext uri="{BB962C8B-B14F-4D97-AF65-F5344CB8AC3E}">
        <p14:creationId xmlns:p14="http://schemas.microsoft.com/office/powerpoint/2010/main" val="12135301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3D7BAA-A101-07DE-86C4-E0EF88A11D6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6B0959C-7CA9-3864-B568-9850CB6C95BE}"/>
              </a:ext>
            </a:extLst>
          </p:cNvPr>
          <p:cNvSpPr>
            <a:spLocks noGrp="1"/>
          </p:cNvSpPr>
          <p:nvPr>
            <p:ph type="title"/>
          </p:nvPr>
        </p:nvSpPr>
        <p:spPr>
          <a:xfrm>
            <a:off x="838200" y="304842"/>
            <a:ext cx="10515600" cy="1116811"/>
          </a:xfrm>
        </p:spPr>
        <p:txBody>
          <a:bodyPr/>
          <a:lstStyle/>
          <a:p>
            <a:pPr algn="ctr"/>
            <a:r>
              <a:rPr lang="en-US" dirty="0"/>
              <a:t>You Chose: card 6</a:t>
            </a:r>
            <a:endParaRPr lang="en-CA" dirty="0"/>
          </a:p>
        </p:txBody>
      </p:sp>
      <p:pic>
        <p:nvPicPr>
          <p:cNvPr id="9" name="Picture 8">
            <a:extLst>
              <a:ext uri="{FF2B5EF4-FFF2-40B4-BE49-F238E27FC236}">
                <a16:creationId xmlns:a16="http://schemas.microsoft.com/office/drawing/2014/main" id="{4014C4F9-1D25-5C25-3022-B4EDCB8B8C4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898842" y="1690240"/>
            <a:ext cx="6394316" cy="4565542"/>
          </a:xfrm>
          <a:prstGeom prst="rect">
            <a:avLst/>
          </a:prstGeom>
        </p:spPr>
      </p:pic>
      <p:sp>
        <p:nvSpPr>
          <p:cNvPr id="4" name="Title 1">
            <a:hlinkClick r:id="rId3" action="ppaction://hlinksldjump"/>
            <a:extLst>
              <a:ext uri="{FF2B5EF4-FFF2-40B4-BE49-F238E27FC236}">
                <a16:creationId xmlns:a16="http://schemas.microsoft.com/office/drawing/2014/main" id="{DF8C24C0-2AC8-CEA0-A4A1-FF1732BA6B8C}"/>
              </a:ext>
            </a:extLst>
          </p:cNvPr>
          <p:cNvSpPr txBox="1">
            <a:spLocks/>
          </p:cNvSpPr>
          <p:nvPr/>
        </p:nvSpPr>
        <p:spPr>
          <a:xfrm>
            <a:off x="316967" y="3429000"/>
            <a:ext cx="2172435" cy="690300"/>
          </a:xfrm>
          <a:prstGeom prst="rect">
            <a:avLst/>
          </a:prstGeom>
          <a:solidFill>
            <a:schemeClr val="tx2">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b">
            <a:normAutofit fontScale="62500" lnSpcReduction="20000"/>
          </a:bodyPr>
          <a:lstStyle>
            <a:lvl1pPr algn="l" defTabSz="914400" rtl="0" eaLnBrk="1" latinLnBrk="0" hangingPunct="1">
              <a:lnSpc>
                <a:spcPct val="90000"/>
              </a:lnSpc>
              <a:spcBef>
                <a:spcPct val="0"/>
              </a:spcBef>
              <a:buNone/>
              <a:defRPr sz="5400" kern="1200">
                <a:solidFill>
                  <a:schemeClr val="tx1"/>
                </a:solidFill>
                <a:latin typeface="+mj-lt"/>
                <a:ea typeface="+mj-ea"/>
                <a:cs typeface="+mj-cs"/>
              </a:defRPr>
            </a:lvl1pPr>
          </a:lstStyle>
          <a:p>
            <a:pPr algn="ctr"/>
            <a:r>
              <a:rPr lang="en-US" sz="4000" dirty="0">
                <a:sym typeface="Wingdings" panose="05000000000000000000" pitchFamily="2" charset="2"/>
              </a:rPr>
              <a:t>Choose round</a:t>
            </a:r>
            <a:endParaRPr lang="en-CA" sz="4000" dirty="0"/>
          </a:p>
        </p:txBody>
      </p:sp>
    </p:spTree>
    <p:extLst>
      <p:ext uri="{BB962C8B-B14F-4D97-AF65-F5344CB8AC3E}">
        <p14:creationId xmlns:p14="http://schemas.microsoft.com/office/powerpoint/2010/main" val="34626590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905A1D-80D7-6B37-B404-30DD06D4865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DFD3B31-1ABA-ED82-1F4D-AF1C454DDCDA}"/>
              </a:ext>
            </a:extLst>
          </p:cNvPr>
          <p:cNvSpPr>
            <a:spLocks noGrp="1"/>
          </p:cNvSpPr>
          <p:nvPr>
            <p:ph type="title"/>
          </p:nvPr>
        </p:nvSpPr>
        <p:spPr>
          <a:xfrm>
            <a:off x="838200" y="304842"/>
            <a:ext cx="10515600" cy="1116811"/>
          </a:xfrm>
        </p:spPr>
        <p:txBody>
          <a:bodyPr/>
          <a:lstStyle/>
          <a:p>
            <a:pPr algn="ctr"/>
            <a:r>
              <a:rPr lang="en-US" dirty="0"/>
              <a:t>You Chose: card 7</a:t>
            </a:r>
            <a:endParaRPr lang="en-CA" dirty="0"/>
          </a:p>
        </p:txBody>
      </p:sp>
      <p:pic>
        <p:nvPicPr>
          <p:cNvPr id="9" name="Picture 8">
            <a:extLst>
              <a:ext uri="{FF2B5EF4-FFF2-40B4-BE49-F238E27FC236}">
                <a16:creationId xmlns:a16="http://schemas.microsoft.com/office/drawing/2014/main" id="{898EA131-1861-8AC7-727E-3865147A703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898842" y="1690240"/>
            <a:ext cx="6394316" cy="4565542"/>
          </a:xfrm>
          <a:prstGeom prst="rect">
            <a:avLst/>
          </a:prstGeom>
        </p:spPr>
      </p:pic>
      <p:sp>
        <p:nvSpPr>
          <p:cNvPr id="4" name="Title 1">
            <a:hlinkClick r:id="rId3" action="ppaction://hlinksldjump"/>
            <a:extLst>
              <a:ext uri="{FF2B5EF4-FFF2-40B4-BE49-F238E27FC236}">
                <a16:creationId xmlns:a16="http://schemas.microsoft.com/office/drawing/2014/main" id="{A1256CFB-6E01-8000-1BD0-E8D79C03FD1D}"/>
              </a:ext>
            </a:extLst>
          </p:cNvPr>
          <p:cNvSpPr txBox="1">
            <a:spLocks/>
          </p:cNvSpPr>
          <p:nvPr/>
        </p:nvSpPr>
        <p:spPr>
          <a:xfrm>
            <a:off x="316967" y="3429000"/>
            <a:ext cx="2172435" cy="690300"/>
          </a:xfrm>
          <a:prstGeom prst="rect">
            <a:avLst/>
          </a:prstGeom>
          <a:solidFill>
            <a:schemeClr val="tx2">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b">
            <a:normAutofit fontScale="62500" lnSpcReduction="20000"/>
          </a:bodyPr>
          <a:lstStyle>
            <a:lvl1pPr algn="l" defTabSz="914400" rtl="0" eaLnBrk="1" latinLnBrk="0" hangingPunct="1">
              <a:lnSpc>
                <a:spcPct val="90000"/>
              </a:lnSpc>
              <a:spcBef>
                <a:spcPct val="0"/>
              </a:spcBef>
              <a:buNone/>
              <a:defRPr sz="5400" kern="1200">
                <a:solidFill>
                  <a:schemeClr val="tx1"/>
                </a:solidFill>
                <a:latin typeface="+mj-lt"/>
                <a:ea typeface="+mj-ea"/>
                <a:cs typeface="+mj-cs"/>
              </a:defRPr>
            </a:lvl1pPr>
          </a:lstStyle>
          <a:p>
            <a:pPr algn="ctr"/>
            <a:r>
              <a:rPr lang="en-US" sz="4000" dirty="0">
                <a:sym typeface="Wingdings" panose="05000000000000000000" pitchFamily="2" charset="2"/>
              </a:rPr>
              <a:t>Choose round</a:t>
            </a:r>
            <a:endParaRPr lang="en-CA" sz="4000" dirty="0"/>
          </a:p>
        </p:txBody>
      </p:sp>
    </p:spTree>
    <p:extLst>
      <p:ext uri="{BB962C8B-B14F-4D97-AF65-F5344CB8AC3E}">
        <p14:creationId xmlns:p14="http://schemas.microsoft.com/office/powerpoint/2010/main" val="33896611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D1E366-8463-692C-B010-1F0152F26E2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7846F2C-A703-C341-DC65-F43AA061685A}"/>
              </a:ext>
            </a:extLst>
          </p:cNvPr>
          <p:cNvSpPr>
            <a:spLocks noGrp="1"/>
          </p:cNvSpPr>
          <p:nvPr>
            <p:ph type="title"/>
          </p:nvPr>
        </p:nvSpPr>
        <p:spPr>
          <a:xfrm>
            <a:off x="838200" y="304842"/>
            <a:ext cx="10515600" cy="1116811"/>
          </a:xfrm>
        </p:spPr>
        <p:txBody>
          <a:bodyPr/>
          <a:lstStyle/>
          <a:p>
            <a:pPr algn="ctr"/>
            <a:r>
              <a:rPr lang="en-US" dirty="0"/>
              <a:t>You Chose: card 8</a:t>
            </a:r>
            <a:endParaRPr lang="en-CA" dirty="0"/>
          </a:p>
        </p:txBody>
      </p:sp>
      <p:pic>
        <p:nvPicPr>
          <p:cNvPr id="9" name="Picture 8">
            <a:extLst>
              <a:ext uri="{FF2B5EF4-FFF2-40B4-BE49-F238E27FC236}">
                <a16:creationId xmlns:a16="http://schemas.microsoft.com/office/drawing/2014/main" id="{CE9D768C-C7B3-7E21-A15C-8C9945B2818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898842" y="1690240"/>
            <a:ext cx="6394316" cy="4565542"/>
          </a:xfrm>
          <a:prstGeom prst="rect">
            <a:avLst/>
          </a:prstGeom>
        </p:spPr>
      </p:pic>
      <p:sp>
        <p:nvSpPr>
          <p:cNvPr id="4" name="Title 1">
            <a:hlinkClick r:id="rId3" action="ppaction://hlinksldjump"/>
            <a:extLst>
              <a:ext uri="{FF2B5EF4-FFF2-40B4-BE49-F238E27FC236}">
                <a16:creationId xmlns:a16="http://schemas.microsoft.com/office/drawing/2014/main" id="{636D76A6-2D41-D43D-55DC-0FF72FB8CE83}"/>
              </a:ext>
            </a:extLst>
          </p:cNvPr>
          <p:cNvSpPr txBox="1">
            <a:spLocks/>
          </p:cNvSpPr>
          <p:nvPr/>
        </p:nvSpPr>
        <p:spPr>
          <a:xfrm>
            <a:off x="316967" y="3429000"/>
            <a:ext cx="2172435" cy="690300"/>
          </a:xfrm>
          <a:prstGeom prst="rect">
            <a:avLst/>
          </a:prstGeom>
          <a:solidFill>
            <a:schemeClr val="tx2">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b">
            <a:normAutofit fontScale="62500" lnSpcReduction="20000"/>
          </a:bodyPr>
          <a:lstStyle>
            <a:lvl1pPr algn="l" defTabSz="914400" rtl="0" eaLnBrk="1" latinLnBrk="0" hangingPunct="1">
              <a:lnSpc>
                <a:spcPct val="90000"/>
              </a:lnSpc>
              <a:spcBef>
                <a:spcPct val="0"/>
              </a:spcBef>
              <a:buNone/>
              <a:defRPr sz="5400" kern="1200">
                <a:solidFill>
                  <a:schemeClr val="tx1"/>
                </a:solidFill>
                <a:latin typeface="+mj-lt"/>
                <a:ea typeface="+mj-ea"/>
                <a:cs typeface="+mj-cs"/>
              </a:defRPr>
            </a:lvl1pPr>
          </a:lstStyle>
          <a:p>
            <a:pPr algn="ctr"/>
            <a:r>
              <a:rPr lang="en-US" sz="4000" dirty="0">
                <a:sym typeface="Wingdings" panose="05000000000000000000" pitchFamily="2" charset="2"/>
              </a:rPr>
              <a:t>Choose round</a:t>
            </a:r>
            <a:endParaRPr lang="en-CA" sz="4000" dirty="0"/>
          </a:p>
        </p:txBody>
      </p:sp>
    </p:spTree>
    <p:extLst>
      <p:ext uri="{BB962C8B-B14F-4D97-AF65-F5344CB8AC3E}">
        <p14:creationId xmlns:p14="http://schemas.microsoft.com/office/powerpoint/2010/main" val="13938929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2B52D8-1EB0-76F6-70A6-84F1152961A8}"/>
            </a:ext>
          </a:extLst>
        </p:cNvPr>
        <p:cNvGrpSpPr/>
        <p:nvPr/>
      </p:nvGrpSpPr>
      <p:grpSpPr>
        <a:xfrm>
          <a:off x="0" y="0"/>
          <a:ext cx="0" cy="0"/>
          <a:chOff x="0" y="0"/>
          <a:chExt cx="0" cy="0"/>
        </a:xfrm>
      </p:grpSpPr>
      <p:pic>
        <p:nvPicPr>
          <p:cNvPr id="7" name="Picture 6" descr="A game board with a map of a forest&#10;&#10;AI-generated content may be incorrect.">
            <a:extLst>
              <a:ext uri="{FF2B5EF4-FFF2-40B4-BE49-F238E27FC236}">
                <a16:creationId xmlns:a16="http://schemas.microsoft.com/office/drawing/2014/main" id="{A6790F34-BA4A-26DD-525E-CEDBFD3D1B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3062" y="838200"/>
            <a:ext cx="5203078" cy="5203078"/>
          </a:xfrm>
          <a:prstGeom prst="rect">
            <a:avLst/>
          </a:prstGeom>
        </p:spPr>
      </p:pic>
      <p:sp>
        <p:nvSpPr>
          <p:cNvPr id="8" name="Title 1">
            <a:extLst>
              <a:ext uri="{FF2B5EF4-FFF2-40B4-BE49-F238E27FC236}">
                <a16:creationId xmlns:a16="http://schemas.microsoft.com/office/drawing/2014/main" id="{EF4F8F9F-F4E5-A9F7-E82B-D3A0A9C79535}"/>
              </a:ext>
            </a:extLst>
          </p:cNvPr>
          <p:cNvSpPr txBox="1">
            <a:spLocks/>
          </p:cNvSpPr>
          <p:nvPr/>
        </p:nvSpPr>
        <p:spPr>
          <a:xfrm>
            <a:off x="6637948" y="1050912"/>
            <a:ext cx="4620986" cy="86278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Round 2</a:t>
            </a:r>
            <a:endParaRPr lang="en-CA" dirty="0"/>
          </a:p>
        </p:txBody>
      </p:sp>
      <p:sp>
        <p:nvSpPr>
          <p:cNvPr id="9" name="Title 1">
            <a:hlinkClick r:id="" action="ppaction://hlinkshowjump?jump=nextslide"/>
            <a:extLst>
              <a:ext uri="{FF2B5EF4-FFF2-40B4-BE49-F238E27FC236}">
                <a16:creationId xmlns:a16="http://schemas.microsoft.com/office/drawing/2014/main" id="{D4E125D2-A78B-19E3-5F5D-A90DCA1F7F8C}"/>
              </a:ext>
            </a:extLst>
          </p:cNvPr>
          <p:cNvSpPr txBox="1">
            <a:spLocks/>
          </p:cNvSpPr>
          <p:nvPr/>
        </p:nvSpPr>
        <p:spPr>
          <a:xfrm>
            <a:off x="7862224" y="5116788"/>
            <a:ext cx="2172435" cy="690300"/>
          </a:xfrm>
          <a:prstGeom prst="rect">
            <a:avLst/>
          </a:prstGeom>
          <a:solidFill>
            <a:schemeClr val="tx2">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b">
            <a:normAutofit/>
          </a:bodyPr>
          <a:lstStyle>
            <a:lvl1pPr algn="l" defTabSz="914400" rtl="0" eaLnBrk="1" latinLnBrk="0" hangingPunct="1">
              <a:lnSpc>
                <a:spcPct val="90000"/>
              </a:lnSpc>
              <a:spcBef>
                <a:spcPct val="0"/>
              </a:spcBef>
              <a:buNone/>
              <a:defRPr sz="5400" kern="1200">
                <a:solidFill>
                  <a:schemeClr val="tx1"/>
                </a:solidFill>
                <a:latin typeface="+mj-lt"/>
                <a:ea typeface="+mj-ea"/>
                <a:cs typeface="+mj-cs"/>
              </a:defRPr>
            </a:lvl1pPr>
          </a:lstStyle>
          <a:p>
            <a:pPr algn="ctr"/>
            <a:r>
              <a:rPr lang="en-US" sz="4000" dirty="0"/>
              <a:t>Go!</a:t>
            </a:r>
            <a:endParaRPr lang="en-CA" sz="4000" dirty="0"/>
          </a:p>
        </p:txBody>
      </p:sp>
      <p:pic>
        <p:nvPicPr>
          <p:cNvPr id="11" name="Picture 10">
            <a:extLst>
              <a:ext uri="{FF2B5EF4-FFF2-40B4-BE49-F238E27FC236}">
                <a16:creationId xmlns:a16="http://schemas.microsoft.com/office/drawing/2014/main" id="{377C822F-8F01-D913-1344-A1E7507F928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212212" y="2189331"/>
            <a:ext cx="3472460" cy="2479337"/>
          </a:xfrm>
          <a:prstGeom prst="rect">
            <a:avLst/>
          </a:prstGeom>
        </p:spPr>
      </p:pic>
    </p:spTree>
    <p:extLst>
      <p:ext uri="{BB962C8B-B14F-4D97-AF65-F5344CB8AC3E}">
        <p14:creationId xmlns:p14="http://schemas.microsoft.com/office/powerpoint/2010/main" val="23508513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85CFD9-B0BD-0053-FBB1-6699D3BBF1B3}"/>
            </a:ext>
          </a:extLst>
        </p:cNvPr>
        <p:cNvGrpSpPr/>
        <p:nvPr/>
      </p:nvGrpSpPr>
      <p:grpSpPr>
        <a:xfrm>
          <a:off x="0" y="0"/>
          <a:ext cx="0" cy="0"/>
          <a:chOff x="0" y="0"/>
          <a:chExt cx="0" cy="0"/>
        </a:xfrm>
      </p:grpSpPr>
      <p:pic>
        <p:nvPicPr>
          <p:cNvPr id="17" name="Picture 16">
            <a:hlinkClick r:id="rId2" action="ppaction://hlinksldjump"/>
            <a:extLst>
              <a:ext uri="{FF2B5EF4-FFF2-40B4-BE49-F238E27FC236}">
                <a16:creationId xmlns:a16="http://schemas.microsoft.com/office/drawing/2014/main" id="{928D2E24-6B84-9334-831F-96B193FB8E7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65014" y="1933308"/>
            <a:ext cx="2496030" cy="1782166"/>
          </a:xfrm>
          <a:prstGeom prst="rect">
            <a:avLst/>
          </a:prstGeom>
        </p:spPr>
      </p:pic>
      <p:sp>
        <p:nvSpPr>
          <p:cNvPr id="27" name="Content Placeholder 2">
            <a:extLst>
              <a:ext uri="{FF2B5EF4-FFF2-40B4-BE49-F238E27FC236}">
                <a16:creationId xmlns:a16="http://schemas.microsoft.com/office/drawing/2014/main" id="{20644441-34CF-5A1E-1A43-579D1025D571}"/>
              </a:ext>
            </a:extLst>
          </p:cNvPr>
          <p:cNvSpPr>
            <a:spLocks noGrp="1"/>
          </p:cNvSpPr>
          <p:nvPr>
            <p:ph idx="1"/>
          </p:nvPr>
        </p:nvSpPr>
        <p:spPr>
          <a:xfrm>
            <a:off x="1836527" y="1568369"/>
            <a:ext cx="10515600" cy="4114801"/>
          </a:xfrm>
        </p:spPr>
        <p:txBody>
          <a:bodyPr/>
          <a:lstStyle/>
          <a:p>
            <a:pPr marL="0" indent="0">
              <a:buNone/>
            </a:pPr>
            <a:r>
              <a:rPr lang="en-US" b="1" dirty="0"/>
              <a:t>1 		              2                                         3                                         4</a:t>
            </a:r>
          </a:p>
          <a:p>
            <a:pPr marL="0" indent="0">
              <a:buNone/>
            </a:pPr>
            <a:endParaRPr lang="en-US" b="1" dirty="0"/>
          </a:p>
          <a:p>
            <a:pPr marL="0" indent="0">
              <a:buNone/>
            </a:pPr>
            <a:endParaRPr lang="en-US" b="1" dirty="0"/>
          </a:p>
          <a:p>
            <a:pPr marL="0" indent="0">
              <a:buNone/>
            </a:pPr>
            <a:endParaRPr lang="en-US" b="1" dirty="0"/>
          </a:p>
          <a:p>
            <a:pPr marL="0" indent="0">
              <a:buNone/>
            </a:pPr>
            <a:endParaRPr lang="en-US" sz="900" b="1" dirty="0"/>
          </a:p>
          <a:p>
            <a:pPr marL="0" indent="0">
              <a:buNone/>
            </a:pPr>
            <a:r>
              <a:rPr lang="en-US" b="1" dirty="0"/>
              <a:t>5                                         6                                         7                                         8</a:t>
            </a:r>
            <a:endParaRPr lang="en-CA" b="1" dirty="0"/>
          </a:p>
        </p:txBody>
      </p:sp>
      <p:sp>
        <p:nvSpPr>
          <p:cNvPr id="2" name="Title 1">
            <a:extLst>
              <a:ext uri="{FF2B5EF4-FFF2-40B4-BE49-F238E27FC236}">
                <a16:creationId xmlns:a16="http://schemas.microsoft.com/office/drawing/2014/main" id="{3CEB4FBD-281B-19F8-3AE9-635D45D89AD5}"/>
              </a:ext>
            </a:extLst>
          </p:cNvPr>
          <p:cNvSpPr>
            <a:spLocks noGrp="1"/>
          </p:cNvSpPr>
          <p:nvPr>
            <p:ph type="title"/>
          </p:nvPr>
        </p:nvSpPr>
        <p:spPr>
          <a:xfrm>
            <a:off x="838200" y="659267"/>
            <a:ext cx="10515600" cy="727766"/>
          </a:xfrm>
        </p:spPr>
        <p:txBody>
          <a:bodyPr/>
          <a:lstStyle/>
          <a:p>
            <a:pPr algn="ctr"/>
            <a:r>
              <a:rPr lang="en-US" dirty="0"/>
              <a:t>Round 2: Choose your Card!</a:t>
            </a:r>
            <a:endParaRPr lang="en-CA" dirty="0"/>
          </a:p>
        </p:txBody>
      </p:sp>
      <p:pic>
        <p:nvPicPr>
          <p:cNvPr id="18" name="Picture 17">
            <a:hlinkClick r:id="rId4" action="ppaction://hlinksldjump"/>
            <a:extLst>
              <a:ext uri="{FF2B5EF4-FFF2-40B4-BE49-F238E27FC236}">
                <a16:creationId xmlns:a16="http://schemas.microsoft.com/office/drawing/2014/main" id="{BB6EF006-0C8A-B4A7-EDE2-0D549BBCC0C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486994" y="1933308"/>
            <a:ext cx="2496030" cy="1782166"/>
          </a:xfrm>
          <a:prstGeom prst="rect">
            <a:avLst/>
          </a:prstGeom>
        </p:spPr>
      </p:pic>
      <p:pic>
        <p:nvPicPr>
          <p:cNvPr id="19" name="Picture 18">
            <a:hlinkClick r:id="rId5" action="ppaction://hlinksldjump"/>
            <a:extLst>
              <a:ext uri="{FF2B5EF4-FFF2-40B4-BE49-F238E27FC236}">
                <a16:creationId xmlns:a16="http://schemas.microsoft.com/office/drawing/2014/main" id="{7F9D01C6-EEB7-E708-A17D-F3F4BB3DAB5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208974" y="1933308"/>
            <a:ext cx="2496030" cy="1782166"/>
          </a:xfrm>
          <a:prstGeom prst="rect">
            <a:avLst/>
          </a:prstGeom>
        </p:spPr>
      </p:pic>
      <p:pic>
        <p:nvPicPr>
          <p:cNvPr id="20" name="Picture 19">
            <a:hlinkClick r:id="rId6" action="ppaction://hlinksldjump"/>
            <a:extLst>
              <a:ext uri="{FF2B5EF4-FFF2-40B4-BE49-F238E27FC236}">
                <a16:creationId xmlns:a16="http://schemas.microsoft.com/office/drawing/2014/main" id="{E5740BEA-0788-EEEB-A058-F76F558EA80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930954" y="1933308"/>
            <a:ext cx="2496030" cy="1782166"/>
          </a:xfrm>
          <a:prstGeom prst="rect">
            <a:avLst/>
          </a:prstGeom>
        </p:spPr>
      </p:pic>
      <p:pic>
        <p:nvPicPr>
          <p:cNvPr id="23" name="Picture 22">
            <a:hlinkClick r:id="rId7" action="ppaction://hlinksldjump"/>
            <a:extLst>
              <a:ext uri="{FF2B5EF4-FFF2-40B4-BE49-F238E27FC236}">
                <a16:creationId xmlns:a16="http://schemas.microsoft.com/office/drawing/2014/main" id="{9D2978BC-52B1-CC9A-2286-6B9B3F7C9FC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65014" y="4064979"/>
            <a:ext cx="2496030" cy="1782166"/>
          </a:xfrm>
          <a:prstGeom prst="rect">
            <a:avLst/>
          </a:prstGeom>
        </p:spPr>
      </p:pic>
      <p:pic>
        <p:nvPicPr>
          <p:cNvPr id="24" name="Picture 23">
            <a:hlinkClick r:id="rId8" action="ppaction://hlinksldjump"/>
            <a:extLst>
              <a:ext uri="{FF2B5EF4-FFF2-40B4-BE49-F238E27FC236}">
                <a16:creationId xmlns:a16="http://schemas.microsoft.com/office/drawing/2014/main" id="{769D4C6F-CDF3-7F86-86ED-229257696E6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486994" y="4064979"/>
            <a:ext cx="2496030" cy="1782166"/>
          </a:xfrm>
          <a:prstGeom prst="rect">
            <a:avLst/>
          </a:prstGeom>
        </p:spPr>
      </p:pic>
      <p:pic>
        <p:nvPicPr>
          <p:cNvPr id="25" name="Picture 24">
            <a:hlinkClick r:id="rId9" action="ppaction://hlinksldjump"/>
            <a:extLst>
              <a:ext uri="{FF2B5EF4-FFF2-40B4-BE49-F238E27FC236}">
                <a16:creationId xmlns:a16="http://schemas.microsoft.com/office/drawing/2014/main" id="{99B48160-22B5-4969-C71D-A33C1B57A1E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208974" y="4064979"/>
            <a:ext cx="2496030" cy="1782166"/>
          </a:xfrm>
          <a:prstGeom prst="rect">
            <a:avLst/>
          </a:prstGeom>
        </p:spPr>
      </p:pic>
      <p:pic>
        <p:nvPicPr>
          <p:cNvPr id="26" name="Picture 25">
            <a:hlinkClick r:id="rId10" action="ppaction://hlinksldjump"/>
            <a:extLst>
              <a:ext uri="{FF2B5EF4-FFF2-40B4-BE49-F238E27FC236}">
                <a16:creationId xmlns:a16="http://schemas.microsoft.com/office/drawing/2014/main" id="{1DC5382B-C7E8-95B1-506B-900BCF98174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930954" y="4064979"/>
            <a:ext cx="2496030" cy="1782166"/>
          </a:xfrm>
          <a:prstGeom prst="rect">
            <a:avLst/>
          </a:prstGeom>
        </p:spPr>
      </p:pic>
    </p:spTree>
    <p:extLst>
      <p:ext uri="{BB962C8B-B14F-4D97-AF65-F5344CB8AC3E}">
        <p14:creationId xmlns:p14="http://schemas.microsoft.com/office/powerpoint/2010/main" val="26292638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73205A-7A5F-7A99-746B-6253F828583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CEFF1D7-F505-72E6-99AD-4C5CC3B0233E}"/>
              </a:ext>
            </a:extLst>
          </p:cNvPr>
          <p:cNvSpPr>
            <a:spLocks noGrp="1"/>
          </p:cNvSpPr>
          <p:nvPr>
            <p:ph type="title"/>
          </p:nvPr>
        </p:nvSpPr>
        <p:spPr>
          <a:xfrm>
            <a:off x="838200" y="304842"/>
            <a:ext cx="10515600" cy="1116811"/>
          </a:xfrm>
        </p:spPr>
        <p:txBody>
          <a:bodyPr/>
          <a:lstStyle/>
          <a:p>
            <a:pPr algn="ctr"/>
            <a:r>
              <a:rPr lang="en-US" dirty="0"/>
              <a:t>You Chose: card 1</a:t>
            </a:r>
            <a:endParaRPr lang="en-CA" dirty="0"/>
          </a:p>
        </p:txBody>
      </p:sp>
      <p:pic>
        <p:nvPicPr>
          <p:cNvPr id="9" name="Picture 8">
            <a:extLst>
              <a:ext uri="{FF2B5EF4-FFF2-40B4-BE49-F238E27FC236}">
                <a16:creationId xmlns:a16="http://schemas.microsoft.com/office/drawing/2014/main" id="{E9642AF1-839B-2D5E-1AFF-A173EB8C7CC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898842" y="1690240"/>
            <a:ext cx="6394316" cy="4565542"/>
          </a:xfrm>
          <a:prstGeom prst="rect">
            <a:avLst/>
          </a:prstGeom>
        </p:spPr>
      </p:pic>
      <p:sp>
        <p:nvSpPr>
          <p:cNvPr id="4" name="Title 1">
            <a:hlinkClick r:id="rId3" action="ppaction://hlinksldjump"/>
            <a:extLst>
              <a:ext uri="{FF2B5EF4-FFF2-40B4-BE49-F238E27FC236}">
                <a16:creationId xmlns:a16="http://schemas.microsoft.com/office/drawing/2014/main" id="{DDAFE403-6423-0EC0-6F63-5AFCCC7B6F9D}"/>
              </a:ext>
            </a:extLst>
          </p:cNvPr>
          <p:cNvSpPr txBox="1">
            <a:spLocks/>
          </p:cNvSpPr>
          <p:nvPr/>
        </p:nvSpPr>
        <p:spPr>
          <a:xfrm>
            <a:off x="316967" y="3429000"/>
            <a:ext cx="2172435" cy="690300"/>
          </a:xfrm>
          <a:prstGeom prst="rect">
            <a:avLst/>
          </a:prstGeom>
          <a:solidFill>
            <a:schemeClr val="tx2">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b">
            <a:normAutofit fontScale="62500" lnSpcReduction="20000"/>
          </a:bodyPr>
          <a:lstStyle>
            <a:lvl1pPr algn="l" defTabSz="914400" rtl="0" eaLnBrk="1" latinLnBrk="0" hangingPunct="1">
              <a:lnSpc>
                <a:spcPct val="90000"/>
              </a:lnSpc>
              <a:spcBef>
                <a:spcPct val="0"/>
              </a:spcBef>
              <a:buNone/>
              <a:defRPr sz="5400" kern="1200">
                <a:solidFill>
                  <a:schemeClr val="tx1"/>
                </a:solidFill>
                <a:latin typeface="+mj-lt"/>
                <a:ea typeface="+mj-ea"/>
                <a:cs typeface="+mj-cs"/>
              </a:defRPr>
            </a:lvl1pPr>
          </a:lstStyle>
          <a:p>
            <a:pPr algn="ctr"/>
            <a:r>
              <a:rPr lang="en-US" sz="4000" dirty="0">
                <a:sym typeface="Wingdings" panose="05000000000000000000" pitchFamily="2" charset="2"/>
              </a:rPr>
              <a:t>Choose round</a:t>
            </a:r>
            <a:endParaRPr lang="en-CA" sz="4000" dirty="0"/>
          </a:p>
        </p:txBody>
      </p:sp>
    </p:spTree>
    <p:extLst>
      <p:ext uri="{BB962C8B-B14F-4D97-AF65-F5344CB8AC3E}">
        <p14:creationId xmlns:p14="http://schemas.microsoft.com/office/powerpoint/2010/main" val="16688717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619B2E-01F2-D0E4-EBE2-919017A2639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E9DEBDF-95FD-51BD-3FDB-E1DF00D6E635}"/>
              </a:ext>
            </a:extLst>
          </p:cNvPr>
          <p:cNvSpPr>
            <a:spLocks noGrp="1"/>
          </p:cNvSpPr>
          <p:nvPr>
            <p:ph type="title"/>
          </p:nvPr>
        </p:nvSpPr>
        <p:spPr>
          <a:xfrm>
            <a:off x="838200" y="304842"/>
            <a:ext cx="10515600" cy="1116811"/>
          </a:xfrm>
        </p:spPr>
        <p:txBody>
          <a:bodyPr/>
          <a:lstStyle/>
          <a:p>
            <a:pPr algn="ctr"/>
            <a:r>
              <a:rPr lang="en-US" dirty="0"/>
              <a:t>You Chose: card 2</a:t>
            </a:r>
            <a:endParaRPr lang="en-CA" dirty="0"/>
          </a:p>
        </p:txBody>
      </p:sp>
      <p:pic>
        <p:nvPicPr>
          <p:cNvPr id="9" name="Picture 8">
            <a:extLst>
              <a:ext uri="{FF2B5EF4-FFF2-40B4-BE49-F238E27FC236}">
                <a16:creationId xmlns:a16="http://schemas.microsoft.com/office/drawing/2014/main" id="{DAAC24A0-F637-EF20-C46F-780EB106E37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898842" y="1690240"/>
            <a:ext cx="6394316" cy="4565542"/>
          </a:xfrm>
          <a:prstGeom prst="rect">
            <a:avLst/>
          </a:prstGeom>
        </p:spPr>
      </p:pic>
      <p:sp>
        <p:nvSpPr>
          <p:cNvPr id="4" name="Title 1">
            <a:hlinkClick r:id="rId3" action="ppaction://hlinksldjump"/>
            <a:extLst>
              <a:ext uri="{FF2B5EF4-FFF2-40B4-BE49-F238E27FC236}">
                <a16:creationId xmlns:a16="http://schemas.microsoft.com/office/drawing/2014/main" id="{6B178F27-6DB0-AD57-E42D-E16ED42A11C9}"/>
              </a:ext>
            </a:extLst>
          </p:cNvPr>
          <p:cNvSpPr txBox="1">
            <a:spLocks/>
          </p:cNvSpPr>
          <p:nvPr/>
        </p:nvSpPr>
        <p:spPr>
          <a:xfrm>
            <a:off x="316967" y="3429000"/>
            <a:ext cx="2172435" cy="690300"/>
          </a:xfrm>
          <a:prstGeom prst="rect">
            <a:avLst/>
          </a:prstGeom>
          <a:solidFill>
            <a:schemeClr val="tx2">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b">
            <a:normAutofit fontScale="62500" lnSpcReduction="20000"/>
          </a:bodyPr>
          <a:lstStyle>
            <a:lvl1pPr algn="l" defTabSz="914400" rtl="0" eaLnBrk="1" latinLnBrk="0" hangingPunct="1">
              <a:lnSpc>
                <a:spcPct val="90000"/>
              </a:lnSpc>
              <a:spcBef>
                <a:spcPct val="0"/>
              </a:spcBef>
              <a:buNone/>
              <a:defRPr sz="5400" kern="1200">
                <a:solidFill>
                  <a:schemeClr val="tx1"/>
                </a:solidFill>
                <a:latin typeface="+mj-lt"/>
                <a:ea typeface="+mj-ea"/>
                <a:cs typeface="+mj-cs"/>
              </a:defRPr>
            </a:lvl1pPr>
          </a:lstStyle>
          <a:p>
            <a:pPr algn="ctr"/>
            <a:r>
              <a:rPr lang="en-US" sz="4000" dirty="0">
                <a:sym typeface="Wingdings" panose="05000000000000000000" pitchFamily="2" charset="2"/>
              </a:rPr>
              <a:t>Choose round</a:t>
            </a:r>
            <a:endParaRPr lang="en-CA" sz="4000" dirty="0"/>
          </a:p>
        </p:txBody>
      </p:sp>
    </p:spTree>
    <p:extLst>
      <p:ext uri="{BB962C8B-B14F-4D97-AF65-F5344CB8AC3E}">
        <p14:creationId xmlns:p14="http://schemas.microsoft.com/office/powerpoint/2010/main" val="20116344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0B7148-B618-FE37-3425-755152B7D12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3A6D1E5-74CD-598F-18B4-6C3BADE96ABF}"/>
              </a:ext>
            </a:extLst>
          </p:cNvPr>
          <p:cNvSpPr>
            <a:spLocks noGrp="1"/>
          </p:cNvSpPr>
          <p:nvPr>
            <p:ph type="title"/>
          </p:nvPr>
        </p:nvSpPr>
        <p:spPr>
          <a:xfrm>
            <a:off x="838200" y="304842"/>
            <a:ext cx="10515600" cy="1116811"/>
          </a:xfrm>
        </p:spPr>
        <p:txBody>
          <a:bodyPr/>
          <a:lstStyle/>
          <a:p>
            <a:pPr algn="ctr"/>
            <a:r>
              <a:rPr lang="en-US" dirty="0"/>
              <a:t>You Chose: card 3</a:t>
            </a:r>
            <a:endParaRPr lang="en-CA" dirty="0"/>
          </a:p>
        </p:txBody>
      </p:sp>
      <p:pic>
        <p:nvPicPr>
          <p:cNvPr id="9" name="Picture 8">
            <a:extLst>
              <a:ext uri="{FF2B5EF4-FFF2-40B4-BE49-F238E27FC236}">
                <a16:creationId xmlns:a16="http://schemas.microsoft.com/office/drawing/2014/main" id="{E54D4A74-3C2C-B3ED-6437-1B9BFF0BBE7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898842" y="1690240"/>
            <a:ext cx="6394316" cy="4565542"/>
          </a:xfrm>
          <a:prstGeom prst="rect">
            <a:avLst/>
          </a:prstGeom>
        </p:spPr>
      </p:pic>
      <p:sp>
        <p:nvSpPr>
          <p:cNvPr id="4" name="Title 1">
            <a:hlinkClick r:id="rId3" action="ppaction://hlinksldjump"/>
            <a:extLst>
              <a:ext uri="{FF2B5EF4-FFF2-40B4-BE49-F238E27FC236}">
                <a16:creationId xmlns:a16="http://schemas.microsoft.com/office/drawing/2014/main" id="{4568F6AA-E743-30A9-7F97-F74723BC753C}"/>
              </a:ext>
            </a:extLst>
          </p:cNvPr>
          <p:cNvSpPr txBox="1">
            <a:spLocks/>
          </p:cNvSpPr>
          <p:nvPr/>
        </p:nvSpPr>
        <p:spPr>
          <a:xfrm>
            <a:off x="316967" y="3429000"/>
            <a:ext cx="2172435" cy="690300"/>
          </a:xfrm>
          <a:prstGeom prst="rect">
            <a:avLst/>
          </a:prstGeom>
          <a:solidFill>
            <a:schemeClr val="tx2">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b">
            <a:normAutofit fontScale="62500" lnSpcReduction="20000"/>
          </a:bodyPr>
          <a:lstStyle>
            <a:lvl1pPr algn="l" defTabSz="914400" rtl="0" eaLnBrk="1" latinLnBrk="0" hangingPunct="1">
              <a:lnSpc>
                <a:spcPct val="90000"/>
              </a:lnSpc>
              <a:spcBef>
                <a:spcPct val="0"/>
              </a:spcBef>
              <a:buNone/>
              <a:defRPr sz="5400" kern="1200">
                <a:solidFill>
                  <a:schemeClr val="tx1"/>
                </a:solidFill>
                <a:latin typeface="+mj-lt"/>
                <a:ea typeface="+mj-ea"/>
                <a:cs typeface="+mj-cs"/>
              </a:defRPr>
            </a:lvl1pPr>
          </a:lstStyle>
          <a:p>
            <a:pPr algn="ctr"/>
            <a:r>
              <a:rPr lang="en-US" sz="4000" dirty="0">
                <a:sym typeface="Wingdings" panose="05000000000000000000" pitchFamily="2" charset="2"/>
              </a:rPr>
              <a:t>Choose round</a:t>
            </a:r>
            <a:endParaRPr lang="en-CA" sz="4000" dirty="0"/>
          </a:p>
        </p:txBody>
      </p:sp>
    </p:spTree>
    <p:extLst>
      <p:ext uri="{BB962C8B-B14F-4D97-AF65-F5344CB8AC3E}">
        <p14:creationId xmlns:p14="http://schemas.microsoft.com/office/powerpoint/2010/main" val="42389627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D0B7C6-45B2-B957-CF4E-F2821F6B405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04BE15F-0399-97BD-96FE-D27EE2260126}"/>
              </a:ext>
            </a:extLst>
          </p:cNvPr>
          <p:cNvSpPr>
            <a:spLocks noGrp="1"/>
          </p:cNvSpPr>
          <p:nvPr>
            <p:ph type="title"/>
          </p:nvPr>
        </p:nvSpPr>
        <p:spPr>
          <a:xfrm>
            <a:off x="838200" y="304842"/>
            <a:ext cx="10515600" cy="1116811"/>
          </a:xfrm>
        </p:spPr>
        <p:txBody>
          <a:bodyPr/>
          <a:lstStyle/>
          <a:p>
            <a:pPr algn="ctr"/>
            <a:r>
              <a:rPr lang="en-US" dirty="0"/>
              <a:t>You Chose: card 4</a:t>
            </a:r>
            <a:endParaRPr lang="en-CA" dirty="0"/>
          </a:p>
        </p:txBody>
      </p:sp>
      <p:pic>
        <p:nvPicPr>
          <p:cNvPr id="9" name="Picture 8">
            <a:extLst>
              <a:ext uri="{FF2B5EF4-FFF2-40B4-BE49-F238E27FC236}">
                <a16:creationId xmlns:a16="http://schemas.microsoft.com/office/drawing/2014/main" id="{2979581A-9A23-F2C1-341B-A9A83A15592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898842" y="1690240"/>
            <a:ext cx="6394316" cy="4565542"/>
          </a:xfrm>
          <a:prstGeom prst="rect">
            <a:avLst/>
          </a:prstGeom>
        </p:spPr>
      </p:pic>
      <p:sp>
        <p:nvSpPr>
          <p:cNvPr id="4" name="Title 1">
            <a:hlinkClick r:id="rId3" action="ppaction://hlinksldjump"/>
            <a:extLst>
              <a:ext uri="{FF2B5EF4-FFF2-40B4-BE49-F238E27FC236}">
                <a16:creationId xmlns:a16="http://schemas.microsoft.com/office/drawing/2014/main" id="{05611FDF-823E-9913-549A-BF5B2088DDAE}"/>
              </a:ext>
            </a:extLst>
          </p:cNvPr>
          <p:cNvSpPr txBox="1">
            <a:spLocks/>
          </p:cNvSpPr>
          <p:nvPr/>
        </p:nvSpPr>
        <p:spPr>
          <a:xfrm>
            <a:off x="316967" y="3429000"/>
            <a:ext cx="2172435" cy="690300"/>
          </a:xfrm>
          <a:prstGeom prst="rect">
            <a:avLst/>
          </a:prstGeom>
          <a:solidFill>
            <a:schemeClr val="tx2">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b">
            <a:normAutofit fontScale="62500" lnSpcReduction="20000"/>
          </a:bodyPr>
          <a:lstStyle>
            <a:lvl1pPr algn="l" defTabSz="914400" rtl="0" eaLnBrk="1" latinLnBrk="0" hangingPunct="1">
              <a:lnSpc>
                <a:spcPct val="90000"/>
              </a:lnSpc>
              <a:spcBef>
                <a:spcPct val="0"/>
              </a:spcBef>
              <a:buNone/>
              <a:defRPr sz="5400" kern="1200">
                <a:solidFill>
                  <a:schemeClr val="tx1"/>
                </a:solidFill>
                <a:latin typeface="+mj-lt"/>
                <a:ea typeface="+mj-ea"/>
                <a:cs typeface="+mj-cs"/>
              </a:defRPr>
            </a:lvl1pPr>
          </a:lstStyle>
          <a:p>
            <a:pPr algn="ctr"/>
            <a:r>
              <a:rPr lang="en-US" sz="4000" dirty="0">
                <a:sym typeface="Wingdings" panose="05000000000000000000" pitchFamily="2" charset="2"/>
              </a:rPr>
              <a:t>Choose round</a:t>
            </a:r>
            <a:endParaRPr lang="en-CA" sz="4000" dirty="0"/>
          </a:p>
        </p:txBody>
      </p:sp>
    </p:spTree>
    <p:extLst>
      <p:ext uri="{BB962C8B-B14F-4D97-AF65-F5344CB8AC3E}">
        <p14:creationId xmlns:p14="http://schemas.microsoft.com/office/powerpoint/2010/main" val="27839427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1AB1D7-3574-C8BB-1D65-6C51E3F7ABAC}"/>
            </a:ext>
          </a:extLst>
        </p:cNvPr>
        <p:cNvGrpSpPr/>
        <p:nvPr/>
      </p:nvGrpSpPr>
      <p:grpSpPr>
        <a:xfrm>
          <a:off x="0" y="0"/>
          <a:ext cx="0" cy="0"/>
          <a:chOff x="0" y="0"/>
          <a:chExt cx="0" cy="0"/>
        </a:xfrm>
      </p:grpSpPr>
      <p:pic>
        <p:nvPicPr>
          <p:cNvPr id="7" name="Picture 6" descr="A game board with a map of a forest&#10;&#10;AI-generated content may be incorrect.">
            <a:extLst>
              <a:ext uri="{FF2B5EF4-FFF2-40B4-BE49-F238E27FC236}">
                <a16:creationId xmlns:a16="http://schemas.microsoft.com/office/drawing/2014/main" id="{C95D3C80-9EDA-3CCD-E3E1-E1A15CC99F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94461" y="1227856"/>
            <a:ext cx="5203078" cy="5203078"/>
          </a:xfrm>
          <a:prstGeom prst="rect">
            <a:avLst/>
          </a:prstGeom>
        </p:spPr>
      </p:pic>
      <p:sp>
        <p:nvSpPr>
          <p:cNvPr id="8" name="Title 1">
            <a:extLst>
              <a:ext uri="{FF2B5EF4-FFF2-40B4-BE49-F238E27FC236}">
                <a16:creationId xmlns:a16="http://schemas.microsoft.com/office/drawing/2014/main" id="{D231B8B9-0619-6CE6-3163-CBD3B062AA4C}"/>
              </a:ext>
            </a:extLst>
          </p:cNvPr>
          <p:cNvSpPr txBox="1">
            <a:spLocks/>
          </p:cNvSpPr>
          <p:nvPr/>
        </p:nvSpPr>
        <p:spPr>
          <a:xfrm>
            <a:off x="2617292" y="365076"/>
            <a:ext cx="6957416" cy="862780"/>
          </a:xfrm>
          <a:prstGeom prst="rect">
            <a:avLst/>
          </a:prstGeom>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What round are you on?</a:t>
            </a:r>
            <a:endParaRPr lang="en-CA" dirty="0"/>
          </a:p>
        </p:txBody>
      </p:sp>
      <p:sp>
        <p:nvSpPr>
          <p:cNvPr id="3" name="Oval 2">
            <a:hlinkClick r:id="rId3" action="ppaction://hlinksldjump"/>
            <a:extLst>
              <a:ext uri="{FF2B5EF4-FFF2-40B4-BE49-F238E27FC236}">
                <a16:creationId xmlns:a16="http://schemas.microsoft.com/office/drawing/2014/main" id="{E51B7A7D-2810-33B2-1E49-2156F3B31F05}"/>
              </a:ext>
            </a:extLst>
          </p:cNvPr>
          <p:cNvSpPr>
            <a:spLocks/>
          </p:cNvSpPr>
          <p:nvPr/>
        </p:nvSpPr>
        <p:spPr>
          <a:xfrm>
            <a:off x="4641448" y="5764192"/>
            <a:ext cx="1006998" cy="474562"/>
          </a:xfrm>
          <a:prstGeom prst="ellipse">
            <a:avLst/>
          </a:prstGeom>
          <a:blipFill>
            <a:blip r:embed="rId4">
              <a:alphaModFix amt="20000"/>
            </a:blip>
            <a:tile tx="0" ty="0" sx="100000" sy="100000" flip="none" algn="tl"/>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Oval 18">
            <a:hlinkClick r:id="rId5" action="ppaction://hlinksldjump"/>
            <a:extLst>
              <a:ext uri="{FF2B5EF4-FFF2-40B4-BE49-F238E27FC236}">
                <a16:creationId xmlns:a16="http://schemas.microsoft.com/office/drawing/2014/main" id="{F650526E-2ABA-F2A4-9D22-953F9944837D}"/>
              </a:ext>
            </a:extLst>
          </p:cNvPr>
          <p:cNvSpPr>
            <a:spLocks/>
          </p:cNvSpPr>
          <p:nvPr/>
        </p:nvSpPr>
        <p:spPr>
          <a:xfrm>
            <a:off x="5705167" y="5698062"/>
            <a:ext cx="1006998" cy="474562"/>
          </a:xfrm>
          <a:prstGeom prst="ellipse">
            <a:avLst/>
          </a:prstGeom>
          <a:blipFill>
            <a:blip r:embed="rId4">
              <a:alphaModFix amt="20000"/>
            </a:blip>
            <a:tile tx="0" ty="0" sx="100000" sy="100000" flip="none" algn="tl"/>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0" name="Oval 19">
            <a:hlinkClick r:id="rId6" action="ppaction://hlinksldjump"/>
            <a:extLst>
              <a:ext uri="{FF2B5EF4-FFF2-40B4-BE49-F238E27FC236}">
                <a16:creationId xmlns:a16="http://schemas.microsoft.com/office/drawing/2014/main" id="{57AEACA5-437D-57EA-32E4-D4E6AE64D196}"/>
              </a:ext>
            </a:extLst>
          </p:cNvPr>
          <p:cNvSpPr>
            <a:spLocks/>
          </p:cNvSpPr>
          <p:nvPr/>
        </p:nvSpPr>
        <p:spPr>
          <a:xfrm>
            <a:off x="6525615" y="5392863"/>
            <a:ext cx="1006998" cy="474562"/>
          </a:xfrm>
          <a:prstGeom prst="ellipse">
            <a:avLst/>
          </a:prstGeom>
          <a:blipFill>
            <a:blip r:embed="rId4">
              <a:alphaModFix amt="20000"/>
            </a:blip>
            <a:tile tx="0" ty="0" sx="100000" sy="100000" flip="none" algn="tl"/>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 name="Oval 20">
            <a:hlinkClick r:id="rId7" action="ppaction://hlinksldjump"/>
            <a:extLst>
              <a:ext uri="{FF2B5EF4-FFF2-40B4-BE49-F238E27FC236}">
                <a16:creationId xmlns:a16="http://schemas.microsoft.com/office/drawing/2014/main" id="{1DEE8177-CB84-FB91-C091-6D04911E94A5}"/>
              </a:ext>
            </a:extLst>
          </p:cNvPr>
          <p:cNvSpPr>
            <a:spLocks/>
          </p:cNvSpPr>
          <p:nvPr/>
        </p:nvSpPr>
        <p:spPr>
          <a:xfrm>
            <a:off x="7029114" y="4850383"/>
            <a:ext cx="1006998" cy="474562"/>
          </a:xfrm>
          <a:prstGeom prst="ellipse">
            <a:avLst/>
          </a:prstGeom>
          <a:blipFill>
            <a:blip r:embed="rId4">
              <a:alphaModFix amt="20000"/>
            </a:blip>
            <a:tile tx="0" ty="0" sx="100000" sy="100000" flip="none" algn="tl"/>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2" name="Oval 21">
            <a:hlinkClick r:id="rId8" action="ppaction://hlinksldjump"/>
            <a:extLst>
              <a:ext uri="{FF2B5EF4-FFF2-40B4-BE49-F238E27FC236}">
                <a16:creationId xmlns:a16="http://schemas.microsoft.com/office/drawing/2014/main" id="{1193D87B-77E0-97D4-33F1-C9F6656149B8}"/>
              </a:ext>
            </a:extLst>
          </p:cNvPr>
          <p:cNvSpPr>
            <a:spLocks/>
          </p:cNvSpPr>
          <p:nvPr/>
        </p:nvSpPr>
        <p:spPr>
          <a:xfrm>
            <a:off x="7029114" y="4181712"/>
            <a:ext cx="1006998" cy="474562"/>
          </a:xfrm>
          <a:prstGeom prst="ellipse">
            <a:avLst/>
          </a:prstGeom>
          <a:blipFill>
            <a:blip r:embed="rId4">
              <a:alphaModFix amt="20000"/>
            </a:blip>
            <a:tile tx="0" ty="0" sx="100000" sy="100000" flip="none" algn="tl"/>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3" name="Oval 22">
            <a:hlinkClick r:id="rId9" action="ppaction://hlinksldjump"/>
            <a:extLst>
              <a:ext uri="{FF2B5EF4-FFF2-40B4-BE49-F238E27FC236}">
                <a16:creationId xmlns:a16="http://schemas.microsoft.com/office/drawing/2014/main" id="{163AC8DE-83DE-EA90-F42A-C36A668FAAF5}"/>
              </a:ext>
            </a:extLst>
          </p:cNvPr>
          <p:cNvSpPr>
            <a:spLocks/>
          </p:cNvSpPr>
          <p:nvPr/>
        </p:nvSpPr>
        <p:spPr>
          <a:xfrm>
            <a:off x="6525615" y="3707150"/>
            <a:ext cx="1006998" cy="474562"/>
          </a:xfrm>
          <a:prstGeom prst="ellipse">
            <a:avLst/>
          </a:prstGeom>
          <a:blipFill>
            <a:blip r:embed="rId4">
              <a:alphaModFix amt="20000"/>
            </a:blip>
            <a:tile tx="0" ty="0" sx="100000" sy="100000" flip="none" algn="tl"/>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4" name="Oval 23">
            <a:hlinkClick r:id="rId10" action="ppaction://hlinksldjump"/>
            <a:extLst>
              <a:ext uri="{FF2B5EF4-FFF2-40B4-BE49-F238E27FC236}">
                <a16:creationId xmlns:a16="http://schemas.microsoft.com/office/drawing/2014/main" id="{F07096DD-2C42-67CE-BD21-A7BB23E51163}"/>
              </a:ext>
            </a:extLst>
          </p:cNvPr>
          <p:cNvSpPr>
            <a:spLocks/>
          </p:cNvSpPr>
          <p:nvPr/>
        </p:nvSpPr>
        <p:spPr>
          <a:xfrm>
            <a:off x="5531235" y="3514970"/>
            <a:ext cx="1006998" cy="474562"/>
          </a:xfrm>
          <a:prstGeom prst="ellipse">
            <a:avLst/>
          </a:prstGeom>
          <a:blipFill>
            <a:blip r:embed="rId4">
              <a:alphaModFix amt="20000"/>
            </a:blip>
            <a:tile tx="0" ty="0" sx="100000" sy="100000" flip="none" algn="tl"/>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5" name="Oval 24">
            <a:hlinkClick r:id="rId11" action="ppaction://hlinksldjump"/>
            <a:extLst>
              <a:ext uri="{FF2B5EF4-FFF2-40B4-BE49-F238E27FC236}">
                <a16:creationId xmlns:a16="http://schemas.microsoft.com/office/drawing/2014/main" id="{4B11184A-FC05-97E5-7BBD-8AAB80CB416B}"/>
              </a:ext>
            </a:extLst>
          </p:cNvPr>
          <p:cNvSpPr>
            <a:spLocks/>
          </p:cNvSpPr>
          <p:nvPr/>
        </p:nvSpPr>
        <p:spPr>
          <a:xfrm>
            <a:off x="4506539" y="3354833"/>
            <a:ext cx="1006998" cy="474562"/>
          </a:xfrm>
          <a:prstGeom prst="ellipse">
            <a:avLst/>
          </a:prstGeom>
          <a:blipFill>
            <a:blip r:embed="rId4">
              <a:alphaModFix amt="20000"/>
            </a:blip>
            <a:tile tx="0" ty="0" sx="100000" sy="100000" flip="none" algn="tl"/>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6" name="Oval 25">
            <a:hlinkClick r:id="rId12" action="ppaction://hlinksldjump"/>
            <a:extLst>
              <a:ext uri="{FF2B5EF4-FFF2-40B4-BE49-F238E27FC236}">
                <a16:creationId xmlns:a16="http://schemas.microsoft.com/office/drawing/2014/main" id="{4BF77139-4716-A3DA-0863-DC1C179E9366}"/>
              </a:ext>
            </a:extLst>
          </p:cNvPr>
          <p:cNvSpPr>
            <a:spLocks/>
          </p:cNvSpPr>
          <p:nvPr/>
        </p:nvSpPr>
        <p:spPr>
          <a:xfrm>
            <a:off x="3823787" y="2880271"/>
            <a:ext cx="1006998" cy="474562"/>
          </a:xfrm>
          <a:prstGeom prst="ellipse">
            <a:avLst/>
          </a:prstGeom>
          <a:blipFill>
            <a:blip r:embed="rId4">
              <a:alphaModFix amt="20000"/>
            </a:blip>
            <a:tile tx="0" ty="0" sx="100000" sy="100000" flip="none" algn="tl"/>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7" name="Oval 26">
            <a:hlinkClick r:id="rId13" action="ppaction://hlinksldjump"/>
            <a:extLst>
              <a:ext uri="{FF2B5EF4-FFF2-40B4-BE49-F238E27FC236}">
                <a16:creationId xmlns:a16="http://schemas.microsoft.com/office/drawing/2014/main" id="{5906FD0B-C914-F580-39A6-3EC137F606F2}"/>
              </a:ext>
            </a:extLst>
          </p:cNvPr>
          <p:cNvSpPr>
            <a:spLocks/>
          </p:cNvSpPr>
          <p:nvPr/>
        </p:nvSpPr>
        <p:spPr>
          <a:xfrm>
            <a:off x="3707963" y="2291344"/>
            <a:ext cx="1006998" cy="474562"/>
          </a:xfrm>
          <a:prstGeom prst="ellipse">
            <a:avLst/>
          </a:prstGeom>
          <a:blipFill>
            <a:blip r:embed="rId4">
              <a:alphaModFix amt="20000"/>
            </a:blip>
            <a:tile tx="0" ty="0" sx="100000" sy="100000" flip="none" algn="tl"/>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8" name="Oval 27">
            <a:hlinkClick r:id="rId14" action="ppaction://hlinksldjump"/>
            <a:extLst>
              <a:ext uri="{FF2B5EF4-FFF2-40B4-BE49-F238E27FC236}">
                <a16:creationId xmlns:a16="http://schemas.microsoft.com/office/drawing/2014/main" id="{2099C68A-9AFF-FAC6-02FF-C9DE9964D1A7}"/>
              </a:ext>
            </a:extLst>
          </p:cNvPr>
          <p:cNvSpPr>
            <a:spLocks/>
          </p:cNvSpPr>
          <p:nvPr/>
        </p:nvSpPr>
        <p:spPr>
          <a:xfrm>
            <a:off x="4641448" y="1973995"/>
            <a:ext cx="1006998" cy="474562"/>
          </a:xfrm>
          <a:prstGeom prst="ellipse">
            <a:avLst/>
          </a:prstGeom>
          <a:blipFill>
            <a:blip r:embed="rId4">
              <a:alphaModFix amt="20000"/>
            </a:blip>
            <a:tile tx="0" ty="0" sx="100000" sy="100000" flip="none" algn="tl"/>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9" name="Oval 28">
            <a:hlinkClick r:id="rId15" action="ppaction://hlinksldjump"/>
            <a:extLst>
              <a:ext uri="{FF2B5EF4-FFF2-40B4-BE49-F238E27FC236}">
                <a16:creationId xmlns:a16="http://schemas.microsoft.com/office/drawing/2014/main" id="{6CEDB712-7C13-E59B-9B10-02080CA05BF6}"/>
              </a:ext>
            </a:extLst>
          </p:cNvPr>
          <p:cNvSpPr>
            <a:spLocks/>
          </p:cNvSpPr>
          <p:nvPr/>
        </p:nvSpPr>
        <p:spPr>
          <a:xfrm>
            <a:off x="5699252" y="1853355"/>
            <a:ext cx="1006998" cy="474562"/>
          </a:xfrm>
          <a:prstGeom prst="ellipse">
            <a:avLst/>
          </a:prstGeom>
          <a:blipFill>
            <a:blip r:embed="rId4">
              <a:alphaModFix amt="20000"/>
            </a:blip>
            <a:tile tx="0" ty="0" sx="100000" sy="100000" flip="none" algn="tl"/>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0" name="Oval 29">
            <a:hlinkClick r:id="rId16" action="ppaction://hlinksldjump"/>
            <a:extLst>
              <a:ext uri="{FF2B5EF4-FFF2-40B4-BE49-F238E27FC236}">
                <a16:creationId xmlns:a16="http://schemas.microsoft.com/office/drawing/2014/main" id="{40E29956-E828-20A9-7612-9E2F7BD6E6E5}"/>
              </a:ext>
            </a:extLst>
          </p:cNvPr>
          <p:cNvSpPr>
            <a:spLocks/>
          </p:cNvSpPr>
          <p:nvPr/>
        </p:nvSpPr>
        <p:spPr>
          <a:xfrm>
            <a:off x="7665928" y="1896851"/>
            <a:ext cx="1006998" cy="474562"/>
          </a:xfrm>
          <a:prstGeom prst="ellipse">
            <a:avLst/>
          </a:prstGeom>
          <a:blipFill>
            <a:blip r:embed="rId4">
              <a:alphaModFix amt="20000"/>
            </a:blip>
            <a:tile tx="0" ty="0" sx="100000" sy="100000" flip="none" algn="tl"/>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7971066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AF6956-2923-EAE4-6B33-A80C28FC078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3ADA69A-FE35-34BA-9171-585ED812AD50}"/>
              </a:ext>
            </a:extLst>
          </p:cNvPr>
          <p:cNvSpPr>
            <a:spLocks noGrp="1"/>
          </p:cNvSpPr>
          <p:nvPr>
            <p:ph type="title"/>
          </p:nvPr>
        </p:nvSpPr>
        <p:spPr>
          <a:xfrm>
            <a:off x="838200" y="304842"/>
            <a:ext cx="10515600" cy="1116811"/>
          </a:xfrm>
        </p:spPr>
        <p:txBody>
          <a:bodyPr/>
          <a:lstStyle/>
          <a:p>
            <a:pPr algn="ctr"/>
            <a:r>
              <a:rPr lang="en-US" dirty="0"/>
              <a:t>You Chose: card 5</a:t>
            </a:r>
            <a:endParaRPr lang="en-CA" dirty="0"/>
          </a:p>
        </p:txBody>
      </p:sp>
      <p:pic>
        <p:nvPicPr>
          <p:cNvPr id="9" name="Picture 8">
            <a:extLst>
              <a:ext uri="{FF2B5EF4-FFF2-40B4-BE49-F238E27FC236}">
                <a16:creationId xmlns:a16="http://schemas.microsoft.com/office/drawing/2014/main" id="{B5D28925-8D67-8DB3-61BF-1D177C0C72D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898842" y="1690240"/>
            <a:ext cx="6394316" cy="4565542"/>
          </a:xfrm>
          <a:prstGeom prst="rect">
            <a:avLst/>
          </a:prstGeom>
        </p:spPr>
      </p:pic>
      <p:sp>
        <p:nvSpPr>
          <p:cNvPr id="4" name="Title 1">
            <a:hlinkClick r:id="rId3" action="ppaction://hlinksldjump"/>
            <a:extLst>
              <a:ext uri="{FF2B5EF4-FFF2-40B4-BE49-F238E27FC236}">
                <a16:creationId xmlns:a16="http://schemas.microsoft.com/office/drawing/2014/main" id="{FD559A5E-29B0-727F-27F0-575CCB9A165F}"/>
              </a:ext>
            </a:extLst>
          </p:cNvPr>
          <p:cNvSpPr txBox="1">
            <a:spLocks/>
          </p:cNvSpPr>
          <p:nvPr/>
        </p:nvSpPr>
        <p:spPr>
          <a:xfrm>
            <a:off x="316967" y="3429000"/>
            <a:ext cx="2172435" cy="690300"/>
          </a:xfrm>
          <a:prstGeom prst="rect">
            <a:avLst/>
          </a:prstGeom>
          <a:solidFill>
            <a:schemeClr val="tx2">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b">
            <a:normAutofit fontScale="62500" lnSpcReduction="20000"/>
          </a:bodyPr>
          <a:lstStyle>
            <a:lvl1pPr algn="l" defTabSz="914400" rtl="0" eaLnBrk="1" latinLnBrk="0" hangingPunct="1">
              <a:lnSpc>
                <a:spcPct val="90000"/>
              </a:lnSpc>
              <a:spcBef>
                <a:spcPct val="0"/>
              </a:spcBef>
              <a:buNone/>
              <a:defRPr sz="5400" kern="1200">
                <a:solidFill>
                  <a:schemeClr val="tx1"/>
                </a:solidFill>
                <a:latin typeface="+mj-lt"/>
                <a:ea typeface="+mj-ea"/>
                <a:cs typeface="+mj-cs"/>
              </a:defRPr>
            </a:lvl1pPr>
          </a:lstStyle>
          <a:p>
            <a:pPr algn="ctr"/>
            <a:r>
              <a:rPr lang="en-US" sz="4000" dirty="0">
                <a:sym typeface="Wingdings" panose="05000000000000000000" pitchFamily="2" charset="2"/>
              </a:rPr>
              <a:t>Choose round</a:t>
            </a:r>
            <a:endParaRPr lang="en-CA" sz="4000" dirty="0"/>
          </a:p>
        </p:txBody>
      </p:sp>
    </p:spTree>
    <p:extLst>
      <p:ext uri="{BB962C8B-B14F-4D97-AF65-F5344CB8AC3E}">
        <p14:creationId xmlns:p14="http://schemas.microsoft.com/office/powerpoint/2010/main" val="7005199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B62250-7094-0696-5DDC-63533FD9043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DDCD161-FDEF-3CF8-ED3D-F2AFC912BE01}"/>
              </a:ext>
            </a:extLst>
          </p:cNvPr>
          <p:cNvSpPr>
            <a:spLocks noGrp="1"/>
          </p:cNvSpPr>
          <p:nvPr>
            <p:ph type="title"/>
          </p:nvPr>
        </p:nvSpPr>
        <p:spPr>
          <a:xfrm>
            <a:off x="838200" y="304842"/>
            <a:ext cx="10515600" cy="1116811"/>
          </a:xfrm>
        </p:spPr>
        <p:txBody>
          <a:bodyPr/>
          <a:lstStyle/>
          <a:p>
            <a:pPr algn="ctr"/>
            <a:r>
              <a:rPr lang="en-US" dirty="0"/>
              <a:t>You Chose: card 6</a:t>
            </a:r>
            <a:endParaRPr lang="en-CA" dirty="0"/>
          </a:p>
        </p:txBody>
      </p:sp>
      <p:pic>
        <p:nvPicPr>
          <p:cNvPr id="9" name="Picture 8">
            <a:extLst>
              <a:ext uri="{FF2B5EF4-FFF2-40B4-BE49-F238E27FC236}">
                <a16:creationId xmlns:a16="http://schemas.microsoft.com/office/drawing/2014/main" id="{E413B539-3590-5D89-8581-75EC59B05E4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898842" y="1690240"/>
            <a:ext cx="6394316" cy="4565542"/>
          </a:xfrm>
          <a:prstGeom prst="rect">
            <a:avLst/>
          </a:prstGeom>
        </p:spPr>
      </p:pic>
      <p:sp>
        <p:nvSpPr>
          <p:cNvPr id="4" name="Title 1">
            <a:hlinkClick r:id="rId3" action="ppaction://hlinksldjump"/>
            <a:extLst>
              <a:ext uri="{FF2B5EF4-FFF2-40B4-BE49-F238E27FC236}">
                <a16:creationId xmlns:a16="http://schemas.microsoft.com/office/drawing/2014/main" id="{A0B47FA4-0D94-8E99-25F3-4AB80395569C}"/>
              </a:ext>
            </a:extLst>
          </p:cNvPr>
          <p:cNvSpPr txBox="1">
            <a:spLocks/>
          </p:cNvSpPr>
          <p:nvPr/>
        </p:nvSpPr>
        <p:spPr>
          <a:xfrm>
            <a:off x="316967" y="3429000"/>
            <a:ext cx="2172435" cy="690300"/>
          </a:xfrm>
          <a:prstGeom prst="rect">
            <a:avLst/>
          </a:prstGeom>
          <a:solidFill>
            <a:schemeClr val="tx2">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b">
            <a:normAutofit fontScale="62500" lnSpcReduction="20000"/>
          </a:bodyPr>
          <a:lstStyle>
            <a:lvl1pPr algn="l" defTabSz="914400" rtl="0" eaLnBrk="1" latinLnBrk="0" hangingPunct="1">
              <a:lnSpc>
                <a:spcPct val="90000"/>
              </a:lnSpc>
              <a:spcBef>
                <a:spcPct val="0"/>
              </a:spcBef>
              <a:buNone/>
              <a:defRPr sz="5400" kern="1200">
                <a:solidFill>
                  <a:schemeClr val="tx1"/>
                </a:solidFill>
                <a:latin typeface="+mj-lt"/>
                <a:ea typeface="+mj-ea"/>
                <a:cs typeface="+mj-cs"/>
              </a:defRPr>
            </a:lvl1pPr>
          </a:lstStyle>
          <a:p>
            <a:pPr algn="ctr"/>
            <a:r>
              <a:rPr lang="en-US" sz="4000" dirty="0">
                <a:sym typeface="Wingdings" panose="05000000000000000000" pitchFamily="2" charset="2"/>
              </a:rPr>
              <a:t>Choose round</a:t>
            </a:r>
            <a:endParaRPr lang="en-CA" sz="4000" dirty="0"/>
          </a:p>
        </p:txBody>
      </p:sp>
    </p:spTree>
    <p:extLst>
      <p:ext uri="{BB962C8B-B14F-4D97-AF65-F5344CB8AC3E}">
        <p14:creationId xmlns:p14="http://schemas.microsoft.com/office/powerpoint/2010/main" val="11538373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7FDF5D-ED74-C624-403A-56F05D43208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5484D1A-693A-ABF3-2EA6-C2CB2F142444}"/>
              </a:ext>
            </a:extLst>
          </p:cNvPr>
          <p:cNvSpPr>
            <a:spLocks noGrp="1"/>
          </p:cNvSpPr>
          <p:nvPr>
            <p:ph type="title"/>
          </p:nvPr>
        </p:nvSpPr>
        <p:spPr>
          <a:xfrm>
            <a:off x="838200" y="304842"/>
            <a:ext cx="10515600" cy="1116811"/>
          </a:xfrm>
        </p:spPr>
        <p:txBody>
          <a:bodyPr/>
          <a:lstStyle/>
          <a:p>
            <a:pPr algn="ctr"/>
            <a:r>
              <a:rPr lang="en-US" dirty="0"/>
              <a:t>You Chose: card 7</a:t>
            </a:r>
            <a:endParaRPr lang="en-CA" dirty="0"/>
          </a:p>
        </p:txBody>
      </p:sp>
      <p:pic>
        <p:nvPicPr>
          <p:cNvPr id="9" name="Picture 8">
            <a:extLst>
              <a:ext uri="{FF2B5EF4-FFF2-40B4-BE49-F238E27FC236}">
                <a16:creationId xmlns:a16="http://schemas.microsoft.com/office/drawing/2014/main" id="{6D96AAB5-0465-E5C9-F8CC-54FA0C251B1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898842" y="1690240"/>
            <a:ext cx="6394316" cy="4565542"/>
          </a:xfrm>
          <a:prstGeom prst="rect">
            <a:avLst/>
          </a:prstGeom>
        </p:spPr>
      </p:pic>
      <p:sp>
        <p:nvSpPr>
          <p:cNvPr id="4" name="Title 1">
            <a:hlinkClick r:id="rId3" action="ppaction://hlinksldjump"/>
            <a:extLst>
              <a:ext uri="{FF2B5EF4-FFF2-40B4-BE49-F238E27FC236}">
                <a16:creationId xmlns:a16="http://schemas.microsoft.com/office/drawing/2014/main" id="{0A3FFCED-4E90-CAA2-B24A-5491CD86993F}"/>
              </a:ext>
            </a:extLst>
          </p:cNvPr>
          <p:cNvSpPr txBox="1">
            <a:spLocks/>
          </p:cNvSpPr>
          <p:nvPr/>
        </p:nvSpPr>
        <p:spPr>
          <a:xfrm>
            <a:off x="316967" y="3429000"/>
            <a:ext cx="2172435" cy="690300"/>
          </a:xfrm>
          <a:prstGeom prst="rect">
            <a:avLst/>
          </a:prstGeom>
          <a:solidFill>
            <a:schemeClr val="tx2">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b">
            <a:normAutofit fontScale="62500" lnSpcReduction="20000"/>
          </a:bodyPr>
          <a:lstStyle>
            <a:lvl1pPr algn="l" defTabSz="914400" rtl="0" eaLnBrk="1" latinLnBrk="0" hangingPunct="1">
              <a:lnSpc>
                <a:spcPct val="90000"/>
              </a:lnSpc>
              <a:spcBef>
                <a:spcPct val="0"/>
              </a:spcBef>
              <a:buNone/>
              <a:defRPr sz="5400" kern="1200">
                <a:solidFill>
                  <a:schemeClr val="tx1"/>
                </a:solidFill>
                <a:latin typeface="+mj-lt"/>
                <a:ea typeface="+mj-ea"/>
                <a:cs typeface="+mj-cs"/>
              </a:defRPr>
            </a:lvl1pPr>
          </a:lstStyle>
          <a:p>
            <a:pPr algn="ctr"/>
            <a:r>
              <a:rPr lang="en-US" sz="4000" dirty="0">
                <a:sym typeface="Wingdings" panose="05000000000000000000" pitchFamily="2" charset="2"/>
              </a:rPr>
              <a:t>Choose round</a:t>
            </a:r>
            <a:endParaRPr lang="en-CA" sz="4000" dirty="0"/>
          </a:p>
        </p:txBody>
      </p:sp>
    </p:spTree>
    <p:extLst>
      <p:ext uri="{BB962C8B-B14F-4D97-AF65-F5344CB8AC3E}">
        <p14:creationId xmlns:p14="http://schemas.microsoft.com/office/powerpoint/2010/main" val="204505356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D9D0CC-E84B-91BD-0073-86A75690FCD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614A40A-F062-6415-928A-36F66B08FC3F}"/>
              </a:ext>
            </a:extLst>
          </p:cNvPr>
          <p:cNvSpPr>
            <a:spLocks noGrp="1"/>
          </p:cNvSpPr>
          <p:nvPr>
            <p:ph type="title"/>
          </p:nvPr>
        </p:nvSpPr>
        <p:spPr>
          <a:xfrm>
            <a:off x="838200" y="304842"/>
            <a:ext cx="10515600" cy="1116811"/>
          </a:xfrm>
        </p:spPr>
        <p:txBody>
          <a:bodyPr/>
          <a:lstStyle/>
          <a:p>
            <a:pPr algn="ctr"/>
            <a:r>
              <a:rPr lang="en-US" dirty="0"/>
              <a:t>You Chose: card 8</a:t>
            </a:r>
            <a:endParaRPr lang="en-CA" dirty="0"/>
          </a:p>
        </p:txBody>
      </p:sp>
      <p:pic>
        <p:nvPicPr>
          <p:cNvPr id="9" name="Picture 8">
            <a:extLst>
              <a:ext uri="{FF2B5EF4-FFF2-40B4-BE49-F238E27FC236}">
                <a16:creationId xmlns:a16="http://schemas.microsoft.com/office/drawing/2014/main" id="{32EB713E-857D-9BC9-7EF5-1D080571C68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898842" y="1690240"/>
            <a:ext cx="6394316" cy="4565542"/>
          </a:xfrm>
          <a:prstGeom prst="rect">
            <a:avLst/>
          </a:prstGeom>
        </p:spPr>
      </p:pic>
      <p:sp>
        <p:nvSpPr>
          <p:cNvPr id="3" name="Title 1">
            <a:hlinkClick r:id="rId3" action="ppaction://hlinksldjump"/>
            <a:extLst>
              <a:ext uri="{FF2B5EF4-FFF2-40B4-BE49-F238E27FC236}">
                <a16:creationId xmlns:a16="http://schemas.microsoft.com/office/drawing/2014/main" id="{7F87C006-0F7B-A617-43EA-975A194E44AD}"/>
              </a:ext>
            </a:extLst>
          </p:cNvPr>
          <p:cNvSpPr txBox="1">
            <a:spLocks/>
          </p:cNvSpPr>
          <p:nvPr/>
        </p:nvSpPr>
        <p:spPr>
          <a:xfrm>
            <a:off x="316967" y="3429000"/>
            <a:ext cx="2172435" cy="690300"/>
          </a:xfrm>
          <a:prstGeom prst="rect">
            <a:avLst/>
          </a:prstGeom>
          <a:solidFill>
            <a:schemeClr val="tx2">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b">
            <a:normAutofit fontScale="62500" lnSpcReduction="20000"/>
          </a:bodyPr>
          <a:lstStyle>
            <a:lvl1pPr algn="l" defTabSz="914400" rtl="0" eaLnBrk="1" latinLnBrk="0" hangingPunct="1">
              <a:lnSpc>
                <a:spcPct val="90000"/>
              </a:lnSpc>
              <a:spcBef>
                <a:spcPct val="0"/>
              </a:spcBef>
              <a:buNone/>
              <a:defRPr sz="5400" kern="1200">
                <a:solidFill>
                  <a:schemeClr val="tx1"/>
                </a:solidFill>
                <a:latin typeface="+mj-lt"/>
                <a:ea typeface="+mj-ea"/>
                <a:cs typeface="+mj-cs"/>
              </a:defRPr>
            </a:lvl1pPr>
          </a:lstStyle>
          <a:p>
            <a:pPr algn="ctr"/>
            <a:r>
              <a:rPr lang="en-US" sz="4000" dirty="0">
                <a:sym typeface="Wingdings" panose="05000000000000000000" pitchFamily="2" charset="2"/>
              </a:rPr>
              <a:t>Choose round</a:t>
            </a:r>
            <a:endParaRPr lang="en-CA" sz="4000" dirty="0"/>
          </a:p>
        </p:txBody>
      </p:sp>
    </p:spTree>
    <p:extLst>
      <p:ext uri="{BB962C8B-B14F-4D97-AF65-F5344CB8AC3E}">
        <p14:creationId xmlns:p14="http://schemas.microsoft.com/office/powerpoint/2010/main" val="21823293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6A28A2-5AF2-5CC6-47E3-5CB100E59585}"/>
            </a:ext>
          </a:extLst>
        </p:cNvPr>
        <p:cNvGrpSpPr/>
        <p:nvPr/>
      </p:nvGrpSpPr>
      <p:grpSpPr>
        <a:xfrm>
          <a:off x="0" y="0"/>
          <a:ext cx="0" cy="0"/>
          <a:chOff x="0" y="0"/>
          <a:chExt cx="0" cy="0"/>
        </a:xfrm>
      </p:grpSpPr>
      <p:pic>
        <p:nvPicPr>
          <p:cNvPr id="7" name="Picture 6" descr="A game board with a map of a forest&#10;&#10;AI-generated content may be incorrect.">
            <a:extLst>
              <a:ext uri="{FF2B5EF4-FFF2-40B4-BE49-F238E27FC236}">
                <a16:creationId xmlns:a16="http://schemas.microsoft.com/office/drawing/2014/main" id="{F54A323C-E083-2737-4D64-DAB454C545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3062" y="838200"/>
            <a:ext cx="5203078" cy="5203078"/>
          </a:xfrm>
          <a:prstGeom prst="rect">
            <a:avLst/>
          </a:prstGeom>
        </p:spPr>
      </p:pic>
      <p:sp>
        <p:nvSpPr>
          <p:cNvPr id="8" name="Title 1">
            <a:extLst>
              <a:ext uri="{FF2B5EF4-FFF2-40B4-BE49-F238E27FC236}">
                <a16:creationId xmlns:a16="http://schemas.microsoft.com/office/drawing/2014/main" id="{0FE265E1-56D5-61D4-3C53-630864976841}"/>
              </a:ext>
            </a:extLst>
          </p:cNvPr>
          <p:cNvSpPr txBox="1">
            <a:spLocks/>
          </p:cNvSpPr>
          <p:nvPr/>
        </p:nvSpPr>
        <p:spPr>
          <a:xfrm>
            <a:off x="6637948" y="1050912"/>
            <a:ext cx="4620986" cy="86278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Round 3</a:t>
            </a:r>
            <a:endParaRPr lang="en-CA" dirty="0"/>
          </a:p>
        </p:txBody>
      </p:sp>
      <p:sp>
        <p:nvSpPr>
          <p:cNvPr id="9" name="Title 1">
            <a:hlinkClick r:id="" action="ppaction://hlinkshowjump?jump=nextslide"/>
            <a:extLst>
              <a:ext uri="{FF2B5EF4-FFF2-40B4-BE49-F238E27FC236}">
                <a16:creationId xmlns:a16="http://schemas.microsoft.com/office/drawing/2014/main" id="{F2D2BD3B-7362-6680-C46A-2A8D5F41F65A}"/>
              </a:ext>
            </a:extLst>
          </p:cNvPr>
          <p:cNvSpPr txBox="1">
            <a:spLocks/>
          </p:cNvSpPr>
          <p:nvPr/>
        </p:nvSpPr>
        <p:spPr>
          <a:xfrm>
            <a:off x="7862224" y="5116788"/>
            <a:ext cx="2172435" cy="690300"/>
          </a:xfrm>
          <a:prstGeom prst="rect">
            <a:avLst/>
          </a:prstGeom>
          <a:solidFill>
            <a:schemeClr val="tx2">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b">
            <a:normAutofit/>
          </a:bodyPr>
          <a:lstStyle>
            <a:lvl1pPr algn="l" defTabSz="914400" rtl="0" eaLnBrk="1" latinLnBrk="0" hangingPunct="1">
              <a:lnSpc>
                <a:spcPct val="90000"/>
              </a:lnSpc>
              <a:spcBef>
                <a:spcPct val="0"/>
              </a:spcBef>
              <a:buNone/>
              <a:defRPr sz="5400" kern="1200">
                <a:solidFill>
                  <a:schemeClr val="tx1"/>
                </a:solidFill>
                <a:latin typeface="+mj-lt"/>
                <a:ea typeface="+mj-ea"/>
                <a:cs typeface="+mj-cs"/>
              </a:defRPr>
            </a:lvl1pPr>
          </a:lstStyle>
          <a:p>
            <a:pPr algn="ctr"/>
            <a:r>
              <a:rPr lang="en-US" sz="4000" dirty="0"/>
              <a:t>Go!</a:t>
            </a:r>
            <a:endParaRPr lang="en-CA" sz="4000" dirty="0"/>
          </a:p>
        </p:txBody>
      </p:sp>
      <p:pic>
        <p:nvPicPr>
          <p:cNvPr id="11" name="Picture 10">
            <a:extLst>
              <a:ext uri="{FF2B5EF4-FFF2-40B4-BE49-F238E27FC236}">
                <a16:creationId xmlns:a16="http://schemas.microsoft.com/office/drawing/2014/main" id="{8B976452-2695-D2C6-4FB0-A7B31978F56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212212" y="2189331"/>
            <a:ext cx="3472460" cy="2479337"/>
          </a:xfrm>
          <a:prstGeom prst="rect">
            <a:avLst/>
          </a:prstGeom>
        </p:spPr>
      </p:pic>
    </p:spTree>
    <p:extLst>
      <p:ext uri="{BB962C8B-B14F-4D97-AF65-F5344CB8AC3E}">
        <p14:creationId xmlns:p14="http://schemas.microsoft.com/office/powerpoint/2010/main" val="27633245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80F27F-4861-5571-4E93-753602253A2F}"/>
            </a:ext>
          </a:extLst>
        </p:cNvPr>
        <p:cNvGrpSpPr/>
        <p:nvPr/>
      </p:nvGrpSpPr>
      <p:grpSpPr>
        <a:xfrm>
          <a:off x="0" y="0"/>
          <a:ext cx="0" cy="0"/>
          <a:chOff x="0" y="0"/>
          <a:chExt cx="0" cy="0"/>
        </a:xfrm>
      </p:grpSpPr>
      <p:sp>
        <p:nvSpPr>
          <p:cNvPr id="27" name="Content Placeholder 2">
            <a:extLst>
              <a:ext uri="{FF2B5EF4-FFF2-40B4-BE49-F238E27FC236}">
                <a16:creationId xmlns:a16="http://schemas.microsoft.com/office/drawing/2014/main" id="{5820D348-94FD-EB34-C358-07F31D945CBC}"/>
              </a:ext>
            </a:extLst>
          </p:cNvPr>
          <p:cNvSpPr>
            <a:spLocks noGrp="1"/>
          </p:cNvSpPr>
          <p:nvPr>
            <p:ph idx="1"/>
          </p:nvPr>
        </p:nvSpPr>
        <p:spPr>
          <a:xfrm>
            <a:off x="1836527" y="1568369"/>
            <a:ext cx="10515600" cy="4114801"/>
          </a:xfrm>
        </p:spPr>
        <p:txBody>
          <a:bodyPr/>
          <a:lstStyle/>
          <a:p>
            <a:pPr marL="0" indent="0">
              <a:buNone/>
            </a:pPr>
            <a:r>
              <a:rPr lang="en-US" b="1" dirty="0"/>
              <a:t>1 		              2                                         3                                         4</a:t>
            </a:r>
          </a:p>
          <a:p>
            <a:pPr marL="0" indent="0">
              <a:buNone/>
            </a:pPr>
            <a:endParaRPr lang="en-US" b="1" dirty="0"/>
          </a:p>
          <a:p>
            <a:pPr marL="0" indent="0">
              <a:buNone/>
            </a:pPr>
            <a:endParaRPr lang="en-US" b="1" dirty="0"/>
          </a:p>
          <a:p>
            <a:pPr marL="0" indent="0">
              <a:buNone/>
            </a:pPr>
            <a:endParaRPr lang="en-US" b="1" dirty="0"/>
          </a:p>
          <a:p>
            <a:pPr marL="0" indent="0">
              <a:buNone/>
            </a:pPr>
            <a:endParaRPr lang="en-US" sz="900" b="1" dirty="0"/>
          </a:p>
          <a:p>
            <a:pPr marL="0" indent="0">
              <a:buNone/>
            </a:pPr>
            <a:r>
              <a:rPr lang="en-US" b="1" dirty="0"/>
              <a:t>5                                         6                                         7                                         8</a:t>
            </a:r>
            <a:endParaRPr lang="en-CA" b="1" dirty="0"/>
          </a:p>
        </p:txBody>
      </p:sp>
      <p:pic>
        <p:nvPicPr>
          <p:cNvPr id="17" name="Picture 16">
            <a:hlinkClick r:id="rId2" action="ppaction://hlinksldjump"/>
            <a:extLst>
              <a:ext uri="{FF2B5EF4-FFF2-40B4-BE49-F238E27FC236}">
                <a16:creationId xmlns:a16="http://schemas.microsoft.com/office/drawing/2014/main" id="{4183E70D-18BF-8BBE-CC1D-40532BF9D82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65014" y="1933308"/>
            <a:ext cx="2496030" cy="1782165"/>
          </a:xfrm>
          <a:prstGeom prst="rect">
            <a:avLst/>
          </a:prstGeom>
        </p:spPr>
      </p:pic>
      <p:sp>
        <p:nvSpPr>
          <p:cNvPr id="2" name="Title 1">
            <a:extLst>
              <a:ext uri="{FF2B5EF4-FFF2-40B4-BE49-F238E27FC236}">
                <a16:creationId xmlns:a16="http://schemas.microsoft.com/office/drawing/2014/main" id="{DF7351CC-636E-72CF-39AA-B879EA0D48C2}"/>
              </a:ext>
            </a:extLst>
          </p:cNvPr>
          <p:cNvSpPr>
            <a:spLocks noGrp="1"/>
          </p:cNvSpPr>
          <p:nvPr>
            <p:ph type="title"/>
          </p:nvPr>
        </p:nvSpPr>
        <p:spPr>
          <a:xfrm>
            <a:off x="838200" y="659267"/>
            <a:ext cx="10515600" cy="727766"/>
          </a:xfrm>
        </p:spPr>
        <p:txBody>
          <a:bodyPr/>
          <a:lstStyle/>
          <a:p>
            <a:pPr algn="ctr"/>
            <a:r>
              <a:rPr lang="en-US" dirty="0"/>
              <a:t>Round 3: Choose your Card!</a:t>
            </a:r>
            <a:endParaRPr lang="en-CA" dirty="0"/>
          </a:p>
        </p:txBody>
      </p:sp>
      <p:pic>
        <p:nvPicPr>
          <p:cNvPr id="18" name="Picture 17">
            <a:hlinkClick r:id="rId4" action="ppaction://hlinksldjump"/>
            <a:extLst>
              <a:ext uri="{FF2B5EF4-FFF2-40B4-BE49-F238E27FC236}">
                <a16:creationId xmlns:a16="http://schemas.microsoft.com/office/drawing/2014/main" id="{25A04064-8B4D-6DEB-08FF-A35EA47C963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486994" y="1933308"/>
            <a:ext cx="2496030" cy="1782165"/>
          </a:xfrm>
          <a:prstGeom prst="rect">
            <a:avLst/>
          </a:prstGeom>
        </p:spPr>
      </p:pic>
      <p:pic>
        <p:nvPicPr>
          <p:cNvPr id="19" name="Picture 18">
            <a:hlinkClick r:id="rId5" action="ppaction://hlinksldjump"/>
            <a:extLst>
              <a:ext uri="{FF2B5EF4-FFF2-40B4-BE49-F238E27FC236}">
                <a16:creationId xmlns:a16="http://schemas.microsoft.com/office/drawing/2014/main" id="{CBB0997B-5C35-8C71-D454-1CA8ACBE82E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208974" y="1933308"/>
            <a:ext cx="2496030" cy="1782165"/>
          </a:xfrm>
          <a:prstGeom prst="rect">
            <a:avLst/>
          </a:prstGeom>
        </p:spPr>
      </p:pic>
      <p:pic>
        <p:nvPicPr>
          <p:cNvPr id="20" name="Picture 19">
            <a:hlinkClick r:id="rId6" action="ppaction://hlinksldjump"/>
            <a:extLst>
              <a:ext uri="{FF2B5EF4-FFF2-40B4-BE49-F238E27FC236}">
                <a16:creationId xmlns:a16="http://schemas.microsoft.com/office/drawing/2014/main" id="{20A670B5-FCF6-3E22-6DAA-89DCFCCE062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930954" y="1933308"/>
            <a:ext cx="2496030" cy="1782165"/>
          </a:xfrm>
          <a:prstGeom prst="rect">
            <a:avLst/>
          </a:prstGeom>
        </p:spPr>
      </p:pic>
      <p:pic>
        <p:nvPicPr>
          <p:cNvPr id="23" name="Picture 22">
            <a:hlinkClick r:id="rId7" action="ppaction://hlinksldjump"/>
            <a:extLst>
              <a:ext uri="{FF2B5EF4-FFF2-40B4-BE49-F238E27FC236}">
                <a16:creationId xmlns:a16="http://schemas.microsoft.com/office/drawing/2014/main" id="{5B0F4C95-69B2-3794-75E1-9A4A29CE0E7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65014" y="4064979"/>
            <a:ext cx="2496030" cy="1782165"/>
          </a:xfrm>
          <a:prstGeom prst="rect">
            <a:avLst/>
          </a:prstGeom>
        </p:spPr>
      </p:pic>
      <p:pic>
        <p:nvPicPr>
          <p:cNvPr id="24" name="Picture 23">
            <a:hlinkClick r:id="rId8" action="ppaction://hlinksldjump"/>
            <a:extLst>
              <a:ext uri="{FF2B5EF4-FFF2-40B4-BE49-F238E27FC236}">
                <a16:creationId xmlns:a16="http://schemas.microsoft.com/office/drawing/2014/main" id="{F8928B25-E14C-AC68-0FF0-6C0CE9A9A72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486994" y="4064979"/>
            <a:ext cx="2496030" cy="1782165"/>
          </a:xfrm>
          <a:prstGeom prst="rect">
            <a:avLst/>
          </a:prstGeom>
        </p:spPr>
      </p:pic>
      <p:pic>
        <p:nvPicPr>
          <p:cNvPr id="25" name="Picture 24">
            <a:hlinkClick r:id="rId9" action="ppaction://hlinksldjump"/>
            <a:extLst>
              <a:ext uri="{FF2B5EF4-FFF2-40B4-BE49-F238E27FC236}">
                <a16:creationId xmlns:a16="http://schemas.microsoft.com/office/drawing/2014/main" id="{AFF7E64E-D94D-5380-D828-22539F2E7AF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208974" y="4064979"/>
            <a:ext cx="2496030" cy="1782165"/>
          </a:xfrm>
          <a:prstGeom prst="rect">
            <a:avLst/>
          </a:prstGeom>
        </p:spPr>
      </p:pic>
      <p:pic>
        <p:nvPicPr>
          <p:cNvPr id="26" name="Picture 25">
            <a:hlinkClick r:id="rId10" action="ppaction://hlinksldjump"/>
            <a:extLst>
              <a:ext uri="{FF2B5EF4-FFF2-40B4-BE49-F238E27FC236}">
                <a16:creationId xmlns:a16="http://schemas.microsoft.com/office/drawing/2014/main" id="{6A2DA4A8-74F4-1804-3AAE-5B033D34889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930954" y="4064979"/>
            <a:ext cx="2496030" cy="1782165"/>
          </a:xfrm>
          <a:prstGeom prst="rect">
            <a:avLst/>
          </a:prstGeom>
        </p:spPr>
      </p:pic>
    </p:spTree>
    <p:extLst>
      <p:ext uri="{BB962C8B-B14F-4D97-AF65-F5344CB8AC3E}">
        <p14:creationId xmlns:p14="http://schemas.microsoft.com/office/powerpoint/2010/main" val="255905319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8073E5-BBBF-2552-93CE-6E961385519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A0D80D1-F81B-C87A-4742-5EBBD99167F0}"/>
              </a:ext>
            </a:extLst>
          </p:cNvPr>
          <p:cNvSpPr>
            <a:spLocks noGrp="1"/>
          </p:cNvSpPr>
          <p:nvPr>
            <p:ph type="title"/>
          </p:nvPr>
        </p:nvSpPr>
        <p:spPr>
          <a:xfrm>
            <a:off x="838200" y="304842"/>
            <a:ext cx="10515600" cy="1116811"/>
          </a:xfrm>
        </p:spPr>
        <p:txBody>
          <a:bodyPr/>
          <a:lstStyle/>
          <a:p>
            <a:pPr algn="ctr"/>
            <a:r>
              <a:rPr lang="en-US" dirty="0"/>
              <a:t>You Chose: card 1</a:t>
            </a:r>
            <a:endParaRPr lang="en-CA" dirty="0"/>
          </a:p>
        </p:txBody>
      </p:sp>
      <p:pic>
        <p:nvPicPr>
          <p:cNvPr id="9" name="Picture 8">
            <a:extLst>
              <a:ext uri="{FF2B5EF4-FFF2-40B4-BE49-F238E27FC236}">
                <a16:creationId xmlns:a16="http://schemas.microsoft.com/office/drawing/2014/main" id="{59904AA7-657F-A1E2-1559-A4311044C37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898842" y="1690240"/>
            <a:ext cx="6394316" cy="4565542"/>
          </a:xfrm>
          <a:prstGeom prst="rect">
            <a:avLst/>
          </a:prstGeom>
        </p:spPr>
      </p:pic>
      <p:sp>
        <p:nvSpPr>
          <p:cNvPr id="4" name="Title 1">
            <a:hlinkClick r:id="rId3" action="ppaction://hlinksldjump"/>
            <a:extLst>
              <a:ext uri="{FF2B5EF4-FFF2-40B4-BE49-F238E27FC236}">
                <a16:creationId xmlns:a16="http://schemas.microsoft.com/office/drawing/2014/main" id="{100861C3-68F4-2EAC-FE79-C06761E6B0FF}"/>
              </a:ext>
            </a:extLst>
          </p:cNvPr>
          <p:cNvSpPr txBox="1">
            <a:spLocks/>
          </p:cNvSpPr>
          <p:nvPr/>
        </p:nvSpPr>
        <p:spPr>
          <a:xfrm>
            <a:off x="316967" y="3429000"/>
            <a:ext cx="2172435" cy="690300"/>
          </a:xfrm>
          <a:prstGeom prst="rect">
            <a:avLst/>
          </a:prstGeom>
          <a:solidFill>
            <a:schemeClr val="tx2">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b">
            <a:normAutofit fontScale="62500" lnSpcReduction="20000"/>
          </a:bodyPr>
          <a:lstStyle>
            <a:lvl1pPr algn="l" defTabSz="914400" rtl="0" eaLnBrk="1" latinLnBrk="0" hangingPunct="1">
              <a:lnSpc>
                <a:spcPct val="90000"/>
              </a:lnSpc>
              <a:spcBef>
                <a:spcPct val="0"/>
              </a:spcBef>
              <a:buNone/>
              <a:defRPr sz="5400" kern="1200">
                <a:solidFill>
                  <a:schemeClr val="tx1"/>
                </a:solidFill>
                <a:latin typeface="+mj-lt"/>
                <a:ea typeface="+mj-ea"/>
                <a:cs typeface="+mj-cs"/>
              </a:defRPr>
            </a:lvl1pPr>
          </a:lstStyle>
          <a:p>
            <a:pPr algn="ctr"/>
            <a:r>
              <a:rPr lang="en-US" sz="4000" dirty="0">
                <a:sym typeface="Wingdings" panose="05000000000000000000" pitchFamily="2" charset="2"/>
              </a:rPr>
              <a:t>Choose round</a:t>
            </a:r>
            <a:endParaRPr lang="en-CA" sz="4000" dirty="0"/>
          </a:p>
        </p:txBody>
      </p:sp>
    </p:spTree>
    <p:extLst>
      <p:ext uri="{BB962C8B-B14F-4D97-AF65-F5344CB8AC3E}">
        <p14:creationId xmlns:p14="http://schemas.microsoft.com/office/powerpoint/2010/main" val="383798661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EBAA72-8E7F-19DC-35AA-A9062987CEE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0375AE1-A641-4F87-AF16-A1201E440F7B}"/>
              </a:ext>
            </a:extLst>
          </p:cNvPr>
          <p:cNvSpPr>
            <a:spLocks noGrp="1"/>
          </p:cNvSpPr>
          <p:nvPr>
            <p:ph type="title"/>
          </p:nvPr>
        </p:nvSpPr>
        <p:spPr>
          <a:xfrm>
            <a:off x="838200" y="304842"/>
            <a:ext cx="10515600" cy="1116811"/>
          </a:xfrm>
        </p:spPr>
        <p:txBody>
          <a:bodyPr/>
          <a:lstStyle/>
          <a:p>
            <a:pPr algn="ctr"/>
            <a:r>
              <a:rPr lang="en-US" dirty="0"/>
              <a:t>You Chose: card 2</a:t>
            </a:r>
            <a:endParaRPr lang="en-CA" dirty="0"/>
          </a:p>
        </p:txBody>
      </p:sp>
      <p:pic>
        <p:nvPicPr>
          <p:cNvPr id="9" name="Picture 8">
            <a:extLst>
              <a:ext uri="{FF2B5EF4-FFF2-40B4-BE49-F238E27FC236}">
                <a16:creationId xmlns:a16="http://schemas.microsoft.com/office/drawing/2014/main" id="{556BE2CE-5F19-3364-3935-1C1ABEABD8E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898842" y="1690240"/>
            <a:ext cx="6394316" cy="4565542"/>
          </a:xfrm>
          <a:prstGeom prst="rect">
            <a:avLst/>
          </a:prstGeom>
        </p:spPr>
      </p:pic>
      <p:sp>
        <p:nvSpPr>
          <p:cNvPr id="4" name="Title 1">
            <a:hlinkClick r:id="rId3" action="ppaction://hlinksldjump"/>
            <a:extLst>
              <a:ext uri="{FF2B5EF4-FFF2-40B4-BE49-F238E27FC236}">
                <a16:creationId xmlns:a16="http://schemas.microsoft.com/office/drawing/2014/main" id="{358AC226-6822-A349-7B19-AA226FB13C85}"/>
              </a:ext>
            </a:extLst>
          </p:cNvPr>
          <p:cNvSpPr txBox="1">
            <a:spLocks/>
          </p:cNvSpPr>
          <p:nvPr/>
        </p:nvSpPr>
        <p:spPr>
          <a:xfrm>
            <a:off x="316967" y="3429000"/>
            <a:ext cx="2172435" cy="690300"/>
          </a:xfrm>
          <a:prstGeom prst="rect">
            <a:avLst/>
          </a:prstGeom>
          <a:solidFill>
            <a:schemeClr val="tx2">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b">
            <a:normAutofit fontScale="62500" lnSpcReduction="20000"/>
          </a:bodyPr>
          <a:lstStyle>
            <a:lvl1pPr algn="l" defTabSz="914400" rtl="0" eaLnBrk="1" latinLnBrk="0" hangingPunct="1">
              <a:lnSpc>
                <a:spcPct val="90000"/>
              </a:lnSpc>
              <a:spcBef>
                <a:spcPct val="0"/>
              </a:spcBef>
              <a:buNone/>
              <a:defRPr sz="5400" kern="1200">
                <a:solidFill>
                  <a:schemeClr val="tx1"/>
                </a:solidFill>
                <a:latin typeface="+mj-lt"/>
                <a:ea typeface="+mj-ea"/>
                <a:cs typeface="+mj-cs"/>
              </a:defRPr>
            </a:lvl1pPr>
          </a:lstStyle>
          <a:p>
            <a:pPr algn="ctr"/>
            <a:r>
              <a:rPr lang="en-US" sz="4000" dirty="0">
                <a:sym typeface="Wingdings" panose="05000000000000000000" pitchFamily="2" charset="2"/>
              </a:rPr>
              <a:t>Choose round</a:t>
            </a:r>
            <a:endParaRPr lang="en-CA" sz="4000" dirty="0"/>
          </a:p>
        </p:txBody>
      </p:sp>
    </p:spTree>
    <p:extLst>
      <p:ext uri="{BB962C8B-B14F-4D97-AF65-F5344CB8AC3E}">
        <p14:creationId xmlns:p14="http://schemas.microsoft.com/office/powerpoint/2010/main" val="299602933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557D0B-650B-1217-9EE3-B0038FA08B3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5E52F44-F00C-0237-AA58-645E418039EB}"/>
              </a:ext>
            </a:extLst>
          </p:cNvPr>
          <p:cNvSpPr>
            <a:spLocks noGrp="1"/>
          </p:cNvSpPr>
          <p:nvPr>
            <p:ph type="title"/>
          </p:nvPr>
        </p:nvSpPr>
        <p:spPr>
          <a:xfrm>
            <a:off x="838200" y="304842"/>
            <a:ext cx="10515600" cy="1116811"/>
          </a:xfrm>
        </p:spPr>
        <p:txBody>
          <a:bodyPr/>
          <a:lstStyle/>
          <a:p>
            <a:pPr algn="ctr"/>
            <a:r>
              <a:rPr lang="en-US" dirty="0"/>
              <a:t>You Chose: card 3</a:t>
            </a:r>
            <a:endParaRPr lang="en-CA" dirty="0"/>
          </a:p>
        </p:txBody>
      </p:sp>
      <p:pic>
        <p:nvPicPr>
          <p:cNvPr id="9" name="Picture 8">
            <a:extLst>
              <a:ext uri="{FF2B5EF4-FFF2-40B4-BE49-F238E27FC236}">
                <a16:creationId xmlns:a16="http://schemas.microsoft.com/office/drawing/2014/main" id="{56DAAD68-669F-DE2A-D334-3E734CEB78D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898842" y="1690240"/>
            <a:ext cx="6394316" cy="4565542"/>
          </a:xfrm>
          <a:prstGeom prst="rect">
            <a:avLst/>
          </a:prstGeom>
        </p:spPr>
      </p:pic>
      <p:sp>
        <p:nvSpPr>
          <p:cNvPr id="4" name="Title 1">
            <a:hlinkClick r:id="rId3" action="ppaction://hlinksldjump"/>
            <a:extLst>
              <a:ext uri="{FF2B5EF4-FFF2-40B4-BE49-F238E27FC236}">
                <a16:creationId xmlns:a16="http://schemas.microsoft.com/office/drawing/2014/main" id="{B53D8740-A171-207A-2984-AF80D34FEC68}"/>
              </a:ext>
            </a:extLst>
          </p:cNvPr>
          <p:cNvSpPr txBox="1">
            <a:spLocks/>
          </p:cNvSpPr>
          <p:nvPr/>
        </p:nvSpPr>
        <p:spPr>
          <a:xfrm>
            <a:off x="316967" y="3429000"/>
            <a:ext cx="2172435" cy="690300"/>
          </a:xfrm>
          <a:prstGeom prst="rect">
            <a:avLst/>
          </a:prstGeom>
          <a:solidFill>
            <a:schemeClr val="tx2">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b">
            <a:normAutofit fontScale="62500" lnSpcReduction="20000"/>
          </a:bodyPr>
          <a:lstStyle>
            <a:lvl1pPr algn="l" defTabSz="914400" rtl="0" eaLnBrk="1" latinLnBrk="0" hangingPunct="1">
              <a:lnSpc>
                <a:spcPct val="90000"/>
              </a:lnSpc>
              <a:spcBef>
                <a:spcPct val="0"/>
              </a:spcBef>
              <a:buNone/>
              <a:defRPr sz="5400" kern="1200">
                <a:solidFill>
                  <a:schemeClr val="tx1"/>
                </a:solidFill>
                <a:latin typeface="+mj-lt"/>
                <a:ea typeface="+mj-ea"/>
                <a:cs typeface="+mj-cs"/>
              </a:defRPr>
            </a:lvl1pPr>
          </a:lstStyle>
          <a:p>
            <a:pPr algn="ctr"/>
            <a:r>
              <a:rPr lang="en-US" sz="4000" dirty="0">
                <a:sym typeface="Wingdings" panose="05000000000000000000" pitchFamily="2" charset="2"/>
              </a:rPr>
              <a:t>Choose round</a:t>
            </a:r>
            <a:endParaRPr lang="en-CA" sz="4000" dirty="0"/>
          </a:p>
        </p:txBody>
      </p:sp>
    </p:spTree>
    <p:extLst>
      <p:ext uri="{BB962C8B-B14F-4D97-AF65-F5344CB8AC3E}">
        <p14:creationId xmlns:p14="http://schemas.microsoft.com/office/powerpoint/2010/main" val="64379678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0E6ECE-A163-C472-0861-1D946C3ABC9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06B08E8-D26A-C2D8-B755-064B7DDECC98}"/>
              </a:ext>
            </a:extLst>
          </p:cNvPr>
          <p:cNvSpPr>
            <a:spLocks noGrp="1"/>
          </p:cNvSpPr>
          <p:nvPr>
            <p:ph type="title"/>
          </p:nvPr>
        </p:nvSpPr>
        <p:spPr>
          <a:xfrm>
            <a:off x="838200" y="304842"/>
            <a:ext cx="10515600" cy="1116811"/>
          </a:xfrm>
        </p:spPr>
        <p:txBody>
          <a:bodyPr/>
          <a:lstStyle/>
          <a:p>
            <a:pPr algn="ctr"/>
            <a:r>
              <a:rPr lang="en-US" dirty="0"/>
              <a:t>You Chose: card 4</a:t>
            </a:r>
            <a:endParaRPr lang="en-CA" dirty="0"/>
          </a:p>
        </p:txBody>
      </p:sp>
      <p:pic>
        <p:nvPicPr>
          <p:cNvPr id="9" name="Picture 8">
            <a:extLst>
              <a:ext uri="{FF2B5EF4-FFF2-40B4-BE49-F238E27FC236}">
                <a16:creationId xmlns:a16="http://schemas.microsoft.com/office/drawing/2014/main" id="{C25B8600-2A71-0280-3590-76B15328959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898842" y="1690240"/>
            <a:ext cx="6394316" cy="4565542"/>
          </a:xfrm>
          <a:prstGeom prst="rect">
            <a:avLst/>
          </a:prstGeom>
        </p:spPr>
      </p:pic>
      <p:sp>
        <p:nvSpPr>
          <p:cNvPr id="4" name="Title 1">
            <a:hlinkClick r:id="rId3" action="ppaction://hlinksldjump"/>
            <a:extLst>
              <a:ext uri="{FF2B5EF4-FFF2-40B4-BE49-F238E27FC236}">
                <a16:creationId xmlns:a16="http://schemas.microsoft.com/office/drawing/2014/main" id="{1C822C39-3003-46FC-340A-1DFBB567300A}"/>
              </a:ext>
            </a:extLst>
          </p:cNvPr>
          <p:cNvSpPr txBox="1">
            <a:spLocks/>
          </p:cNvSpPr>
          <p:nvPr/>
        </p:nvSpPr>
        <p:spPr>
          <a:xfrm>
            <a:off x="316967" y="3429000"/>
            <a:ext cx="2172435" cy="690300"/>
          </a:xfrm>
          <a:prstGeom prst="rect">
            <a:avLst/>
          </a:prstGeom>
          <a:solidFill>
            <a:schemeClr val="tx2">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b">
            <a:normAutofit fontScale="62500" lnSpcReduction="20000"/>
          </a:bodyPr>
          <a:lstStyle>
            <a:lvl1pPr algn="l" defTabSz="914400" rtl="0" eaLnBrk="1" latinLnBrk="0" hangingPunct="1">
              <a:lnSpc>
                <a:spcPct val="90000"/>
              </a:lnSpc>
              <a:spcBef>
                <a:spcPct val="0"/>
              </a:spcBef>
              <a:buNone/>
              <a:defRPr sz="5400" kern="1200">
                <a:solidFill>
                  <a:schemeClr val="tx1"/>
                </a:solidFill>
                <a:latin typeface="+mj-lt"/>
                <a:ea typeface="+mj-ea"/>
                <a:cs typeface="+mj-cs"/>
              </a:defRPr>
            </a:lvl1pPr>
          </a:lstStyle>
          <a:p>
            <a:pPr algn="ctr"/>
            <a:r>
              <a:rPr lang="en-US" sz="4000" dirty="0">
                <a:sym typeface="Wingdings" panose="05000000000000000000" pitchFamily="2" charset="2"/>
              </a:rPr>
              <a:t>Choose round</a:t>
            </a:r>
            <a:endParaRPr lang="en-CA" sz="4000" dirty="0"/>
          </a:p>
        </p:txBody>
      </p:sp>
    </p:spTree>
    <p:extLst>
      <p:ext uri="{BB962C8B-B14F-4D97-AF65-F5344CB8AC3E}">
        <p14:creationId xmlns:p14="http://schemas.microsoft.com/office/powerpoint/2010/main" val="38658593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19EEAD-B2DF-43EB-8588-2B73E3AFF413}"/>
              </a:ext>
            </a:extLst>
          </p:cNvPr>
          <p:cNvSpPr>
            <a:spLocks noGrp="1"/>
          </p:cNvSpPr>
          <p:nvPr>
            <p:ph type="title"/>
          </p:nvPr>
        </p:nvSpPr>
        <p:spPr>
          <a:xfrm>
            <a:off x="408333" y="327992"/>
            <a:ext cx="10515600" cy="1116811"/>
          </a:xfrm>
        </p:spPr>
        <p:txBody>
          <a:bodyPr/>
          <a:lstStyle/>
          <a:p>
            <a:r>
              <a:rPr lang="en-US" dirty="0"/>
              <a:t>You Chose: Player 1</a:t>
            </a:r>
            <a:endParaRPr lang="en-CA" dirty="0"/>
          </a:p>
        </p:txBody>
      </p:sp>
      <p:pic>
        <p:nvPicPr>
          <p:cNvPr id="5" name="Content Placeholder 4" descr="A screenshot of a phone&#10;&#10;AI-generated content may be incorrect.">
            <a:extLst>
              <a:ext uri="{FF2B5EF4-FFF2-40B4-BE49-F238E27FC236}">
                <a16:creationId xmlns:a16="http://schemas.microsoft.com/office/drawing/2014/main" id="{63543243-C794-7476-817E-FDEDA3E6D81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135726" y="332753"/>
            <a:ext cx="4647941" cy="6197255"/>
          </a:xfrm>
        </p:spPr>
      </p:pic>
      <p:sp>
        <p:nvSpPr>
          <p:cNvPr id="6" name="Content Placeholder 2">
            <a:extLst>
              <a:ext uri="{FF2B5EF4-FFF2-40B4-BE49-F238E27FC236}">
                <a16:creationId xmlns:a16="http://schemas.microsoft.com/office/drawing/2014/main" id="{5B69EFEC-015E-E032-9505-B603BCBD9B6C}"/>
              </a:ext>
            </a:extLst>
          </p:cNvPr>
          <p:cNvSpPr txBox="1">
            <a:spLocks/>
          </p:cNvSpPr>
          <p:nvPr/>
        </p:nvSpPr>
        <p:spPr>
          <a:xfrm>
            <a:off x="267105" y="2096194"/>
            <a:ext cx="6152909" cy="3274460"/>
          </a:xfrm>
          <a:prstGeom prst="rect">
            <a:avLst/>
          </a:prstGeom>
        </p:spPr>
        <p:txBody>
          <a:bodyPr vert="horz" lIns="91440" tIns="45720" rIns="91440" bIns="45720" rtlCol="0">
            <a:normAutofit/>
          </a:bodyPr>
          <a:lstStyle>
            <a:lvl1pPr marL="228600" indent="-228600" algn="l" defTabSz="914400" rtl="0" eaLnBrk="1" latinLnBrk="0" hangingPunct="1">
              <a:lnSpc>
                <a:spcPct val="110000"/>
              </a:lnSpc>
              <a:spcBef>
                <a:spcPts val="1000"/>
              </a:spcBef>
              <a:buSzPct val="80000"/>
              <a:buFont typeface="Arial" panose="020B0604020202020204" pitchFamily="34" charset="0"/>
              <a:buChar char="•"/>
              <a:defRPr sz="2000" kern="1200">
                <a:solidFill>
                  <a:schemeClr val="tx1"/>
                </a:solidFill>
                <a:latin typeface="+mn-lt"/>
                <a:ea typeface="+mn-ea"/>
                <a:cs typeface="+mn-cs"/>
              </a:defRPr>
            </a:lvl1pPr>
            <a:lvl2pPr marL="502920" indent="-228600" algn="l" defTabSz="914400" rtl="0" eaLnBrk="1" latinLnBrk="0" hangingPunct="1">
              <a:lnSpc>
                <a:spcPct val="110000"/>
              </a:lnSpc>
              <a:spcBef>
                <a:spcPts val="500"/>
              </a:spcBef>
              <a:buSzPct val="80000"/>
              <a:buFont typeface="Goudy Old Style" panose="02020502050305020303" pitchFamily="18" charset="0"/>
              <a:buChar char="–"/>
              <a:defRPr sz="1800" i="1" kern="1200">
                <a:solidFill>
                  <a:schemeClr val="tx1"/>
                </a:solidFill>
                <a:latin typeface="+mn-lt"/>
                <a:ea typeface="+mn-ea"/>
                <a:cs typeface="+mn-cs"/>
              </a:defRPr>
            </a:lvl2pPr>
            <a:lvl3pPr marL="822960" indent="-228600" algn="l" defTabSz="914400" rtl="0" eaLnBrk="1" latinLnBrk="0" hangingPunct="1">
              <a:lnSpc>
                <a:spcPct val="110000"/>
              </a:lnSpc>
              <a:spcBef>
                <a:spcPts val="500"/>
              </a:spcBef>
              <a:buSzPct val="80000"/>
              <a:buFont typeface="Arial" panose="020B0604020202020204" pitchFamily="34" charset="0"/>
              <a:buChar char="•"/>
              <a:defRPr sz="1600" kern="1200">
                <a:solidFill>
                  <a:schemeClr val="tx1"/>
                </a:solidFill>
                <a:latin typeface="+mn-lt"/>
                <a:ea typeface="+mn-ea"/>
                <a:cs typeface="+mn-cs"/>
              </a:defRPr>
            </a:lvl3pPr>
            <a:lvl4pPr marL="1097280" indent="-228600" algn="l" defTabSz="914400" rtl="0" eaLnBrk="1" latinLnBrk="0" hangingPunct="1">
              <a:lnSpc>
                <a:spcPct val="110000"/>
              </a:lnSpc>
              <a:spcBef>
                <a:spcPts val="500"/>
              </a:spcBef>
              <a:buSzPct val="80000"/>
              <a:buFont typeface="Goudy Old Style" panose="02020502050305020303" pitchFamily="18" charset="0"/>
              <a:buChar char="–"/>
              <a:defRPr sz="1400" i="1" kern="1200">
                <a:solidFill>
                  <a:schemeClr val="tx1"/>
                </a:solidFill>
                <a:latin typeface="+mn-lt"/>
                <a:ea typeface="+mn-ea"/>
                <a:cs typeface="+mn-cs"/>
              </a:defRPr>
            </a:lvl4pPr>
            <a:lvl5pPr marL="1371600" indent="-228600" algn="l" defTabSz="914400" rtl="0" eaLnBrk="1" latinLnBrk="0" hangingPunct="1">
              <a:lnSpc>
                <a:spcPct val="110000"/>
              </a:lnSpc>
              <a:spcBef>
                <a:spcPts val="500"/>
              </a:spcBef>
              <a:buSzPct val="80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t>Samira is female, 34-years old, and Syrian</a:t>
            </a:r>
          </a:p>
          <a:p>
            <a:pPr algn="ctr"/>
            <a:r>
              <a:rPr lang="en-US" dirty="0"/>
              <a:t>Samira does NOT smoke</a:t>
            </a:r>
          </a:p>
          <a:p>
            <a:pPr algn="ctr"/>
            <a:r>
              <a:rPr lang="en-US" dirty="0"/>
              <a:t>Samira does NOT drive</a:t>
            </a:r>
          </a:p>
          <a:p>
            <a:pPr algn="ctr"/>
            <a:r>
              <a:rPr lang="en-US" dirty="0"/>
              <a:t>Samira’s adverse childhood experience (ACE) score is 6</a:t>
            </a:r>
          </a:p>
          <a:p>
            <a:pPr algn="ctr"/>
            <a:endParaRPr lang="en-US" dirty="0"/>
          </a:p>
          <a:p>
            <a:pPr marL="0" indent="0" algn="ctr">
              <a:buNone/>
            </a:pPr>
            <a:r>
              <a:rPr lang="en-US" b="1" dirty="0"/>
              <a:t>Take a photo of your character card to</a:t>
            </a:r>
            <a:br>
              <a:rPr lang="en-US" b="1" dirty="0"/>
            </a:br>
            <a:r>
              <a:rPr lang="en-US" b="1" dirty="0"/>
              <a:t>remember your stats! </a:t>
            </a:r>
            <a:endParaRPr lang="en-CA" b="1" dirty="0"/>
          </a:p>
        </p:txBody>
      </p:sp>
      <p:sp>
        <p:nvSpPr>
          <p:cNvPr id="7" name="Rectangle 6">
            <a:extLst>
              <a:ext uri="{FF2B5EF4-FFF2-40B4-BE49-F238E27FC236}">
                <a16:creationId xmlns:a16="http://schemas.microsoft.com/office/drawing/2014/main" id="{F7FF2B5B-7109-87D7-2460-5C1A20C76F9D}"/>
              </a:ext>
            </a:extLst>
          </p:cNvPr>
          <p:cNvSpPr/>
          <p:nvPr/>
        </p:nvSpPr>
        <p:spPr>
          <a:xfrm>
            <a:off x="10363200" y="2389239"/>
            <a:ext cx="78658" cy="88491"/>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Title 1">
            <a:hlinkClick r:id="rId3" action="ppaction://hlinksldjump"/>
            <a:extLst>
              <a:ext uri="{FF2B5EF4-FFF2-40B4-BE49-F238E27FC236}">
                <a16:creationId xmlns:a16="http://schemas.microsoft.com/office/drawing/2014/main" id="{36F77C8F-3E1A-1472-C64E-6245211F20DD}"/>
              </a:ext>
            </a:extLst>
          </p:cNvPr>
          <p:cNvSpPr txBox="1">
            <a:spLocks/>
          </p:cNvSpPr>
          <p:nvPr/>
        </p:nvSpPr>
        <p:spPr>
          <a:xfrm>
            <a:off x="3531868" y="5662839"/>
            <a:ext cx="2172435" cy="690300"/>
          </a:xfrm>
          <a:prstGeom prst="rect">
            <a:avLst/>
          </a:prstGeom>
          <a:solidFill>
            <a:schemeClr val="tx2">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b">
            <a:normAutofit fontScale="62500" lnSpcReduction="20000"/>
          </a:bodyPr>
          <a:lstStyle>
            <a:lvl1pPr algn="l" defTabSz="914400" rtl="0" eaLnBrk="1" latinLnBrk="0" hangingPunct="1">
              <a:lnSpc>
                <a:spcPct val="90000"/>
              </a:lnSpc>
              <a:spcBef>
                <a:spcPct val="0"/>
              </a:spcBef>
              <a:buNone/>
              <a:defRPr sz="5400" kern="1200">
                <a:solidFill>
                  <a:schemeClr val="tx1"/>
                </a:solidFill>
                <a:latin typeface="+mj-lt"/>
                <a:ea typeface="+mj-ea"/>
                <a:cs typeface="+mj-cs"/>
              </a:defRPr>
            </a:lvl1pPr>
          </a:lstStyle>
          <a:p>
            <a:pPr algn="ctr"/>
            <a:r>
              <a:rPr lang="en-US" sz="4000" dirty="0"/>
              <a:t>Start game </a:t>
            </a:r>
            <a:r>
              <a:rPr lang="en-US" sz="4000" dirty="0">
                <a:sym typeface="Wingdings" panose="05000000000000000000" pitchFamily="2" charset="2"/>
              </a:rPr>
              <a:t></a:t>
            </a:r>
            <a:endParaRPr lang="en-CA" sz="4000" dirty="0"/>
          </a:p>
        </p:txBody>
      </p:sp>
      <p:sp>
        <p:nvSpPr>
          <p:cNvPr id="9" name="Title 1">
            <a:hlinkClick r:id="rId4" action="ppaction://hlinksldjump"/>
            <a:extLst>
              <a:ext uri="{FF2B5EF4-FFF2-40B4-BE49-F238E27FC236}">
                <a16:creationId xmlns:a16="http://schemas.microsoft.com/office/drawing/2014/main" id="{794BFD86-7D78-0A09-135D-39A6CBBAF05F}"/>
              </a:ext>
            </a:extLst>
          </p:cNvPr>
          <p:cNvSpPr txBox="1">
            <a:spLocks/>
          </p:cNvSpPr>
          <p:nvPr/>
        </p:nvSpPr>
        <p:spPr>
          <a:xfrm>
            <a:off x="847501" y="5662839"/>
            <a:ext cx="2326511" cy="690300"/>
          </a:xfrm>
          <a:prstGeom prst="rect">
            <a:avLst/>
          </a:prstGeom>
          <a:solidFill>
            <a:schemeClr val="tx2">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b">
            <a:normAutofit fontScale="62500" lnSpcReduction="20000"/>
          </a:bodyPr>
          <a:lstStyle>
            <a:lvl1pPr algn="l" defTabSz="914400" rtl="0" eaLnBrk="1" latinLnBrk="0" hangingPunct="1">
              <a:lnSpc>
                <a:spcPct val="90000"/>
              </a:lnSpc>
              <a:spcBef>
                <a:spcPct val="0"/>
              </a:spcBef>
              <a:buNone/>
              <a:defRPr sz="5400" kern="1200">
                <a:solidFill>
                  <a:schemeClr val="tx1"/>
                </a:solidFill>
                <a:latin typeface="+mj-lt"/>
                <a:ea typeface="+mj-ea"/>
                <a:cs typeface="+mj-cs"/>
              </a:defRPr>
            </a:lvl1pPr>
          </a:lstStyle>
          <a:p>
            <a:pPr algn="ctr"/>
            <a:r>
              <a:rPr lang="en-US" sz="4000" dirty="0">
                <a:sym typeface="Wingdings" panose="05000000000000000000" pitchFamily="2" charset="2"/>
              </a:rPr>
              <a:t>Add Player</a:t>
            </a:r>
          </a:p>
          <a:p>
            <a:pPr algn="ctr"/>
            <a:r>
              <a:rPr lang="en-US" sz="4000" dirty="0">
                <a:sym typeface="Wingdings" panose="05000000000000000000" pitchFamily="2" charset="2"/>
              </a:rPr>
              <a:t> </a:t>
            </a:r>
          </a:p>
        </p:txBody>
      </p:sp>
    </p:spTree>
    <p:extLst>
      <p:ext uri="{BB962C8B-B14F-4D97-AF65-F5344CB8AC3E}">
        <p14:creationId xmlns:p14="http://schemas.microsoft.com/office/powerpoint/2010/main" val="289492238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A3FAAB-DC66-D3A7-614B-AE2398CF7F2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B5ABF80-1D69-D2AB-014A-44E42050E176}"/>
              </a:ext>
            </a:extLst>
          </p:cNvPr>
          <p:cNvSpPr>
            <a:spLocks noGrp="1"/>
          </p:cNvSpPr>
          <p:nvPr>
            <p:ph type="title"/>
          </p:nvPr>
        </p:nvSpPr>
        <p:spPr>
          <a:xfrm>
            <a:off x="838200" y="304842"/>
            <a:ext cx="10515600" cy="1116811"/>
          </a:xfrm>
        </p:spPr>
        <p:txBody>
          <a:bodyPr/>
          <a:lstStyle/>
          <a:p>
            <a:pPr algn="ctr"/>
            <a:r>
              <a:rPr lang="en-US" dirty="0"/>
              <a:t>You Chose: card 5</a:t>
            </a:r>
            <a:endParaRPr lang="en-CA" dirty="0"/>
          </a:p>
        </p:txBody>
      </p:sp>
      <p:pic>
        <p:nvPicPr>
          <p:cNvPr id="9" name="Picture 8">
            <a:extLst>
              <a:ext uri="{FF2B5EF4-FFF2-40B4-BE49-F238E27FC236}">
                <a16:creationId xmlns:a16="http://schemas.microsoft.com/office/drawing/2014/main" id="{237F375F-50C5-D562-B1C4-E96176EC4EB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898842" y="1690240"/>
            <a:ext cx="6394316" cy="4565542"/>
          </a:xfrm>
          <a:prstGeom prst="rect">
            <a:avLst/>
          </a:prstGeom>
        </p:spPr>
      </p:pic>
      <p:sp>
        <p:nvSpPr>
          <p:cNvPr id="4" name="Title 1">
            <a:hlinkClick r:id="rId3" action="ppaction://hlinksldjump"/>
            <a:extLst>
              <a:ext uri="{FF2B5EF4-FFF2-40B4-BE49-F238E27FC236}">
                <a16:creationId xmlns:a16="http://schemas.microsoft.com/office/drawing/2014/main" id="{23CCB433-08AC-0D4A-A33A-700216C25463}"/>
              </a:ext>
            </a:extLst>
          </p:cNvPr>
          <p:cNvSpPr txBox="1">
            <a:spLocks/>
          </p:cNvSpPr>
          <p:nvPr/>
        </p:nvSpPr>
        <p:spPr>
          <a:xfrm>
            <a:off x="316967" y="3429000"/>
            <a:ext cx="2172435" cy="690300"/>
          </a:xfrm>
          <a:prstGeom prst="rect">
            <a:avLst/>
          </a:prstGeom>
          <a:solidFill>
            <a:schemeClr val="tx2">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b">
            <a:normAutofit fontScale="62500" lnSpcReduction="20000"/>
          </a:bodyPr>
          <a:lstStyle>
            <a:lvl1pPr algn="l" defTabSz="914400" rtl="0" eaLnBrk="1" latinLnBrk="0" hangingPunct="1">
              <a:lnSpc>
                <a:spcPct val="90000"/>
              </a:lnSpc>
              <a:spcBef>
                <a:spcPct val="0"/>
              </a:spcBef>
              <a:buNone/>
              <a:defRPr sz="5400" kern="1200">
                <a:solidFill>
                  <a:schemeClr val="tx1"/>
                </a:solidFill>
                <a:latin typeface="+mj-lt"/>
                <a:ea typeface="+mj-ea"/>
                <a:cs typeface="+mj-cs"/>
              </a:defRPr>
            </a:lvl1pPr>
          </a:lstStyle>
          <a:p>
            <a:pPr algn="ctr"/>
            <a:r>
              <a:rPr lang="en-US" sz="4000" dirty="0">
                <a:sym typeface="Wingdings" panose="05000000000000000000" pitchFamily="2" charset="2"/>
              </a:rPr>
              <a:t>Choose round</a:t>
            </a:r>
            <a:endParaRPr lang="en-CA" sz="4000" dirty="0"/>
          </a:p>
        </p:txBody>
      </p:sp>
    </p:spTree>
    <p:extLst>
      <p:ext uri="{BB962C8B-B14F-4D97-AF65-F5344CB8AC3E}">
        <p14:creationId xmlns:p14="http://schemas.microsoft.com/office/powerpoint/2010/main" val="233869655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A3F8A7-9825-15ED-568C-1BBCBB8FC10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468E5D2-4A04-CF94-F135-5FD0C863410C}"/>
              </a:ext>
            </a:extLst>
          </p:cNvPr>
          <p:cNvSpPr>
            <a:spLocks noGrp="1"/>
          </p:cNvSpPr>
          <p:nvPr>
            <p:ph type="title"/>
          </p:nvPr>
        </p:nvSpPr>
        <p:spPr>
          <a:xfrm>
            <a:off x="838200" y="304842"/>
            <a:ext cx="10515600" cy="1116811"/>
          </a:xfrm>
        </p:spPr>
        <p:txBody>
          <a:bodyPr/>
          <a:lstStyle/>
          <a:p>
            <a:pPr algn="ctr"/>
            <a:r>
              <a:rPr lang="en-US" dirty="0"/>
              <a:t>You Chose: card 6</a:t>
            </a:r>
            <a:endParaRPr lang="en-CA" dirty="0"/>
          </a:p>
        </p:txBody>
      </p:sp>
      <p:pic>
        <p:nvPicPr>
          <p:cNvPr id="9" name="Picture 8">
            <a:extLst>
              <a:ext uri="{FF2B5EF4-FFF2-40B4-BE49-F238E27FC236}">
                <a16:creationId xmlns:a16="http://schemas.microsoft.com/office/drawing/2014/main" id="{0501D4CD-364D-E6D2-BFEE-8AD9E915A93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898842" y="1690240"/>
            <a:ext cx="6394316" cy="4565542"/>
          </a:xfrm>
          <a:prstGeom prst="rect">
            <a:avLst/>
          </a:prstGeom>
        </p:spPr>
      </p:pic>
      <p:sp>
        <p:nvSpPr>
          <p:cNvPr id="4" name="Title 1">
            <a:hlinkClick r:id="rId3" action="ppaction://hlinksldjump"/>
            <a:extLst>
              <a:ext uri="{FF2B5EF4-FFF2-40B4-BE49-F238E27FC236}">
                <a16:creationId xmlns:a16="http://schemas.microsoft.com/office/drawing/2014/main" id="{EF424818-52AF-A3AC-2D3D-4BCF0E588FC4}"/>
              </a:ext>
            </a:extLst>
          </p:cNvPr>
          <p:cNvSpPr txBox="1">
            <a:spLocks/>
          </p:cNvSpPr>
          <p:nvPr/>
        </p:nvSpPr>
        <p:spPr>
          <a:xfrm>
            <a:off x="316967" y="3429000"/>
            <a:ext cx="2172435" cy="690300"/>
          </a:xfrm>
          <a:prstGeom prst="rect">
            <a:avLst/>
          </a:prstGeom>
          <a:solidFill>
            <a:schemeClr val="tx2">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b">
            <a:normAutofit fontScale="62500" lnSpcReduction="20000"/>
          </a:bodyPr>
          <a:lstStyle>
            <a:lvl1pPr algn="l" defTabSz="914400" rtl="0" eaLnBrk="1" latinLnBrk="0" hangingPunct="1">
              <a:lnSpc>
                <a:spcPct val="90000"/>
              </a:lnSpc>
              <a:spcBef>
                <a:spcPct val="0"/>
              </a:spcBef>
              <a:buNone/>
              <a:defRPr sz="5400" kern="1200">
                <a:solidFill>
                  <a:schemeClr val="tx1"/>
                </a:solidFill>
                <a:latin typeface="+mj-lt"/>
                <a:ea typeface="+mj-ea"/>
                <a:cs typeface="+mj-cs"/>
              </a:defRPr>
            </a:lvl1pPr>
          </a:lstStyle>
          <a:p>
            <a:pPr algn="ctr"/>
            <a:r>
              <a:rPr lang="en-US" sz="4000" dirty="0">
                <a:sym typeface="Wingdings" panose="05000000000000000000" pitchFamily="2" charset="2"/>
              </a:rPr>
              <a:t>Choose round</a:t>
            </a:r>
            <a:endParaRPr lang="en-CA" sz="4000" dirty="0"/>
          </a:p>
        </p:txBody>
      </p:sp>
    </p:spTree>
    <p:extLst>
      <p:ext uri="{BB962C8B-B14F-4D97-AF65-F5344CB8AC3E}">
        <p14:creationId xmlns:p14="http://schemas.microsoft.com/office/powerpoint/2010/main" val="72688793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6FF0D1-C743-5A31-2D4A-41F24E90EDE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89F0EE5-5A31-CE98-4EEE-BF5124609694}"/>
              </a:ext>
            </a:extLst>
          </p:cNvPr>
          <p:cNvSpPr>
            <a:spLocks noGrp="1"/>
          </p:cNvSpPr>
          <p:nvPr>
            <p:ph type="title"/>
          </p:nvPr>
        </p:nvSpPr>
        <p:spPr>
          <a:xfrm>
            <a:off x="838200" y="304842"/>
            <a:ext cx="10515600" cy="1116811"/>
          </a:xfrm>
        </p:spPr>
        <p:txBody>
          <a:bodyPr/>
          <a:lstStyle/>
          <a:p>
            <a:pPr algn="ctr"/>
            <a:r>
              <a:rPr lang="en-US" dirty="0"/>
              <a:t>You Chose: card 7</a:t>
            </a:r>
            <a:endParaRPr lang="en-CA" dirty="0"/>
          </a:p>
        </p:txBody>
      </p:sp>
      <p:pic>
        <p:nvPicPr>
          <p:cNvPr id="9" name="Picture 8">
            <a:extLst>
              <a:ext uri="{FF2B5EF4-FFF2-40B4-BE49-F238E27FC236}">
                <a16:creationId xmlns:a16="http://schemas.microsoft.com/office/drawing/2014/main" id="{805BAE39-A9F2-779E-3307-959C5BD6397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898842" y="1690240"/>
            <a:ext cx="6394316" cy="4565542"/>
          </a:xfrm>
          <a:prstGeom prst="rect">
            <a:avLst/>
          </a:prstGeom>
        </p:spPr>
      </p:pic>
      <p:sp>
        <p:nvSpPr>
          <p:cNvPr id="4" name="Title 1">
            <a:hlinkClick r:id="rId3" action="ppaction://hlinksldjump"/>
            <a:extLst>
              <a:ext uri="{FF2B5EF4-FFF2-40B4-BE49-F238E27FC236}">
                <a16:creationId xmlns:a16="http://schemas.microsoft.com/office/drawing/2014/main" id="{EEB0C21D-B59B-0A2C-7E38-F9D9E4FFE08A}"/>
              </a:ext>
            </a:extLst>
          </p:cNvPr>
          <p:cNvSpPr txBox="1">
            <a:spLocks/>
          </p:cNvSpPr>
          <p:nvPr/>
        </p:nvSpPr>
        <p:spPr>
          <a:xfrm>
            <a:off x="316967" y="3429000"/>
            <a:ext cx="2172435" cy="690300"/>
          </a:xfrm>
          <a:prstGeom prst="rect">
            <a:avLst/>
          </a:prstGeom>
          <a:solidFill>
            <a:schemeClr val="tx2">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b">
            <a:normAutofit fontScale="62500" lnSpcReduction="20000"/>
          </a:bodyPr>
          <a:lstStyle>
            <a:lvl1pPr algn="l" defTabSz="914400" rtl="0" eaLnBrk="1" latinLnBrk="0" hangingPunct="1">
              <a:lnSpc>
                <a:spcPct val="90000"/>
              </a:lnSpc>
              <a:spcBef>
                <a:spcPct val="0"/>
              </a:spcBef>
              <a:buNone/>
              <a:defRPr sz="5400" kern="1200">
                <a:solidFill>
                  <a:schemeClr val="tx1"/>
                </a:solidFill>
                <a:latin typeface="+mj-lt"/>
                <a:ea typeface="+mj-ea"/>
                <a:cs typeface="+mj-cs"/>
              </a:defRPr>
            </a:lvl1pPr>
          </a:lstStyle>
          <a:p>
            <a:pPr algn="ctr"/>
            <a:r>
              <a:rPr lang="en-US" sz="4000" dirty="0">
                <a:sym typeface="Wingdings" panose="05000000000000000000" pitchFamily="2" charset="2"/>
              </a:rPr>
              <a:t>Choose round</a:t>
            </a:r>
            <a:endParaRPr lang="en-CA" sz="4000" dirty="0"/>
          </a:p>
        </p:txBody>
      </p:sp>
    </p:spTree>
    <p:extLst>
      <p:ext uri="{BB962C8B-B14F-4D97-AF65-F5344CB8AC3E}">
        <p14:creationId xmlns:p14="http://schemas.microsoft.com/office/powerpoint/2010/main" val="222429409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6F238C-5DFB-4780-07C0-47433BA16E5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3864247-5BBA-E49D-ACF7-2A6D2CB9F4A1}"/>
              </a:ext>
            </a:extLst>
          </p:cNvPr>
          <p:cNvSpPr>
            <a:spLocks noGrp="1"/>
          </p:cNvSpPr>
          <p:nvPr>
            <p:ph type="title"/>
          </p:nvPr>
        </p:nvSpPr>
        <p:spPr>
          <a:xfrm>
            <a:off x="838200" y="304842"/>
            <a:ext cx="10515600" cy="1116811"/>
          </a:xfrm>
        </p:spPr>
        <p:txBody>
          <a:bodyPr/>
          <a:lstStyle/>
          <a:p>
            <a:pPr algn="ctr"/>
            <a:r>
              <a:rPr lang="en-US" dirty="0"/>
              <a:t>You Chose: card 8</a:t>
            </a:r>
            <a:endParaRPr lang="en-CA" dirty="0"/>
          </a:p>
        </p:txBody>
      </p:sp>
      <p:pic>
        <p:nvPicPr>
          <p:cNvPr id="9" name="Picture 8">
            <a:extLst>
              <a:ext uri="{FF2B5EF4-FFF2-40B4-BE49-F238E27FC236}">
                <a16:creationId xmlns:a16="http://schemas.microsoft.com/office/drawing/2014/main" id="{B6ED8095-1D79-F8B6-C073-63BC7B51694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898842" y="1690240"/>
            <a:ext cx="6394316" cy="4565542"/>
          </a:xfrm>
          <a:prstGeom prst="rect">
            <a:avLst/>
          </a:prstGeom>
        </p:spPr>
      </p:pic>
      <p:sp>
        <p:nvSpPr>
          <p:cNvPr id="4" name="Title 1">
            <a:hlinkClick r:id="rId3" action="ppaction://hlinksldjump"/>
            <a:extLst>
              <a:ext uri="{FF2B5EF4-FFF2-40B4-BE49-F238E27FC236}">
                <a16:creationId xmlns:a16="http://schemas.microsoft.com/office/drawing/2014/main" id="{5871224E-31BB-5921-D68A-881D1FF1288E}"/>
              </a:ext>
            </a:extLst>
          </p:cNvPr>
          <p:cNvSpPr txBox="1">
            <a:spLocks/>
          </p:cNvSpPr>
          <p:nvPr/>
        </p:nvSpPr>
        <p:spPr>
          <a:xfrm>
            <a:off x="316967" y="3429000"/>
            <a:ext cx="2172435" cy="690300"/>
          </a:xfrm>
          <a:prstGeom prst="rect">
            <a:avLst/>
          </a:prstGeom>
          <a:solidFill>
            <a:schemeClr val="tx2">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b">
            <a:normAutofit fontScale="62500" lnSpcReduction="20000"/>
          </a:bodyPr>
          <a:lstStyle>
            <a:lvl1pPr algn="l" defTabSz="914400" rtl="0" eaLnBrk="1" latinLnBrk="0" hangingPunct="1">
              <a:lnSpc>
                <a:spcPct val="90000"/>
              </a:lnSpc>
              <a:spcBef>
                <a:spcPct val="0"/>
              </a:spcBef>
              <a:buNone/>
              <a:defRPr sz="5400" kern="1200">
                <a:solidFill>
                  <a:schemeClr val="tx1"/>
                </a:solidFill>
                <a:latin typeface="+mj-lt"/>
                <a:ea typeface="+mj-ea"/>
                <a:cs typeface="+mj-cs"/>
              </a:defRPr>
            </a:lvl1pPr>
          </a:lstStyle>
          <a:p>
            <a:pPr algn="ctr"/>
            <a:r>
              <a:rPr lang="en-US" sz="4000" dirty="0">
                <a:sym typeface="Wingdings" panose="05000000000000000000" pitchFamily="2" charset="2"/>
              </a:rPr>
              <a:t>Choose round</a:t>
            </a:r>
            <a:endParaRPr lang="en-CA" sz="4000" dirty="0"/>
          </a:p>
        </p:txBody>
      </p:sp>
    </p:spTree>
    <p:extLst>
      <p:ext uri="{BB962C8B-B14F-4D97-AF65-F5344CB8AC3E}">
        <p14:creationId xmlns:p14="http://schemas.microsoft.com/office/powerpoint/2010/main" val="304885972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F31DC4-3310-58C1-DCB7-F3DE063978F1}"/>
            </a:ext>
          </a:extLst>
        </p:cNvPr>
        <p:cNvGrpSpPr/>
        <p:nvPr/>
      </p:nvGrpSpPr>
      <p:grpSpPr>
        <a:xfrm>
          <a:off x="0" y="0"/>
          <a:ext cx="0" cy="0"/>
          <a:chOff x="0" y="0"/>
          <a:chExt cx="0" cy="0"/>
        </a:xfrm>
      </p:grpSpPr>
      <p:pic>
        <p:nvPicPr>
          <p:cNvPr id="7" name="Picture 6" descr="A game board with a map of a forest&#10;&#10;AI-generated content may be incorrect.">
            <a:extLst>
              <a:ext uri="{FF2B5EF4-FFF2-40B4-BE49-F238E27FC236}">
                <a16:creationId xmlns:a16="http://schemas.microsoft.com/office/drawing/2014/main" id="{C8B6C32D-2AF5-25DC-B19B-F2FFF43EE3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3062" y="838200"/>
            <a:ext cx="5203078" cy="5203078"/>
          </a:xfrm>
          <a:prstGeom prst="rect">
            <a:avLst/>
          </a:prstGeom>
        </p:spPr>
      </p:pic>
      <p:sp>
        <p:nvSpPr>
          <p:cNvPr id="8" name="Title 1">
            <a:extLst>
              <a:ext uri="{FF2B5EF4-FFF2-40B4-BE49-F238E27FC236}">
                <a16:creationId xmlns:a16="http://schemas.microsoft.com/office/drawing/2014/main" id="{4959F101-2A60-BB81-0EF7-77617A491A31}"/>
              </a:ext>
            </a:extLst>
          </p:cNvPr>
          <p:cNvSpPr txBox="1">
            <a:spLocks/>
          </p:cNvSpPr>
          <p:nvPr/>
        </p:nvSpPr>
        <p:spPr>
          <a:xfrm>
            <a:off x="6637948" y="1050912"/>
            <a:ext cx="4620986" cy="86278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Round 4</a:t>
            </a:r>
            <a:endParaRPr lang="en-CA" dirty="0"/>
          </a:p>
        </p:txBody>
      </p:sp>
      <p:sp>
        <p:nvSpPr>
          <p:cNvPr id="9" name="Title 1">
            <a:hlinkClick r:id="" action="ppaction://hlinkshowjump?jump=nextslide"/>
            <a:extLst>
              <a:ext uri="{FF2B5EF4-FFF2-40B4-BE49-F238E27FC236}">
                <a16:creationId xmlns:a16="http://schemas.microsoft.com/office/drawing/2014/main" id="{42A8271F-EF4E-BD79-3FE7-AB57F37E0340}"/>
              </a:ext>
            </a:extLst>
          </p:cNvPr>
          <p:cNvSpPr txBox="1">
            <a:spLocks/>
          </p:cNvSpPr>
          <p:nvPr/>
        </p:nvSpPr>
        <p:spPr>
          <a:xfrm>
            <a:off x="7862224" y="5116788"/>
            <a:ext cx="2172435" cy="690300"/>
          </a:xfrm>
          <a:prstGeom prst="rect">
            <a:avLst/>
          </a:prstGeom>
          <a:solidFill>
            <a:schemeClr val="tx2">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b">
            <a:normAutofit/>
          </a:bodyPr>
          <a:lstStyle>
            <a:lvl1pPr algn="l" defTabSz="914400" rtl="0" eaLnBrk="1" latinLnBrk="0" hangingPunct="1">
              <a:lnSpc>
                <a:spcPct val="90000"/>
              </a:lnSpc>
              <a:spcBef>
                <a:spcPct val="0"/>
              </a:spcBef>
              <a:buNone/>
              <a:defRPr sz="5400" kern="1200">
                <a:solidFill>
                  <a:schemeClr val="tx1"/>
                </a:solidFill>
                <a:latin typeface="+mj-lt"/>
                <a:ea typeface="+mj-ea"/>
                <a:cs typeface="+mj-cs"/>
              </a:defRPr>
            </a:lvl1pPr>
          </a:lstStyle>
          <a:p>
            <a:pPr algn="ctr"/>
            <a:r>
              <a:rPr lang="en-US" sz="4000" dirty="0"/>
              <a:t>Go!</a:t>
            </a:r>
            <a:endParaRPr lang="en-CA" sz="4000" dirty="0"/>
          </a:p>
        </p:txBody>
      </p:sp>
      <p:pic>
        <p:nvPicPr>
          <p:cNvPr id="11" name="Picture 10">
            <a:extLst>
              <a:ext uri="{FF2B5EF4-FFF2-40B4-BE49-F238E27FC236}">
                <a16:creationId xmlns:a16="http://schemas.microsoft.com/office/drawing/2014/main" id="{B64E6415-8678-E1AF-9673-EDBD5E9FEDF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212212" y="2189331"/>
            <a:ext cx="3472460" cy="2479337"/>
          </a:xfrm>
          <a:prstGeom prst="rect">
            <a:avLst/>
          </a:prstGeom>
        </p:spPr>
      </p:pic>
    </p:spTree>
    <p:extLst>
      <p:ext uri="{BB962C8B-B14F-4D97-AF65-F5344CB8AC3E}">
        <p14:creationId xmlns:p14="http://schemas.microsoft.com/office/powerpoint/2010/main" val="180687737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C6A179-C4F7-45C4-4981-5DB9FF889BD8}"/>
            </a:ext>
          </a:extLst>
        </p:cNvPr>
        <p:cNvGrpSpPr/>
        <p:nvPr/>
      </p:nvGrpSpPr>
      <p:grpSpPr>
        <a:xfrm>
          <a:off x="0" y="0"/>
          <a:ext cx="0" cy="0"/>
          <a:chOff x="0" y="0"/>
          <a:chExt cx="0" cy="0"/>
        </a:xfrm>
      </p:grpSpPr>
      <p:sp>
        <p:nvSpPr>
          <p:cNvPr id="27" name="Content Placeholder 2">
            <a:extLst>
              <a:ext uri="{FF2B5EF4-FFF2-40B4-BE49-F238E27FC236}">
                <a16:creationId xmlns:a16="http://schemas.microsoft.com/office/drawing/2014/main" id="{A5C2212E-DF3C-B240-2DE7-88B155B5148C}"/>
              </a:ext>
            </a:extLst>
          </p:cNvPr>
          <p:cNvSpPr>
            <a:spLocks noGrp="1"/>
          </p:cNvSpPr>
          <p:nvPr>
            <p:ph idx="1"/>
          </p:nvPr>
        </p:nvSpPr>
        <p:spPr>
          <a:xfrm>
            <a:off x="1836527" y="1568369"/>
            <a:ext cx="10515600" cy="4114801"/>
          </a:xfrm>
        </p:spPr>
        <p:txBody>
          <a:bodyPr/>
          <a:lstStyle/>
          <a:p>
            <a:pPr marL="0" indent="0">
              <a:buNone/>
            </a:pPr>
            <a:r>
              <a:rPr lang="en-US" b="1" dirty="0"/>
              <a:t>1 		              2                                         3                                         4</a:t>
            </a:r>
          </a:p>
          <a:p>
            <a:pPr marL="0" indent="0">
              <a:buNone/>
            </a:pPr>
            <a:endParaRPr lang="en-US" b="1" dirty="0"/>
          </a:p>
          <a:p>
            <a:pPr marL="0" indent="0">
              <a:buNone/>
            </a:pPr>
            <a:endParaRPr lang="en-US" b="1" dirty="0"/>
          </a:p>
          <a:p>
            <a:pPr marL="0" indent="0">
              <a:buNone/>
            </a:pPr>
            <a:endParaRPr lang="en-US" b="1" dirty="0"/>
          </a:p>
          <a:p>
            <a:pPr marL="0" indent="0">
              <a:buNone/>
            </a:pPr>
            <a:endParaRPr lang="en-US" sz="900" b="1" dirty="0"/>
          </a:p>
          <a:p>
            <a:pPr marL="0" indent="0">
              <a:buNone/>
            </a:pPr>
            <a:r>
              <a:rPr lang="en-US" b="1" dirty="0"/>
              <a:t>5                                         6                                         7                                         8</a:t>
            </a:r>
            <a:endParaRPr lang="en-CA" b="1" dirty="0"/>
          </a:p>
        </p:txBody>
      </p:sp>
      <p:pic>
        <p:nvPicPr>
          <p:cNvPr id="17" name="Picture 16">
            <a:hlinkClick r:id="rId2" action="ppaction://hlinksldjump"/>
            <a:extLst>
              <a:ext uri="{FF2B5EF4-FFF2-40B4-BE49-F238E27FC236}">
                <a16:creationId xmlns:a16="http://schemas.microsoft.com/office/drawing/2014/main" id="{5D15959D-9E1A-EC6E-8B60-4117233F2AE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65014" y="1933308"/>
            <a:ext cx="2496030" cy="1782165"/>
          </a:xfrm>
          <a:prstGeom prst="rect">
            <a:avLst/>
          </a:prstGeom>
        </p:spPr>
      </p:pic>
      <p:sp>
        <p:nvSpPr>
          <p:cNvPr id="2" name="Title 1">
            <a:extLst>
              <a:ext uri="{FF2B5EF4-FFF2-40B4-BE49-F238E27FC236}">
                <a16:creationId xmlns:a16="http://schemas.microsoft.com/office/drawing/2014/main" id="{4A734EE2-BD92-17CA-ED1B-2D55B154C566}"/>
              </a:ext>
            </a:extLst>
          </p:cNvPr>
          <p:cNvSpPr>
            <a:spLocks noGrp="1"/>
          </p:cNvSpPr>
          <p:nvPr>
            <p:ph type="title"/>
          </p:nvPr>
        </p:nvSpPr>
        <p:spPr>
          <a:xfrm>
            <a:off x="838200" y="659267"/>
            <a:ext cx="10515600" cy="727766"/>
          </a:xfrm>
        </p:spPr>
        <p:txBody>
          <a:bodyPr/>
          <a:lstStyle/>
          <a:p>
            <a:pPr algn="ctr"/>
            <a:r>
              <a:rPr lang="en-US" dirty="0"/>
              <a:t>Round 4: Choose your Card!</a:t>
            </a:r>
            <a:endParaRPr lang="en-CA" dirty="0"/>
          </a:p>
        </p:txBody>
      </p:sp>
      <p:pic>
        <p:nvPicPr>
          <p:cNvPr id="18" name="Picture 17">
            <a:hlinkClick r:id="rId4" action="ppaction://hlinksldjump"/>
            <a:extLst>
              <a:ext uri="{FF2B5EF4-FFF2-40B4-BE49-F238E27FC236}">
                <a16:creationId xmlns:a16="http://schemas.microsoft.com/office/drawing/2014/main" id="{0EEE0029-AFB2-CF7A-DCE5-53F0CFF849F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486994" y="1933308"/>
            <a:ext cx="2496030" cy="1782165"/>
          </a:xfrm>
          <a:prstGeom prst="rect">
            <a:avLst/>
          </a:prstGeom>
        </p:spPr>
      </p:pic>
      <p:pic>
        <p:nvPicPr>
          <p:cNvPr id="19" name="Picture 18">
            <a:hlinkClick r:id="rId5" action="ppaction://hlinksldjump"/>
            <a:extLst>
              <a:ext uri="{FF2B5EF4-FFF2-40B4-BE49-F238E27FC236}">
                <a16:creationId xmlns:a16="http://schemas.microsoft.com/office/drawing/2014/main" id="{02A04364-DA7D-1ECC-E847-F96E10E5765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208974" y="1933308"/>
            <a:ext cx="2496030" cy="1782165"/>
          </a:xfrm>
          <a:prstGeom prst="rect">
            <a:avLst/>
          </a:prstGeom>
        </p:spPr>
      </p:pic>
      <p:pic>
        <p:nvPicPr>
          <p:cNvPr id="20" name="Picture 19">
            <a:hlinkClick r:id="rId6" action="ppaction://hlinksldjump"/>
            <a:extLst>
              <a:ext uri="{FF2B5EF4-FFF2-40B4-BE49-F238E27FC236}">
                <a16:creationId xmlns:a16="http://schemas.microsoft.com/office/drawing/2014/main" id="{F21EBE4B-F824-4B7E-740B-0C8E502469D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930954" y="1933308"/>
            <a:ext cx="2496030" cy="1782165"/>
          </a:xfrm>
          <a:prstGeom prst="rect">
            <a:avLst/>
          </a:prstGeom>
        </p:spPr>
      </p:pic>
      <p:pic>
        <p:nvPicPr>
          <p:cNvPr id="23" name="Picture 22">
            <a:hlinkClick r:id="rId7" action="ppaction://hlinksldjump"/>
            <a:extLst>
              <a:ext uri="{FF2B5EF4-FFF2-40B4-BE49-F238E27FC236}">
                <a16:creationId xmlns:a16="http://schemas.microsoft.com/office/drawing/2014/main" id="{9086EABE-38E4-D606-741A-5427B4B8261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65014" y="4064979"/>
            <a:ext cx="2496030" cy="1782165"/>
          </a:xfrm>
          <a:prstGeom prst="rect">
            <a:avLst/>
          </a:prstGeom>
        </p:spPr>
      </p:pic>
      <p:pic>
        <p:nvPicPr>
          <p:cNvPr id="24" name="Picture 23">
            <a:hlinkClick r:id="rId8" action="ppaction://hlinksldjump"/>
            <a:extLst>
              <a:ext uri="{FF2B5EF4-FFF2-40B4-BE49-F238E27FC236}">
                <a16:creationId xmlns:a16="http://schemas.microsoft.com/office/drawing/2014/main" id="{33B72B61-C918-85E5-8B82-270829EDD7F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486994" y="4064979"/>
            <a:ext cx="2496030" cy="1782165"/>
          </a:xfrm>
          <a:prstGeom prst="rect">
            <a:avLst/>
          </a:prstGeom>
        </p:spPr>
      </p:pic>
      <p:pic>
        <p:nvPicPr>
          <p:cNvPr id="25" name="Picture 24">
            <a:hlinkClick r:id="rId9" action="ppaction://hlinksldjump"/>
            <a:extLst>
              <a:ext uri="{FF2B5EF4-FFF2-40B4-BE49-F238E27FC236}">
                <a16:creationId xmlns:a16="http://schemas.microsoft.com/office/drawing/2014/main" id="{C211D313-C7B1-67BC-6FB9-40A918CCCAB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208974" y="4064979"/>
            <a:ext cx="2496030" cy="1782165"/>
          </a:xfrm>
          <a:prstGeom prst="rect">
            <a:avLst/>
          </a:prstGeom>
        </p:spPr>
      </p:pic>
      <p:pic>
        <p:nvPicPr>
          <p:cNvPr id="26" name="Picture 25">
            <a:hlinkClick r:id="rId10" action="ppaction://hlinksldjump"/>
            <a:extLst>
              <a:ext uri="{FF2B5EF4-FFF2-40B4-BE49-F238E27FC236}">
                <a16:creationId xmlns:a16="http://schemas.microsoft.com/office/drawing/2014/main" id="{04122579-269E-F7FF-0FFF-D727A126196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930954" y="4064979"/>
            <a:ext cx="2496030" cy="1782165"/>
          </a:xfrm>
          <a:prstGeom prst="rect">
            <a:avLst/>
          </a:prstGeom>
        </p:spPr>
      </p:pic>
    </p:spTree>
    <p:extLst>
      <p:ext uri="{BB962C8B-B14F-4D97-AF65-F5344CB8AC3E}">
        <p14:creationId xmlns:p14="http://schemas.microsoft.com/office/powerpoint/2010/main" val="201545735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B828A1-78DA-9189-BB02-AD4D30773A3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C26B6D4-C25B-04CE-4F2B-E2F9C90A4BBA}"/>
              </a:ext>
            </a:extLst>
          </p:cNvPr>
          <p:cNvSpPr>
            <a:spLocks noGrp="1"/>
          </p:cNvSpPr>
          <p:nvPr>
            <p:ph type="title"/>
          </p:nvPr>
        </p:nvSpPr>
        <p:spPr>
          <a:xfrm>
            <a:off x="838200" y="304842"/>
            <a:ext cx="10515600" cy="1116811"/>
          </a:xfrm>
        </p:spPr>
        <p:txBody>
          <a:bodyPr/>
          <a:lstStyle/>
          <a:p>
            <a:pPr algn="ctr"/>
            <a:r>
              <a:rPr lang="en-US" dirty="0"/>
              <a:t>You Chose: card 1</a:t>
            </a:r>
            <a:endParaRPr lang="en-CA" dirty="0"/>
          </a:p>
        </p:txBody>
      </p:sp>
      <p:pic>
        <p:nvPicPr>
          <p:cNvPr id="9" name="Picture 8">
            <a:extLst>
              <a:ext uri="{FF2B5EF4-FFF2-40B4-BE49-F238E27FC236}">
                <a16:creationId xmlns:a16="http://schemas.microsoft.com/office/drawing/2014/main" id="{AB191BDD-2003-1663-A8CD-1A2573B92F0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898842" y="1690240"/>
            <a:ext cx="6394316" cy="4565542"/>
          </a:xfrm>
          <a:prstGeom prst="rect">
            <a:avLst/>
          </a:prstGeom>
        </p:spPr>
      </p:pic>
      <p:sp>
        <p:nvSpPr>
          <p:cNvPr id="4" name="Title 1">
            <a:hlinkClick r:id="rId3" action="ppaction://hlinksldjump"/>
            <a:extLst>
              <a:ext uri="{FF2B5EF4-FFF2-40B4-BE49-F238E27FC236}">
                <a16:creationId xmlns:a16="http://schemas.microsoft.com/office/drawing/2014/main" id="{1A35BF5B-3072-6E87-AC60-8BBA2BECDE94}"/>
              </a:ext>
            </a:extLst>
          </p:cNvPr>
          <p:cNvSpPr txBox="1">
            <a:spLocks/>
          </p:cNvSpPr>
          <p:nvPr/>
        </p:nvSpPr>
        <p:spPr>
          <a:xfrm>
            <a:off x="316967" y="3429000"/>
            <a:ext cx="2172435" cy="690300"/>
          </a:xfrm>
          <a:prstGeom prst="rect">
            <a:avLst/>
          </a:prstGeom>
          <a:solidFill>
            <a:schemeClr val="tx2">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b">
            <a:normAutofit fontScale="62500" lnSpcReduction="20000"/>
          </a:bodyPr>
          <a:lstStyle>
            <a:lvl1pPr algn="l" defTabSz="914400" rtl="0" eaLnBrk="1" latinLnBrk="0" hangingPunct="1">
              <a:lnSpc>
                <a:spcPct val="90000"/>
              </a:lnSpc>
              <a:spcBef>
                <a:spcPct val="0"/>
              </a:spcBef>
              <a:buNone/>
              <a:defRPr sz="5400" kern="1200">
                <a:solidFill>
                  <a:schemeClr val="tx1"/>
                </a:solidFill>
                <a:latin typeface="+mj-lt"/>
                <a:ea typeface="+mj-ea"/>
                <a:cs typeface="+mj-cs"/>
              </a:defRPr>
            </a:lvl1pPr>
          </a:lstStyle>
          <a:p>
            <a:pPr algn="ctr"/>
            <a:r>
              <a:rPr lang="en-US" sz="4000" dirty="0">
                <a:sym typeface="Wingdings" panose="05000000000000000000" pitchFamily="2" charset="2"/>
              </a:rPr>
              <a:t>Choose round</a:t>
            </a:r>
            <a:endParaRPr lang="en-CA" sz="4000" dirty="0"/>
          </a:p>
        </p:txBody>
      </p:sp>
    </p:spTree>
    <p:extLst>
      <p:ext uri="{BB962C8B-B14F-4D97-AF65-F5344CB8AC3E}">
        <p14:creationId xmlns:p14="http://schemas.microsoft.com/office/powerpoint/2010/main" val="420564409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E912FA-C413-87D2-3378-1B28364BA66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760B637-D89B-CE06-E69C-876B317FEFBF}"/>
              </a:ext>
            </a:extLst>
          </p:cNvPr>
          <p:cNvSpPr>
            <a:spLocks noGrp="1"/>
          </p:cNvSpPr>
          <p:nvPr>
            <p:ph type="title"/>
          </p:nvPr>
        </p:nvSpPr>
        <p:spPr>
          <a:xfrm>
            <a:off x="838200" y="304842"/>
            <a:ext cx="10515600" cy="1116811"/>
          </a:xfrm>
        </p:spPr>
        <p:txBody>
          <a:bodyPr/>
          <a:lstStyle/>
          <a:p>
            <a:pPr algn="ctr"/>
            <a:r>
              <a:rPr lang="en-US" dirty="0"/>
              <a:t>You Chose: card 2</a:t>
            </a:r>
            <a:endParaRPr lang="en-CA" dirty="0"/>
          </a:p>
        </p:txBody>
      </p:sp>
      <p:pic>
        <p:nvPicPr>
          <p:cNvPr id="9" name="Picture 8">
            <a:extLst>
              <a:ext uri="{FF2B5EF4-FFF2-40B4-BE49-F238E27FC236}">
                <a16:creationId xmlns:a16="http://schemas.microsoft.com/office/drawing/2014/main" id="{7020668B-053B-B796-14D2-49EEB7EA248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898842" y="1690240"/>
            <a:ext cx="6394316" cy="4565542"/>
          </a:xfrm>
          <a:prstGeom prst="rect">
            <a:avLst/>
          </a:prstGeom>
        </p:spPr>
      </p:pic>
      <p:sp>
        <p:nvSpPr>
          <p:cNvPr id="4" name="Title 1">
            <a:hlinkClick r:id="rId3" action="ppaction://hlinksldjump"/>
            <a:extLst>
              <a:ext uri="{FF2B5EF4-FFF2-40B4-BE49-F238E27FC236}">
                <a16:creationId xmlns:a16="http://schemas.microsoft.com/office/drawing/2014/main" id="{F65D953C-8235-0ABA-6548-AC5FA664FA14}"/>
              </a:ext>
            </a:extLst>
          </p:cNvPr>
          <p:cNvSpPr txBox="1">
            <a:spLocks/>
          </p:cNvSpPr>
          <p:nvPr/>
        </p:nvSpPr>
        <p:spPr>
          <a:xfrm>
            <a:off x="316967" y="3429000"/>
            <a:ext cx="2172435" cy="690300"/>
          </a:xfrm>
          <a:prstGeom prst="rect">
            <a:avLst/>
          </a:prstGeom>
          <a:solidFill>
            <a:schemeClr val="tx2">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b">
            <a:normAutofit fontScale="62500" lnSpcReduction="20000"/>
          </a:bodyPr>
          <a:lstStyle>
            <a:lvl1pPr algn="l" defTabSz="914400" rtl="0" eaLnBrk="1" latinLnBrk="0" hangingPunct="1">
              <a:lnSpc>
                <a:spcPct val="90000"/>
              </a:lnSpc>
              <a:spcBef>
                <a:spcPct val="0"/>
              </a:spcBef>
              <a:buNone/>
              <a:defRPr sz="5400" kern="1200">
                <a:solidFill>
                  <a:schemeClr val="tx1"/>
                </a:solidFill>
                <a:latin typeface="+mj-lt"/>
                <a:ea typeface="+mj-ea"/>
                <a:cs typeface="+mj-cs"/>
              </a:defRPr>
            </a:lvl1pPr>
          </a:lstStyle>
          <a:p>
            <a:pPr algn="ctr"/>
            <a:r>
              <a:rPr lang="en-US" sz="4000" dirty="0">
                <a:sym typeface="Wingdings" panose="05000000000000000000" pitchFamily="2" charset="2"/>
              </a:rPr>
              <a:t>Choose round</a:t>
            </a:r>
            <a:endParaRPr lang="en-CA" sz="4000" dirty="0"/>
          </a:p>
        </p:txBody>
      </p:sp>
    </p:spTree>
    <p:extLst>
      <p:ext uri="{BB962C8B-B14F-4D97-AF65-F5344CB8AC3E}">
        <p14:creationId xmlns:p14="http://schemas.microsoft.com/office/powerpoint/2010/main" val="56473372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C4D225-053E-84AB-40C4-A31169928AC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026494E-BF59-0390-A99F-479468811481}"/>
              </a:ext>
            </a:extLst>
          </p:cNvPr>
          <p:cNvSpPr>
            <a:spLocks noGrp="1"/>
          </p:cNvSpPr>
          <p:nvPr>
            <p:ph type="title"/>
          </p:nvPr>
        </p:nvSpPr>
        <p:spPr>
          <a:xfrm>
            <a:off x="838200" y="304842"/>
            <a:ext cx="10515600" cy="1116811"/>
          </a:xfrm>
        </p:spPr>
        <p:txBody>
          <a:bodyPr/>
          <a:lstStyle/>
          <a:p>
            <a:pPr algn="ctr"/>
            <a:r>
              <a:rPr lang="en-US" dirty="0"/>
              <a:t>You Chose: card 3</a:t>
            </a:r>
            <a:endParaRPr lang="en-CA" dirty="0"/>
          </a:p>
        </p:txBody>
      </p:sp>
      <p:pic>
        <p:nvPicPr>
          <p:cNvPr id="9" name="Picture 8">
            <a:extLst>
              <a:ext uri="{FF2B5EF4-FFF2-40B4-BE49-F238E27FC236}">
                <a16:creationId xmlns:a16="http://schemas.microsoft.com/office/drawing/2014/main" id="{363B7E3F-D2B6-EF38-0D0D-67D4F40ACDA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898842" y="1690240"/>
            <a:ext cx="6394316" cy="4565542"/>
          </a:xfrm>
          <a:prstGeom prst="rect">
            <a:avLst/>
          </a:prstGeom>
        </p:spPr>
      </p:pic>
      <p:sp>
        <p:nvSpPr>
          <p:cNvPr id="4" name="Title 1">
            <a:hlinkClick r:id="rId3" action="ppaction://hlinksldjump"/>
            <a:extLst>
              <a:ext uri="{FF2B5EF4-FFF2-40B4-BE49-F238E27FC236}">
                <a16:creationId xmlns:a16="http://schemas.microsoft.com/office/drawing/2014/main" id="{14553EFF-0CDB-9696-ABAA-6669EB90269A}"/>
              </a:ext>
            </a:extLst>
          </p:cNvPr>
          <p:cNvSpPr txBox="1">
            <a:spLocks/>
          </p:cNvSpPr>
          <p:nvPr/>
        </p:nvSpPr>
        <p:spPr>
          <a:xfrm>
            <a:off x="316967" y="3429000"/>
            <a:ext cx="2172435" cy="690300"/>
          </a:xfrm>
          <a:prstGeom prst="rect">
            <a:avLst/>
          </a:prstGeom>
          <a:solidFill>
            <a:schemeClr val="tx2">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b">
            <a:normAutofit fontScale="62500" lnSpcReduction="20000"/>
          </a:bodyPr>
          <a:lstStyle>
            <a:lvl1pPr algn="l" defTabSz="914400" rtl="0" eaLnBrk="1" latinLnBrk="0" hangingPunct="1">
              <a:lnSpc>
                <a:spcPct val="90000"/>
              </a:lnSpc>
              <a:spcBef>
                <a:spcPct val="0"/>
              </a:spcBef>
              <a:buNone/>
              <a:defRPr sz="5400" kern="1200">
                <a:solidFill>
                  <a:schemeClr val="tx1"/>
                </a:solidFill>
                <a:latin typeface="+mj-lt"/>
                <a:ea typeface="+mj-ea"/>
                <a:cs typeface="+mj-cs"/>
              </a:defRPr>
            </a:lvl1pPr>
          </a:lstStyle>
          <a:p>
            <a:pPr algn="ctr"/>
            <a:r>
              <a:rPr lang="en-US" sz="4000" dirty="0">
                <a:sym typeface="Wingdings" panose="05000000000000000000" pitchFamily="2" charset="2"/>
              </a:rPr>
              <a:t>Choose round</a:t>
            </a:r>
            <a:endParaRPr lang="en-CA" sz="4000" dirty="0"/>
          </a:p>
        </p:txBody>
      </p:sp>
    </p:spTree>
    <p:extLst>
      <p:ext uri="{BB962C8B-B14F-4D97-AF65-F5344CB8AC3E}">
        <p14:creationId xmlns:p14="http://schemas.microsoft.com/office/powerpoint/2010/main" val="67319648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4D5E8E-FB8D-63E4-0BCC-EC86CDF23E0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603CAAC-4674-FBAB-1784-7285984B92D2}"/>
              </a:ext>
            </a:extLst>
          </p:cNvPr>
          <p:cNvSpPr>
            <a:spLocks noGrp="1"/>
          </p:cNvSpPr>
          <p:nvPr>
            <p:ph type="title"/>
          </p:nvPr>
        </p:nvSpPr>
        <p:spPr>
          <a:xfrm>
            <a:off x="838200" y="304842"/>
            <a:ext cx="10515600" cy="1116811"/>
          </a:xfrm>
        </p:spPr>
        <p:txBody>
          <a:bodyPr/>
          <a:lstStyle/>
          <a:p>
            <a:pPr algn="ctr"/>
            <a:r>
              <a:rPr lang="en-US" dirty="0"/>
              <a:t>You Chose: card 4</a:t>
            </a:r>
            <a:endParaRPr lang="en-CA" dirty="0"/>
          </a:p>
        </p:txBody>
      </p:sp>
      <p:pic>
        <p:nvPicPr>
          <p:cNvPr id="9" name="Picture 8">
            <a:extLst>
              <a:ext uri="{FF2B5EF4-FFF2-40B4-BE49-F238E27FC236}">
                <a16:creationId xmlns:a16="http://schemas.microsoft.com/office/drawing/2014/main" id="{5C9EB8A1-888F-31D3-0BD6-F70910D49EC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898842" y="1690240"/>
            <a:ext cx="6394316" cy="4565542"/>
          </a:xfrm>
          <a:prstGeom prst="rect">
            <a:avLst/>
          </a:prstGeom>
        </p:spPr>
      </p:pic>
      <p:sp>
        <p:nvSpPr>
          <p:cNvPr id="4" name="Title 1">
            <a:hlinkClick r:id="rId3" action="ppaction://hlinksldjump"/>
            <a:extLst>
              <a:ext uri="{FF2B5EF4-FFF2-40B4-BE49-F238E27FC236}">
                <a16:creationId xmlns:a16="http://schemas.microsoft.com/office/drawing/2014/main" id="{7F32DACF-4105-6CA4-63EB-6944B37E32FF}"/>
              </a:ext>
            </a:extLst>
          </p:cNvPr>
          <p:cNvSpPr txBox="1">
            <a:spLocks/>
          </p:cNvSpPr>
          <p:nvPr/>
        </p:nvSpPr>
        <p:spPr>
          <a:xfrm>
            <a:off x="316967" y="3429000"/>
            <a:ext cx="2172435" cy="690300"/>
          </a:xfrm>
          <a:prstGeom prst="rect">
            <a:avLst/>
          </a:prstGeom>
          <a:solidFill>
            <a:schemeClr val="tx2">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b">
            <a:normAutofit fontScale="62500" lnSpcReduction="20000"/>
          </a:bodyPr>
          <a:lstStyle>
            <a:lvl1pPr algn="l" defTabSz="914400" rtl="0" eaLnBrk="1" latinLnBrk="0" hangingPunct="1">
              <a:lnSpc>
                <a:spcPct val="90000"/>
              </a:lnSpc>
              <a:spcBef>
                <a:spcPct val="0"/>
              </a:spcBef>
              <a:buNone/>
              <a:defRPr sz="5400" kern="1200">
                <a:solidFill>
                  <a:schemeClr val="tx1"/>
                </a:solidFill>
                <a:latin typeface="+mj-lt"/>
                <a:ea typeface="+mj-ea"/>
                <a:cs typeface="+mj-cs"/>
              </a:defRPr>
            </a:lvl1pPr>
          </a:lstStyle>
          <a:p>
            <a:pPr algn="ctr"/>
            <a:r>
              <a:rPr lang="en-US" sz="4000" dirty="0">
                <a:sym typeface="Wingdings" panose="05000000000000000000" pitchFamily="2" charset="2"/>
              </a:rPr>
              <a:t>Choose round</a:t>
            </a:r>
            <a:endParaRPr lang="en-CA" sz="4000" dirty="0"/>
          </a:p>
        </p:txBody>
      </p:sp>
    </p:spTree>
    <p:extLst>
      <p:ext uri="{BB962C8B-B14F-4D97-AF65-F5344CB8AC3E}">
        <p14:creationId xmlns:p14="http://schemas.microsoft.com/office/powerpoint/2010/main" val="19368570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E0DF61-483B-177C-F060-625FF92F02D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6C7B8CD-3784-4B6D-32FE-DBEC58F52170}"/>
              </a:ext>
            </a:extLst>
          </p:cNvPr>
          <p:cNvSpPr>
            <a:spLocks noGrp="1"/>
          </p:cNvSpPr>
          <p:nvPr>
            <p:ph type="title"/>
          </p:nvPr>
        </p:nvSpPr>
        <p:spPr>
          <a:xfrm>
            <a:off x="408333" y="327992"/>
            <a:ext cx="10515600" cy="1116811"/>
          </a:xfrm>
        </p:spPr>
        <p:txBody>
          <a:bodyPr/>
          <a:lstStyle/>
          <a:p>
            <a:r>
              <a:rPr lang="en-US" dirty="0"/>
              <a:t>You Chose: Player 2</a:t>
            </a:r>
            <a:endParaRPr lang="en-CA" dirty="0"/>
          </a:p>
        </p:txBody>
      </p:sp>
      <p:pic>
        <p:nvPicPr>
          <p:cNvPr id="5" name="Content Placeholder 4">
            <a:extLst>
              <a:ext uri="{FF2B5EF4-FFF2-40B4-BE49-F238E27FC236}">
                <a16:creationId xmlns:a16="http://schemas.microsoft.com/office/drawing/2014/main" id="{CCDB2DF0-0044-C839-7D4B-ABEB30BECFB3}"/>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7135726" y="332753"/>
            <a:ext cx="4647941" cy="6197255"/>
          </a:xfrm>
        </p:spPr>
      </p:pic>
      <p:sp>
        <p:nvSpPr>
          <p:cNvPr id="7" name="Content Placeholder 2">
            <a:extLst>
              <a:ext uri="{FF2B5EF4-FFF2-40B4-BE49-F238E27FC236}">
                <a16:creationId xmlns:a16="http://schemas.microsoft.com/office/drawing/2014/main" id="{01175A78-3513-C4A0-4265-1ECF21115872}"/>
              </a:ext>
            </a:extLst>
          </p:cNvPr>
          <p:cNvSpPr txBox="1">
            <a:spLocks/>
          </p:cNvSpPr>
          <p:nvPr/>
        </p:nvSpPr>
        <p:spPr>
          <a:xfrm>
            <a:off x="267105" y="2096194"/>
            <a:ext cx="6152909" cy="3274460"/>
          </a:xfrm>
          <a:prstGeom prst="rect">
            <a:avLst/>
          </a:prstGeom>
        </p:spPr>
        <p:txBody>
          <a:bodyPr vert="horz" lIns="91440" tIns="45720" rIns="91440" bIns="45720" rtlCol="0">
            <a:normAutofit/>
          </a:bodyPr>
          <a:lstStyle>
            <a:lvl1pPr marL="228600" indent="-228600" algn="l" defTabSz="914400" rtl="0" eaLnBrk="1" latinLnBrk="0" hangingPunct="1">
              <a:lnSpc>
                <a:spcPct val="110000"/>
              </a:lnSpc>
              <a:spcBef>
                <a:spcPts val="1000"/>
              </a:spcBef>
              <a:buSzPct val="80000"/>
              <a:buFont typeface="Arial" panose="020B0604020202020204" pitchFamily="34" charset="0"/>
              <a:buChar char="•"/>
              <a:defRPr sz="2000" kern="1200">
                <a:solidFill>
                  <a:schemeClr val="tx1"/>
                </a:solidFill>
                <a:latin typeface="+mn-lt"/>
                <a:ea typeface="+mn-ea"/>
                <a:cs typeface="+mn-cs"/>
              </a:defRPr>
            </a:lvl1pPr>
            <a:lvl2pPr marL="502920" indent="-228600" algn="l" defTabSz="914400" rtl="0" eaLnBrk="1" latinLnBrk="0" hangingPunct="1">
              <a:lnSpc>
                <a:spcPct val="110000"/>
              </a:lnSpc>
              <a:spcBef>
                <a:spcPts val="500"/>
              </a:spcBef>
              <a:buSzPct val="80000"/>
              <a:buFont typeface="Goudy Old Style" panose="02020502050305020303" pitchFamily="18" charset="0"/>
              <a:buChar char="–"/>
              <a:defRPr sz="1800" i="1" kern="1200">
                <a:solidFill>
                  <a:schemeClr val="tx1"/>
                </a:solidFill>
                <a:latin typeface="+mn-lt"/>
                <a:ea typeface="+mn-ea"/>
                <a:cs typeface="+mn-cs"/>
              </a:defRPr>
            </a:lvl2pPr>
            <a:lvl3pPr marL="822960" indent="-228600" algn="l" defTabSz="914400" rtl="0" eaLnBrk="1" latinLnBrk="0" hangingPunct="1">
              <a:lnSpc>
                <a:spcPct val="110000"/>
              </a:lnSpc>
              <a:spcBef>
                <a:spcPts val="500"/>
              </a:spcBef>
              <a:buSzPct val="80000"/>
              <a:buFont typeface="Arial" panose="020B0604020202020204" pitchFamily="34" charset="0"/>
              <a:buChar char="•"/>
              <a:defRPr sz="1600" kern="1200">
                <a:solidFill>
                  <a:schemeClr val="tx1"/>
                </a:solidFill>
                <a:latin typeface="+mn-lt"/>
                <a:ea typeface="+mn-ea"/>
                <a:cs typeface="+mn-cs"/>
              </a:defRPr>
            </a:lvl3pPr>
            <a:lvl4pPr marL="1097280" indent="-228600" algn="l" defTabSz="914400" rtl="0" eaLnBrk="1" latinLnBrk="0" hangingPunct="1">
              <a:lnSpc>
                <a:spcPct val="110000"/>
              </a:lnSpc>
              <a:spcBef>
                <a:spcPts val="500"/>
              </a:spcBef>
              <a:buSzPct val="80000"/>
              <a:buFont typeface="Goudy Old Style" panose="02020502050305020303" pitchFamily="18" charset="0"/>
              <a:buChar char="–"/>
              <a:defRPr sz="1400" i="1" kern="1200">
                <a:solidFill>
                  <a:schemeClr val="tx1"/>
                </a:solidFill>
                <a:latin typeface="+mn-lt"/>
                <a:ea typeface="+mn-ea"/>
                <a:cs typeface="+mn-cs"/>
              </a:defRPr>
            </a:lvl4pPr>
            <a:lvl5pPr marL="1371600" indent="-228600" algn="l" defTabSz="914400" rtl="0" eaLnBrk="1" latinLnBrk="0" hangingPunct="1">
              <a:lnSpc>
                <a:spcPct val="110000"/>
              </a:lnSpc>
              <a:spcBef>
                <a:spcPts val="500"/>
              </a:spcBef>
              <a:buSzPct val="80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t>Daniel is male, 45-years old, and Indigenous</a:t>
            </a:r>
          </a:p>
          <a:p>
            <a:pPr algn="ctr"/>
            <a:r>
              <a:rPr lang="en-US" dirty="0"/>
              <a:t>Daniel DOES smoke</a:t>
            </a:r>
          </a:p>
          <a:p>
            <a:pPr algn="ctr"/>
            <a:r>
              <a:rPr lang="en-US" dirty="0"/>
              <a:t>Daniel does NOT drive</a:t>
            </a:r>
          </a:p>
          <a:p>
            <a:pPr algn="ctr"/>
            <a:r>
              <a:rPr lang="en-US" dirty="0"/>
              <a:t>Daniel’s adverse childhood experience (ACE) score is 4</a:t>
            </a:r>
          </a:p>
          <a:p>
            <a:pPr algn="ctr"/>
            <a:endParaRPr lang="en-US" dirty="0"/>
          </a:p>
          <a:p>
            <a:pPr marL="0" indent="0" algn="ctr">
              <a:buNone/>
            </a:pPr>
            <a:r>
              <a:rPr lang="en-US" b="1" dirty="0"/>
              <a:t>Take a photo of your character card to</a:t>
            </a:r>
            <a:br>
              <a:rPr lang="en-US" b="1" dirty="0"/>
            </a:br>
            <a:r>
              <a:rPr lang="en-US" b="1" dirty="0"/>
              <a:t>remember your stats! </a:t>
            </a:r>
            <a:endParaRPr lang="en-CA" b="1" dirty="0"/>
          </a:p>
        </p:txBody>
      </p:sp>
      <p:sp>
        <p:nvSpPr>
          <p:cNvPr id="8" name="Title 1">
            <a:hlinkClick r:id="rId3" action="ppaction://hlinksldjump"/>
            <a:extLst>
              <a:ext uri="{FF2B5EF4-FFF2-40B4-BE49-F238E27FC236}">
                <a16:creationId xmlns:a16="http://schemas.microsoft.com/office/drawing/2014/main" id="{FDD668B2-A8C2-B184-488C-386247D3A3F1}"/>
              </a:ext>
            </a:extLst>
          </p:cNvPr>
          <p:cNvSpPr txBox="1">
            <a:spLocks/>
          </p:cNvSpPr>
          <p:nvPr/>
        </p:nvSpPr>
        <p:spPr>
          <a:xfrm>
            <a:off x="3531868" y="5662839"/>
            <a:ext cx="2172435" cy="690300"/>
          </a:xfrm>
          <a:prstGeom prst="rect">
            <a:avLst/>
          </a:prstGeom>
          <a:solidFill>
            <a:schemeClr val="tx2">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b">
            <a:normAutofit fontScale="62500" lnSpcReduction="20000"/>
          </a:bodyPr>
          <a:lstStyle>
            <a:lvl1pPr algn="l" defTabSz="914400" rtl="0" eaLnBrk="1" latinLnBrk="0" hangingPunct="1">
              <a:lnSpc>
                <a:spcPct val="90000"/>
              </a:lnSpc>
              <a:spcBef>
                <a:spcPct val="0"/>
              </a:spcBef>
              <a:buNone/>
              <a:defRPr sz="5400" kern="1200">
                <a:solidFill>
                  <a:schemeClr val="tx1"/>
                </a:solidFill>
                <a:latin typeface="+mj-lt"/>
                <a:ea typeface="+mj-ea"/>
                <a:cs typeface="+mj-cs"/>
              </a:defRPr>
            </a:lvl1pPr>
          </a:lstStyle>
          <a:p>
            <a:pPr algn="ctr"/>
            <a:r>
              <a:rPr lang="en-US" sz="4000" dirty="0"/>
              <a:t>Start game </a:t>
            </a:r>
            <a:r>
              <a:rPr lang="en-US" sz="4000" dirty="0">
                <a:sym typeface="Wingdings" panose="05000000000000000000" pitchFamily="2" charset="2"/>
              </a:rPr>
              <a:t></a:t>
            </a:r>
            <a:endParaRPr lang="en-CA" sz="4000" dirty="0"/>
          </a:p>
        </p:txBody>
      </p:sp>
      <p:sp>
        <p:nvSpPr>
          <p:cNvPr id="9" name="Title 1">
            <a:hlinkClick r:id="rId4" action="ppaction://hlinksldjump"/>
            <a:extLst>
              <a:ext uri="{FF2B5EF4-FFF2-40B4-BE49-F238E27FC236}">
                <a16:creationId xmlns:a16="http://schemas.microsoft.com/office/drawing/2014/main" id="{5BF0F9FC-96AC-AC3B-254C-B19AFDF2E55F}"/>
              </a:ext>
            </a:extLst>
          </p:cNvPr>
          <p:cNvSpPr txBox="1">
            <a:spLocks/>
          </p:cNvSpPr>
          <p:nvPr/>
        </p:nvSpPr>
        <p:spPr>
          <a:xfrm>
            <a:off x="847501" y="5662839"/>
            <a:ext cx="2326511" cy="690300"/>
          </a:xfrm>
          <a:prstGeom prst="rect">
            <a:avLst/>
          </a:prstGeom>
          <a:solidFill>
            <a:schemeClr val="tx2">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b">
            <a:normAutofit fontScale="62500" lnSpcReduction="20000"/>
          </a:bodyPr>
          <a:lstStyle>
            <a:lvl1pPr algn="l" defTabSz="914400" rtl="0" eaLnBrk="1" latinLnBrk="0" hangingPunct="1">
              <a:lnSpc>
                <a:spcPct val="90000"/>
              </a:lnSpc>
              <a:spcBef>
                <a:spcPct val="0"/>
              </a:spcBef>
              <a:buNone/>
              <a:defRPr sz="5400" kern="1200">
                <a:solidFill>
                  <a:schemeClr val="tx1"/>
                </a:solidFill>
                <a:latin typeface="+mj-lt"/>
                <a:ea typeface="+mj-ea"/>
                <a:cs typeface="+mj-cs"/>
              </a:defRPr>
            </a:lvl1pPr>
          </a:lstStyle>
          <a:p>
            <a:pPr algn="ctr"/>
            <a:r>
              <a:rPr lang="en-US" sz="4000" dirty="0">
                <a:sym typeface="Wingdings" panose="05000000000000000000" pitchFamily="2" charset="2"/>
              </a:rPr>
              <a:t>Add Player</a:t>
            </a:r>
          </a:p>
          <a:p>
            <a:pPr algn="ctr"/>
            <a:r>
              <a:rPr lang="en-US" sz="4000" dirty="0">
                <a:sym typeface="Wingdings" panose="05000000000000000000" pitchFamily="2" charset="2"/>
              </a:rPr>
              <a:t> </a:t>
            </a:r>
          </a:p>
        </p:txBody>
      </p:sp>
    </p:spTree>
    <p:extLst>
      <p:ext uri="{BB962C8B-B14F-4D97-AF65-F5344CB8AC3E}">
        <p14:creationId xmlns:p14="http://schemas.microsoft.com/office/powerpoint/2010/main" val="394181457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46D621-F391-571B-1760-FB0F776E84C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1BC095B-7065-DE37-9008-8522D326E60D}"/>
              </a:ext>
            </a:extLst>
          </p:cNvPr>
          <p:cNvSpPr>
            <a:spLocks noGrp="1"/>
          </p:cNvSpPr>
          <p:nvPr>
            <p:ph type="title"/>
          </p:nvPr>
        </p:nvSpPr>
        <p:spPr>
          <a:xfrm>
            <a:off x="838200" y="304842"/>
            <a:ext cx="10515600" cy="1116811"/>
          </a:xfrm>
        </p:spPr>
        <p:txBody>
          <a:bodyPr/>
          <a:lstStyle/>
          <a:p>
            <a:pPr algn="ctr"/>
            <a:r>
              <a:rPr lang="en-US" dirty="0"/>
              <a:t>You Chose: card 5</a:t>
            </a:r>
            <a:endParaRPr lang="en-CA" dirty="0"/>
          </a:p>
        </p:txBody>
      </p:sp>
      <p:pic>
        <p:nvPicPr>
          <p:cNvPr id="9" name="Picture 8">
            <a:extLst>
              <a:ext uri="{FF2B5EF4-FFF2-40B4-BE49-F238E27FC236}">
                <a16:creationId xmlns:a16="http://schemas.microsoft.com/office/drawing/2014/main" id="{6BDF11BC-37B1-A1B5-DA16-8368130BD4A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898842" y="1690240"/>
            <a:ext cx="6394316" cy="4565542"/>
          </a:xfrm>
          <a:prstGeom prst="rect">
            <a:avLst/>
          </a:prstGeom>
        </p:spPr>
      </p:pic>
      <p:sp>
        <p:nvSpPr>
          <p:cNvPr id="4" name="Title 1">
            <a:hlinkClick r:id="rId3" action="ppaction://hlinksldjump"/>
            <a:extLst>
              <a:ext uri="{FF2B5EF4-FFF2-40B4-BE49-F238E27FC236}">
                <a16:creationId xmlns:a16="http://schemas.microsoft.com/office/drawing/2014/main" id="{F27684CA-0989-4081-FB74-16A379BA5124}"/>
              </a:ext>
            </a:extLst>
          </p:cNvPr>
          <p:cNvSpPr txBox="1">
            <a:spLocks/>
          </p:cNvSpPr>
          <p:nvPr/>
        </p:nvSpPr>
        <p:spPr>
          <a:xfrm>
            <a:off x="316967" y="3429000"/>
            <a:ext cx="2172435" cy="690300"/>
          </a:xfrm>
          <a:prstGeom prst="rect">
            <a:avLst/>
          </a:prstGeom>
          <a:solidFill>
            <a:schemeClr val="tx2">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b">
            <a:normAutofit fontScale="62500" lnSpcReduction="20000"/>
          </a:bodyPr>
          <a:lstStyle>
            <a:lvl1pPr algn="l" defTabSz="914400" rtl="0" eaLnBrk="1" latinLnBrk="0" hangingPunct="1">
              <a:lnSpc>
                <a:spcPct val="90000"/>
              </a:lnSpc>
              <a:spcBef>
                <a:spcPct val="0"/>
              </a:spcBef>
              <a:buNone/>
              <a:defRPr sz="5400" kern="1200">
                <a:solidFill>
                  <a:schemeClr val="tx1"/>
                </a:solidFill>
                <a:latin typeface="+mj-lt"/>
                <a:ea typeface="+mj-ea"/>
                <a:cs typeface="+mj-cs"/>
              </a:defRPr>
            </a:lvl1pPr>
          </a:lstStyle>
          <a:p>
            <a:pPr algn="ctr"/>
            <a:r>
              <a:rPr lang="en-US" sz="4000" dirty="0">
                <a:sym typeface="Wingdings" panose="05000000000000000000" pitchFamily="2" charset="2"/>
              </a:rPr>
              <a:t>Choose round</a:t>
            </a:r>
            <a:endParaRPr lang="en-CA" sz="4000" dirty="0"/>
          </a:p>
        </p:txBody>
      </p:sp>
    </p:spTree>
    <p:extLst>
      <p:ext uri="{BB962C8B-B14F-4D97-AF65-F5344CB8AC3E}">
        <p14:creationId xmlns:p14="http://schemas.microsoft.com/office/powerpoint/2010/main" val="36348884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05B025-353C-A591-50A2-89CCF03137B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415FA8A-07F0-DBDE-ADA8-91896A4CA52F}"/>
              </a:ext>
            </a:extLst>
          </p:cNvPr>
          <p:cNvSpPr>
            <a:spLocks noGrp="1"/>
          </p:cNvSpPr>
          <p:nvPr>
            <p:ph type="title"/>
          </p:nvPr>
        </p:nvSpPr>
        <p:spPr>
          <a:xfrm>
            <a:off x="838200" y="304842"/>
            <a:ext cx="10515600" cy="1116811"/>
          </a:xfrm>
        </p:spPr>
        <p:txBody>
          <a:bodyPr/>
          <a:lstStyle/>
          <a:p>
            <a:pPr algn="ctr"/>
            <a:r>
              <a:rPr lang="en-US" dirty="0"/>
              <a:t>You Chose: card 6</a:t>
            </a:r>
            <a:endParaRPr lang="en-CA" dirty="0"/>
          </a:p>
        </p:txBody>
      </p:sp>
      <p:pic>
        <p:nvPicPr>
          <p:cNvPr id="9" name="Picture 8">
            <a:extLst>
              <a:ext uri="{FF2B5EF4-FFF2-40B4-BE49-F238E27FC236}">
                <a16:creationId xmlns:a16="http://schemas.microsoft.com/office/drawing/2014/main" id="{B9D6978C-BF04-74B9-CC9F-F1AC422FC6B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898842" y="1690240"/>
            <a:ext cx="6394316" cy="4565542"/>
          </a:xfrm>
          <a:prstGeom prst="rect">
            <a:avLst/>
          </a:prstGeom>
        </p:spPr>
      </p:pic>
      <p:sp>
        <p:nvSpPr>
          <p:cNvPr id="4" name="Title 1">
            <a:hlinkClick r:id="rId3" action="ppaction://hlinksldjump"/>
            <a:extLst>
              <a:ext uri="{FF2B5EF4-FFF2-40B4-BE49-F238E27FC236}">
                <a16:creationId xmlns:a16="http://schemas.microsoft.com/office/drawing/2014/main" id="{D02667CA-0C5D-FB38-CC7E-60CBE6ED611F}"/>
              </a:ext>
            </a:extLst>
          </p:cNvPr>
          <p:cNvSpPr txBox="1">
            <a:spLocks/>
          </p:cNvSpPr>
          <p:nvPr/>
        </p:nvSpPr>
        <p:spPr>
          <a:xfrm>
            <a:off x="316967" y="3429000"/>
            <a:ext cx="2172435" cy="690300"/>
          </a:xfrm>
          <a:prstGeom prst="rect">
            <a:avLst/>
          </a:prstGeom>
          <a:solidFill>
            <a:schemeClr val="tx2">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b">
            <a:normAutofit fontScale="62500" lnSpcReduction="20000"/>
          </a:bodyPr>
          <a:lstStyle>
            <a:lvl1pPr algn="l" defTabSz="914400" rtl="0" eaLnBrk="1" latinLnBrk="0" hangingPunct="1">
              <a:lnSpc>
                <a:spcPct val="90000"/>
              </a:lnSpc>
              <a:spcBef>
                <a:spcPct val="0"/>
              </a:spcBef>
              <a:buNone/>
              <a:defRPr sz="5400" kern="1200">
                <a:solidFill>
                  <a:schemeClr val="tx1"/>
                </a:solidFill>
                <a:latin typeface="+mj-lt"/>
                <a:ea typeface="+mj-ea"/>
                <a:cs typeface="+mj-cs"/>
              </a:defRPr>
            </a:lvl1pPr>
          </a:lstStyle>
          <a:p>
            <a:pPr algn="ctr"/>
            <a:r>
              <a:rPr lang="en-US" sz="4000" dirty="0">
                <a:sym typeface="Wingdings" panose="05000000000000000000" pitchFamily="2" charset="2"/>
              </a:rPr>
              <a:t>Choose round</a:t>
            </a:r>
            <a:endParaRPr lang="en-CA" sz="4000" dirty="0"/>
          </a:p>
        </p:txBody>
      </p:sp>
    </p:spTree>
    <p:extLst>
      <p:ext uri="{BB962C8B-B14F-4D97-AF65-F5344CB8AC3E}">
        <p14:creationId xmlns:p14="http://schemas.microsoft.com/office/powerpoint/2010/main" val="78381055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F893E7-7D68-1FF7-F8B1-DA0EEA5B8C5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312EC72-A7A3-DD42-7CB6-A180FAFC2DC3}"/>
              </a:ext>
            </a:extLst>
          </p:cNvPr>
          <p:cNvSpPr>
            <a:spLocks noGrp="1"/>
          </p:cNvSpPr>
          <p:nvPr>
            <p:ph type="title"/>
          </p:nvPr>
        </p:nvSpPr>
        <p:spPr>
          <a:xfrm>
            <a:off x="838200" y="304842"/>
            <a:ext cx="10515600" cy="1116811"/>
          </a:xfrm>
        </p:spPr>
        <p:txBody>
          <a:bodyPr/>
          <a:lstStyle/>
          <a:p>
            <a:pPr algn="ctr"/>
            <a:r>
              <a:rPr lang="en-US" dirty="0"/>
              <a:t>You Chose: card 7</a:t>
            </a:r>
            <a:endParaRPr lang="en-CA" dirty="0"/>
          </a:p>
        </p:txBody>
      </p:sp>
      <p:pic>
        <p:nvPicPr>
          <p:cNvPr id="9" name="Picture 8">
            <a:extLst>
              <a:ext uri="{FF2B5EF4-FFF2-40B4-BE49-F238E27FC236}">
                <a16:creationId xmlns:a16="http://schemas.microsoft.com/office/drawing/2014/main" id="{3C52475F-019B-1506-450A-56377B3B4D7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898842" y="1690240"/>
            <a:ext cx="6394316" cy="4565542"/>
          </a:xfrm>
          <a:prstGeom prst="rect">
            <a:avLst/>
          </a:prstGeom>
        </p:spPr>
      </p:pic>
      <p:sp>
        <p:nvSpPr>
          <p:cNvPr id="4" name="Title 1">
            <a:hlinkClick r:id="rId3" action="ppaction://hlinksldjump"/>
            <a:extLst>
              <a:ext uri="{FF2B5EF4-FFF2-40B4-BE49-F238E27FC236}">
                <a16:creationId xmlns:a16="http://schemas.microsoft.com/office/drawing/2014/main" id="{FA59B716-2FA3-991B-163A-572019642ECC}"/>
              </a:ext>
            </a:extLst>
          </p:cNvPr>
          <p:cNvSpPr txBox="1">
            <a:spLocks/>
          </p:cNvSpPr>
          <p:nvPr/>
        </p:nvSpPr>
        <p:spPr>
          <a:xfrm>
            <a:off x="316967" y="3429000"/>
            <a:ext cx="2172435" cy="690300"/>
          </a:xfrm>
          <a:prstGeom prst="rect">
            <a:avLst/>
          </a:prstGeom>
          <a:solidFill>
            <a:schemeClr val="tx2">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b">
            <a:normAutofit fontScale="62500" lnSpcReduction="20000"/>
          </a:bodyPr>
          <a:lstStyle>
            <a:lvl1pPr algn="l" defTabSz="914400" rtl="0" eaLnBrk="1" latinLnBrk="0" hangingPunct="1">
              <a:lnSpc>
                <a:spcPct val="90000"/>
              </a:lnSpc>
              <a:spcBef>
                <a:spcPct val="0"/>
              </a:spcBef>
              <a:buNone/>
              <a:defRPr sz="5400" kern="1200">
                <a:solidFill>
                  <a:schemeClr val="tx1"/>
                </a:solidFill>
                <a:latin typeface="+mj-lt"/>
                <a:ea typeface="+mj-ea"/>
                <a:cs typeface="+mj-cs"/>
              </a:defRPr>
            </a:lvl1pPr>
          </a:lstStyle>
          <a:p>
            <a:pPr algn="ctr"/>
            <a:r>
              <a:rPr lang="en-US" sz="4000" dirty="0">
                <a:sym typeface="Wingdings" panose="05000000000000000000" pitchFamily="2" charset="2"/>
              </a:rPr>
              <a:t>Choose round</a:t>
            </a:r>
            <a:endParaRPr lang="en-CA" sz="4000" dirty="0"/>
          </a:p>
        </p:txBody>
      </p:sp>
    </p:spTree>
    <p:extLst>
      <p:ext uri="{BB962C8B-B14F-4D97-AF65-F5344CB8AC3E}">
        <p14:creationId xmlns:p14="http://schemas.microsoft.com/office/powerpoint/2010/main" val="281744633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75338F-40B6-4151-BAEC-BE8FC07F7AA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00B5EB0-7374-32F2-6A95-50A79B16A6A9}"/>
              </a:ext>
            </a:extLst>
          </p:cNvPr>
          <p:cNvSpPr>
            <a:spLocks noGrp="1"/>
          </p:cNvSpPr>
          <p:nvPr>
            <p:ph type="title"/>
          </p:nvPr>
        </p:nvSpPr>
        <p:spPr>
          <a:xfrm>
            <a:off x="838200" y="304842"/>
            <a:ext cx="10515600" cy="1116811"/>
          </a:xfrm>
        </p:spPr>
        <p:txBody>
          <a:bodyPr/>
          <a:lstStyle/>
          <a:p>
            <a:pPr algn="ctr"/>
            <a:r>
              <a:rPr lang="en-US" dirty="0"/>
              <a:t>You Chose: card 8</a:t>
            </a:r>
            <a:endParaRPr lang="en-CA" dirty="0"/>
          </a:p>
        </p:txBody>
      </p:sp>
      <p:pic>
        <p:nvPicPr>
          <p:cNvPr id="9" name="Picture 8">
            <a:extLst>
              <a:ext uri="{FF2B5EF4-FFF2-40B4-BE49-F238E27FC236}">
                <a16:creationId xmlns:a16="http://schemas.microsoft.com/office/drawing/2014/main" id="{EDAEE08C-62E4-C161-17BE-7E47A5B6C23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898842" y="1690240"/>
            <a:ext cx="6394316" cy="4565542"/>
          </a:xfrm>
          <a:prstGeom prst="rect">
            <a:avLst/>
          </a:prstGeom>
        </p:spPr>
      </p:pic>
      <p:sp>
        <p:nvSpPr>
          <p:cNvPr id="4" name="Title 1">
            <a:hlinkClick r:id="rId3" action="ppaction://hlinksldjump"/>
            <a:extLst>
              <a:ext uri="{FF2B5EF4-FFF2-40B4-BE49-F238E27FC236}">
                <a16:creationId xmlns:a16="http://schemas.microsoft.com/office/drawing/2014/main" id="{AF24D05F-25B6-848A-77A1-58511AA8CB8D}"/>
              </a:ext>
            </a:extLst>
          </p:cNvPr>
          <p:cNvSpPr txBox="1">
            <a:spLocks/>
          </p:cNvSpPr>
          <p:nvPr/>
        </p:nvSpPr>
        <p:spPr>
          <a:xfrm>
            <a:off x="316967" y="3429000"/>
            <a:ext cx="2172435" cy="690300"/>
          </a:xfrm>
          <a:prstGeom prst="rect">
            <a:avLst/>
          </a:prstGeom>
          <a:solidFill>
            <a:schemeClr val="tx2">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b">
            <a:normAutofit fontScale="62500" lnSpcReduction="20000"/>
          </a:bodyPr>
          <a:lstStyle>
            <a:lvl1pPr algn="l" defTabSz="914400" rtl="0" eaLnBrk="1" latinLnBrk="0" hangingPunct="1">
              <a:lnSpc>
                <a:spcPct val="90000"/>
              </a:lnSpc>
              <a:spcBef>
                <a:spcPct val="0"/>
              </a:spcBef>
              <a:buNone/>
              <a:defRPr sz="5400" kern="1200">
                <a:solidFill>
                  <a:schemeClr val="tx1"/>
                </a:solidFill>
                <a:latin typeface="+mj-lt"/>
                <a:ea typeface="+mj-ea"/>
                <a:cs typeface="+mj-cs"/>
              </a:defRPr>
            </a:lvl1pPr>
          </a:lstStyle>
          <a:p>
            <a:pPr algn="ctr"/>
            <a:r>
              <a:rPr lang="en-US" sz="4000" dirty="0">
                <a:sym typeface="Wingdings" panose="05000000000000000000" pitchFamily="2" charset="2"/>
              </a:rPr>
              <a:t>Choose round</a:t>
            </a:r>
            <a:endParaRPr lang="en-CA" sz="4000" dirty="0"/>
          </a:p>
        </p:txBody>
      </p:sp>
    </p:spTree>
    <p:extLst>
      <p:ext uri="{BB962C8B-B14F-4D97-AF65-F5344CB8AC3E}">
        <p14:creationId xmlns:p14="http://schemas.microsoft.com/office/powerpoint/2010/main" val="138362948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32EBA0-C90D-A256-49B0-7A95393D0763}"/>
            </a:ext>
          </a:extLst>
        </p:cNvPr>
        <p:cNvGrpSpPr/>
        <p:nvPr/>
      </p:nvGrpSpPr>
      <p:grpSpPr>
        <a:xfrm>
          <a:off x="0" y="0"/>
          <a:ext cx="0" cy="0"/>
          <a:chOff x="0" y="0"/>
          <a:chExt cx="0" cy="0"/>
        </a:xfrm>
      </p:grpSpPr>
      <p:pic>
        <p:nvPicPr>
          <p:cNvPr id="7" name="Picture 6" descr="A game board with a map of a forest&#10;&#10;AI-generated content may be incorrect.">
            <a:extLst>
              <a:ext uri="{FF2B5EF4-FFF2-40B4-BE49-F238E27FC236}">
                <a16:creationId xmlns:a16="http://schemas.microsoft.com/office/drawing/2014/main" id="{85460994-B64D-61CF-8111-2B7D93A7F5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3062" y="838200"/>
            <a:ext cx="5203078" cy="5203078"/>
          </a:xfrm>
          <a:prstGeom prst="rect">
            <a:avLst/>
          </a:prstGeom>
        </p:spPr>
      </p:pic>
      <p:sp>
        <p:nvSpPr>
          <p:cNvPr id="8" name="Title 1">
            <a:extLst>
              <a:ext uri="{FF2B5EF4-FFF2-40B4-BE49-F238E27FC236}">
                <a16:creationId xmlns:a16="http://schemas.microsoft.com/office/drawing/2014/main" id="{90279FB6-8813-EDD3-1F0B-85F7BEE3BE78}"/>
              </a:ext>
            </a:extLst>
          </p:cNvPr>
          <p:cNvSpPr txBox="1">
            <a:spLocks/>
          </p:cNvSpPr>
          <p:nvPr/>
        </p:nvSpPr>
        <p:spPr>
          <a:xfrm>
            <a:off x="6637948" y="1050912"/>
            <a:ext cx="4620986" cy="86278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Round 5</a:t>
            </a:r>
            <a:endParaRPr lang="en-CA" dirty="0"/>
          </a:p>
        </p:txBody>
      </p:sp>
      <p:sp>
        <p:nvSpPr>
          <p:cNvPr id="9" name="Title 1">
            <a:hlinkClick r:id="" action="ppaction://hlinkshowjump?jump=nextslide"/>
            <a:extLst>
              <a:ext uri="{FF2B5EF4-FFF2-40B4-BE49-F238E27FC236}">
                <a16:creationId xmlns:a16="http://schemas.microsoft.com/office/drawing/2014/main" id="{C8E1E1B7-5CD1-5D09-8FD9-CBF86F4239A8}"/>
              </a:ext>
            </a:extLst>
          </p:cNvPr>
          <p:cNvSpPr txBox="1">
            <a:spLocks/>
          </p:cNvSpPr>
          <p:nvPr/>
        </p:nvSpPr>
        <p:spPr>
          <a:xfrm>
            <a:off x="7862224" y="5116788"/>
            <a:ext cx="2172435" cy="690300"/>
          </a:xfrm>
          <a:prstGeom prst="rect">
            <a:avLst/>
          </a:prstGeom>
          <a:solidFill>
            <a:schemeClr val="tx2">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b">
            <a:normAutofit/>
          </a:bodyPr>
          <a:lstStyle>
            <a:lvl1pPr algn="l" defTabSz="914400" rtl="0" eaLnBrk="1" latinLnBrk="0" hangingPunct="1">
              <a:lnSpc>
                <a:spcPct val="90000"/>
              </a:lnSpc>
              <a:spcBef>
                <a:spcPct val="0"/>
              </a:spcBef>
              <a:buNone/>
              <a:defRPr sz="5400" kern="1200">
                <a:solidFill>
                  <a:schemeClr val="tx1"/>
                </a:solidFill>
                <a:latin typeface="+mj-lt"/>
                <a:ea typeface="+mj-ea"/>
                <a:cs typeface="+mj-cs"/>
              </a:defRPr>
            </a:lvl1pPr>
          </a:lstStyle>
          <a:p>
            <a:pPr algn="ctr"/>
            <a:r>
              <a:rPr lang="en-US" sz="4000" dirty="0"/>
              <a:t>Go!</a:t>
            </a:r>
            <a:endParaRPr lang="en-CA" sz="4000" dirty="0"/>
          </a:p>
        </p:txBody>
      </p:sp>
      <p:pic>
        <p:nvPicPr>
          <p:cNvPr id="11" name="Picture 10">
            <a:extLst>
              <a:ext uri="{FF2B5EF4-FFF2-40B4-BE49-F238E27FC236}">
                <a16:creationId xmlns:a16="http://schemas.microsoft.com/office/drawing/2014/main" id="{31EBC9A8-83EA-FD18-54E2-CA1113CB718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212212" y="2189331"/>
            <a:ext cx="3472460" cy="2479337"/>
          </a:xfrm>
          <a:prstGeom prst="rect">
            <a:avLst/>
          </a:prstGeom>
        </p:spPr>
      </p:pic>
    </p:spTree>
    <p:extLst>
      <p:ext uri="{BB962C8B-B14F-4D97-AF65-F5344CB8AC3E}">
        <p14:creationId xmlns:p14="http://schemas.microsoft.com/office/powerpoint/2010/main" val="163774659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B73183-1A03-6C41-EF36-E436738A0424}"/>
            </a:ext>
          </a:extLst>
        </p:cNvPr>
        <p:cNvGrpSpPr/>
        <p:nvPr/>
      </p:nvGrpSpPr>
      <p:grpSpPr>
        <a:xfrm>
          <a:off x="0" y="0"/>
          <a:ext cx="0" cy="0"/>
          <a:chOff x="0" y="0"/>
          <a:chExt cx="0" cy="0"/>
        </a:xfrm>
      </p:grpSpPr>
      <p:sp>
        <p:nvSpPr>
          <p:cNvPr id="27" name="Content Placeholder 2">
            <a:extLst>
              <a:ext uri="{FF2B5EF4-FFF2-40B4-BE49-F238E27FC236}">
                <a16:creationId xmlns:a16="http://schemas.microsoft.com/office/drawing/2014/main" id="{8E374199-D403-E5DD-F430-FCFA1D10FD7D}"/>
              </a:ext>
            </a:extLst>
          </p:cNvPr>
          <p:cNvSpPr>
            <a:spLocks noGrp="1"/>
          </p:cNvSpPr>
          <p:nvPr>
            <p:ph idx="1"/>
          </p:nvPr>
        </p:nvSpPr>
        <p:spPr>
          <a:xfrm>
            <a:off x="1836527" y="1568369"/>
            <a:ext cx="10515600" cy="4114801"/>
          </a:xfrm>
        </p:spPr>
        <p:txBody>
          <a:bodyPr/>
          <a:lstStyle/>
          <a:p>
            <a:pPr marL="0" indent="0">
              <a:buNone/>
            </a:pPr>
            <a:r>
              <a:rPr lang="en-US" b="1" dirty="0"/>
              <a:t>1 		              2                                         3                                         4</a:t>
            </a:r>
          </a:p>
          <a:p>
            <a:pPr marL="0" indent="0">
              <a:buNone/>
            </a:pPr>
            <a:endParaRPr lang="en-US" b="1" dirty="0"/>
          </a:p>
          <a:p>
            <a:pPr marL="0" indent="0">
              <a:buNone/>
            </a:pPr>
            <a:endParaRPr lang="en-US" b="1" dirty="0"/>
          </a:p>
          <a:p>
            <a:pPr marL="0" indent="0">
              <a:buNone/>
            </a:pPr>
            <a:endParaRPr lang="en-US" b="1" dirty="0"/>
          </a:p>
          <a:p>
            <a:pPr marL="0" indent="0">
              <a:buNone/>
            </a:pPr>
            <a:endParaRPr lang="en-US" sz="900" b="1" dirty="0"/>
          </a:p>
          <a:p>
            <a:pPr marL="0" indent="0">
              <a:buNone/>
            </a:pPr>
            <a:r>
              <a:rPr lang="en-US" b="1" dirty="0"/>
              <a:t>5                                         6                                         7                                         8</a:t>
            </a:r>
            <a:endParaRPr lang="en-CA" b="1" dirty="0"/>
          </a:p>
        </p:txBody>
      </p:sp>
      <p:pic>
        <p:nvPicPr>
          <p:cNvPr id="17" name="Picture 16">
            <a:hlinkClick r:id="rId2" action="ppaction://hlinksldjump"/>
            <a:extLst>
              <a:ext uri="{FF2B5EF4-FFF2-40B4-BE49-F238E27FC236}">
                <a16:creationId xmlns:a16="http://schemas.microsoft.com/office/drawing/2014/main" id="{8D337670-A105-D6DA-4EB8-AF866ECC8C5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65014" y="1933308"/>
            <a:ext cx="2496030" cy="1782165"/>
          </a:xfrm>
          <a:prstGeom prst="rect">
            <a:avLst/>
          </a:prstGeom>
        </p:spPr>
      </p:pic>
      <p:sp>
        <p:nvSpPr>
          <p:cNvPr id="2" name="Title 1">
            <a:extLst>
              <a:ext uri="{FF2B5EF4-FFF2-40B4-BE49-F238E27FC236}">
                <a16:creationId xmlns:a16="http://schemas.microsoft.com/office/drawing/2014/main" id="{4B1CE239-D61E-2A25-9E3A-9855A85EDFF0}"/>
              </a:ext>
            </a:extLst>
          </p:cNvPr>
          <p:cNvSpPr>
            <a:spLocks noGrp="1"/>
          </p:cNvSpPr>
          <p:nvPr>
            <p:ph type="title"/>
          </p:nvPr>
        </p:nvSpPr>
        <p:spPr>
          <a:xfrm>
            <a:off x="838200" y="659267"/>
            <a:ext cx="10515600" cy="727766"/>
          </a:xfrm>
        </p:spPr>
        <p:txBody>
          <a:bodyPr>
            <a:normAutofit fontScale="90000"/>
          </a:bodyPr>
          <a:lstStyle/>
          <a:p>
            <a:pPr algn="ctr"/>
            <a:br>
              <a:rPr lang="en-US" dirty="0"/>
            </a:br>
            <a:r>
              <a:rPr lang="en-US" dirty="0"/>
              <a:t>round 5: Choose your Card!</a:t>
            </a:r>
            <a:endParaRPr lang="en-CA" dirty="0"/>
          </a:p>
        </p:txBody>
      </p:sp>
      <p:pic>
        <p:nvPicPr>
          <p:cNvPr id="18" name="Picture 17">
            <a:hlinkClick r:id="rId4" action="ppaction://hlinksldjump"/>
            <a:extLst>
              <a:ext uri="{FF2B5EF4-FFF2-40B4-BE49-F238E27FC236}">
                <a16:creationId xmlns:a16="http://schemas.microsoft.com/office/drawing/2014/main" id="{EE9684F9-FD57-27B4-86A6-48C6EADC1C6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486994" y="1933308"/>
            <a:ext cx="2496030" cy="1782165"/>
          </a:xfrm>
          <a:prstGeom prst="rect">
            <a:avLst/>
          </a:prstGeom>
        </p:spPr>
      </p:pic>
      <p:pic>
        <p:nvPicPr>
          <p:cNvPr id="19" name="Picture 18">
            <a:hlinkClick r:id="rId5" action="ppaction://hlinksldjump"/>
            <a:extLst>
              <a:ext uri="{FF2B5EF4-FFF2-40B4-BE49-F238E27FC236}">
                <a16:creationId xmlns:a16="http://schemas.microsoft.com/office/drawing/2014/main" id="{44635203-04D9-BCF4-B3FA-B3EC86021CB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208974" y="1933308"/>
            <a:ext cx="2496030" cy="1782165"/>
          </a:xfrm>
          <a:prstGeom prst="rect">
            <a:avLst/>
          </a:prstGeom>
        </p:spPr>
      </p:pic>
      <p:pic>
        <p:nvPicPr>
          <p:cNvPr id="20" name="Picture 19">
            <a:hlinkClick r:id="rId6" action="ppaction://hlinksldjump"/>
            <a:extLst>
              <a:ext uri="{FF2B5EF4-FFF2-40B4-BE49-F238E27FC236}">
                <a16:creationId xmlns:a16="http://schemas.microsoft.com/office/drawing/2014/main" id="{6A7E356A-3E24-7D4C-6DFA-DC1DB7F75FB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930954" y="1933308"/>
            <a:ext cx="2496030" cy="1782165"/>
          </a:xfrm>
          <a:prstGeom prst="rect">
            <a:avLst/>
          </a:prstGeom>
        </p:spPr>
      </p:pic>
      <p:pic>
        <p:nvPicPr>
          <p:cNvPr id="23" name="Picture 22">
            <a:hlinkClick r:id="rId7" action="ppaction://hlinksldjump"/>
            <a:extLst>
              <a:ext uri="{FF2B5EF4-FFF2-40B4-BE49-F238E27FC236}">
                <a16:creationId xmlns:a16="http://schemas.microsoft.com/office/drawing/2014/main" id="{BF7D51D1-30C4-102E-DE28-FE0CEF0D9B9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65014" y="4064979"/>
            <a:ext cx="2496030" cy="1782165"/>
          </a:xfrm>
          <a:prstGeom prst="rect">
            <a:avLst/>
          </a:prstGeom>
        </p:spPr>
      </p:pic>
      <p:pic>
        <p:nvPicPr>
          <p:cNvPr id="24" name="Picture 23">
            <a:hlinkClick r:id="rId8" action="ppaction://hlinksldjump"/>
            <a:extLst>
              <a:ext uri="{FF2B5EF4-FFF2-40B4-BE49-F238E27FC236}">
                <a16:creationId xmlns:a16="http://schemas.microsoft.com/office/drawing/2014/main" id="{ECF3EBC4-55E6-A1CF-AE74-6A1E719E2A9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486994" y="4064979"/>
            <a:ext cx="2496030" cy="1782165"/>
          </a:xfrm>
          <a:prstGeom prst="rect">
            <a:avLst/>
          </a:prstGeom>
        </p:spPr>
      </p:pic>
      <p:pic>
        <p:nvPicPr>
          <p:cNvPr id="25" name="Picture 24">
            <a:hlinkClick r:id="rId9" action="ppaction://hlinksldjump"/>
            <a:extLst>
              <a:ext uri="{FF2B5EF4-FFF2-40B4-BE49-F238E27FC236}">
                <a16:creationId xmlns:a16="http://schemas.microsoft.com/office/drawing/2014/main" id="{8F421FFF-0209-64E4-1143-654E2A5FA7C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208974" y="4064979"/>
            <a:ext cx="2496030" cy="1782165"/>
          </a:xfrm>
          <a:prstGeom prst="rect">
            <a:avLst/>
          </a:prstGeom>
        </p:spPr>
      </p:pic>
      <p:pic>
        <p:nvPicPr>
          <p:cNvPr id="26" name="Picture 25">
            <a:hlinkClick r:id="rId10" action="ppaction://hlinksldjump"/>
            <a:extLst>
              <a:ext uri="{FF2B5EF4-FFF2-40B4-BE49-F238E27FC236}">
                <a16:creationId xmlns:a16="http://schemas.microsoft.com/office/drawing/2014/main" id="{E4C56C0B-0BB9-E930-E6C3-05518A5C060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930954" y="4064979"/>
            <a:ext cx="2496030" cy="1782165"/>
          </a:xfrm>
          <a:prstGeom prst="rect">
            <a:avLst/>
          </a:prstGeom>
        </p:spPr>
      </p:pic>
    </p:spTree>
    <p:extLst>
      <p:ext uri="{BB962C8B-B14F-4D97-AF65-F5344CB8AC3E}">
        <p14:creationId xmlns:p14="http://schemas.microsoft.com/office/powerpoint/2010/main" val="282069392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9F40E8-F3F1-E922-E16F-003863EDB12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AD6A423-EE47-A115-2902-EC52B56685CB}"/>
              </a:ext>
            </a:extLst>
          </p:cNvPr>
          <p:cNvSpPr>
            <a:spLocks noGrp="1"/>
          </p:cNvSpPr>
          <p:nvPr>
            <p:ph type="title"/>
          </p:nvPr>
        </p:nvSpPr>
        <p:spPr>
          <a:xfrm>
            <a:off x="838200" y="304842"/>
            <a:ext cx="10515600" cy="1116811"/>
          </a:xfrm>
        </p:spPr>
        <p:txBody>
          <a:bodyPr/>
          <a:lstStyle/>
          <a:p>
            <a:pPr algn="ctr"/>
            <a:r>
              <a:rPr lang="en-US" dirty="0"/>
              <a:t>You Chose: card 1</a:t>
            </a:r>
            <a:endParaRPr lang="en-CA" dirty="0"/>
          </a:p>
        </p:txBody>
      </p:sp>
      <p:pic>
        <p:nvPicPr>
          <p:cNvPr id="9" name="Picture 8">
            <a:extLst>
              <a:ext uri="{FF2B5EF4-FFF2-40B4-BE49-F238E27FC236}">
                <a16:creationId xmlns:a16="http://schemas.microsoft.com/office/drawing/2014/main" id="{E7A69079-9C68-79F7-0A9B-EDA567224DB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898842" y="1690240"/>
            <a:ext cx="6394316" cy="4565542"/>
          </a:xfrm>
          <a:prstGeom prst="rect">
            <a:avLst/>
          </a:prstGeom>
        </p:spPr>
      </p:pic>
      <p:sp>
        <p:nvSpPr>
          <p:cNvPr id="4" name="Title 1">
            <a:hlinkClick r:id="rId3" action="ppaction://hlinksldjump"/>
            <a:extLst>
              <a:ext uri="{FF2B5EF4-FFF2-40B4-BE49-F238E27FC236}">
                <a16:creationId xmlns:a16="http://schemas.microsoft.com/office/drawing/2014/main" id="{5BD318C2-7AB8-5EE9-C373-46EF8C3FBC1E}"/>
              </a:ext>
            </a:extLst>
          </p:cNvPr>
          <p:cNvSpPr txBox="1">
            <a:spLocks/>
          </p:cNvSpPr>
          <p:nvPr/>
        </p:nvSpPr>
        <p:spPr>
          <a:xfrm>
            <a:off x="316967" y="3429000"/>
            <a:ext cx="2172435" cy="690300"/>
          </a:xfrm>
          <a:prstGeom prst="rect">
            <a:avLst/>
          </a:prstGeom>
          <a:solidFill>
            <a:schemeClr val="tx2">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b">
            <a:normAutofit fontScale="62500" lnSpcReduction="20000"/>
          </a:bodyPr>
          <a:lstStyle>
            <a:lvl1pPr algn="l" defTabSz="914400" rtl="0" eaLnBrk="1" latinLnBrk="0" hangingPunct="1">
              <a:lnSpc>
                <a:spcPct val="90000"/>
              </a:lnSpc>
              <a:spcBef>
                <a:spcPct val="0"/>
              </a:spcBef>
              <a:buNone/>
              <a:defRPr sz="5400" kern="1200">
                <a:solidFill>
                  <a:schemeClr val="tx1"/>
                </a:solidFill>
                <a:latin typeface="+mj-lt"/>
                <a:ea typeface="+mj-ea"/>
                <a:cs typeface="+mj-cs"/>
              </a:defRPr>
            </a:lvl1pPr>
          </a:lstStyle>
          <a:p>
            <a:pPr algn="ctr"/>
            <a:r>
              <a:rPr lang="en-US" sz="4000" dirty="0">
                <a:sym typeface="Wingdings" panose="05000000000000000000" pitchFamily="2" charset="2"/>
              </a:rPr>
              <a:t>Choose round</a:t>
            </a:r>
            <a:endParaRPr lang="en-CA" sz="4000" dirty="0"/>
          </a:p>
        </p:txBody>
      </p:sp>
    </p:spTree>
    <p:extLst>
      <p:ext uri="{BB962C8B-B14F-4D97-AF65-F5344CB8AC3E}">
        <p14:creationId xmlns:p14="http://schemas.microsoft.com/office/powerpoint/2010/main" val="251972087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133494-2771-C97B-0F7C-E94639C715D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AD81ADC-16FD-90FA-9D22-73E5FCE427CD}"/>
              </a:ext>
            </a:extLst>
          </p:cNvPr>
          <p:cNvSpPr>
            <a:spLocks noGrp="1"/>
          </p:cNvSpPr>
          <p:nvPr>
            <p:ph type="title"/>
          </p:nvPr>
        </p:nvSpPr>
        <p:spPr>
          <a:xfrm>
            <a:off x="838200" y="304842"/>
            <a:ext cx="10515600" cy="1116811"/>
          </a:xfrm>
        </p:spPr>
        <p:txBody>
          <a:bodyPr/>
          <a:lstStyle/>
          <a:p>
            <a:pPr algn="ctr"/>
            <a:r>
              <a:rPr lang="en-US" dirty="0"/>
              <a:t>You Chose: card 2</a:t>
            </a:r>
            <a:endParaRPr lang="en-CA" dirty="0"/>
          </a:p>
        </p:txBody>
      </p:sp>
      <p:pic>
        <p:nvPicPr>
          <p:cNvPr id="9" name="Picture 8">
            <a:extLst>
              <a:ext uri="{FF2B5EF4-FFF2-40B4-BE49-F238E27FC236}">
                <a16:creationId xmlns:a16="http://schemas.microsoft.com/office/drawing/2014/main" id="{0B505DA8-D046-16C8-C4B6-014058F292A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898842" y="1690240"/>
            <a:ext cx="6394316" cy="4565542"/>
          </a:xfrm>
          <a:prstGeom prst="rect">
            <a:avLst/>
          </a:prstGeom>
        </p:spPr>
      </p:pic>
      <p:sp>
        <p:nvSpPr>
          <p:cNvPr id="4" name="Title 1">
            <a:hlinkClick r:id="rId3" action="ppaction://hlinksldjump"/>
            <a:extLst>
              <a:ext uri="{FF2B5EF4-FFF2-40B4-BE49-F238E27FC236}">
                <a16:creationId xmlns:a16="http://schemas.microsoft.com/office/drawing/2014/main" id="{F5079037-0892-5B3B-1940-5E52301FF9C1}"/>
              </a:ext>
            </a:extLst>
          </p:cNvPr>
          <p:cNvSpPr txBox="1">
            <a:spLocks/>
          </p:cNvSpPr>
          <p:nvPr/>
        </p:nvSpPr>
        <p:spPr>
          <a:xfrm>
            <a:off x="316967" y="3429000"/>
            <a:ext cx="2172435" cy="690300"/>
          </a:xfrm>
          <a:prstGeom prst="rect">
            <a:avLst/>
          </a:prstGeom>
          <a:solidFill>
            <a:schemeClr val="tx2">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b">
            <a:normAutofit fontScale="62500" lnSpcReduction="20000"/>
          </a:bodyPr>
          <a:lstStyle>
            <a:lvl1pPr algn="l" defTabSz="914400" rtl="0" eaLnBrk="1" latinLnBrk="0" hangingPunct="1">
              <a:lnSpc>
                <a:spcPct val="90000"/>
              </a:lnSpc>
              <a:spcBef>
                <a:spcPct val="0"/>
              </a:spcBef>
              <a:buNone/>
              <a:defRPr sz="5400" kern="1200">
                <a:solidFill>
                  <a:schemeClr val="tx1"/>
                </a:solidFill>
                <a:latin typeface="+mj-lt"/>
                <a:ea typeface="+mj-ea"/>
                <a:cs typeface="+mj-cs"/>
              </a:defRPr>
            </a:lvl1pPr>
          </a:lstStyle>
          <a:p>
            <a:pPr algn="ctr"/>
            <a:r>
              <a:rPr lang="en-US" sz="4000" dirty="0">
                <a:sym typeface="Wingdings" panose="05000000000000000000" pitchFamily="2" charset="2"/>
              </a:rPr>
              <a:t>Choose round</a:t>
            </a:r>
            <a:endParaRPr lang="en-CA" sz="4000" dirty="0"/>
          </a:p>
        </p:txBody>
      </p:sp>
    </p:spTree>
    <p:extLst>
      <p:ext uri="{BB962C8B-B14F-4D97-AF65-F5344CB8AC3E}">
        <p14:creationId xmlns:p14="http://schemas.microsoft.com/office/powerpoint/2010/main" val="389251460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4273FA-C002-C3B9-1D08-796C2F5737E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135B61E-49FF-0B4E-63AD-CC64DFD2E1DB}"/>
              </a:ext>
            </a:extLst>
          </p:cNvPr>
          <p:cNvSpPr>
            <a:spLocks noGrp="1"/>
          </p:cNvSpPr>
          <p:nvPr>
            <p:ph type="title"/>
          </p:nvPr>
        </p:nvSpPr>
        <p:spPr>
          <a:xfrm>
            <a:off x="838200" y="304842"/>
            <a:ext cx="10515600" cy="1116811"/>
          </a:xfrm>
        </p:spPr>
        <p:txBody>
          <a:bodyPr/>
          <a:lstStyle/>
          <a:p>
            <a:pPr algn="ctr"/>
            <a:r>
              <a:rPr lang="en-US" dirty="0"/>
              <a:t>You Chose: card 3</a:t>
            </a:r>
            <a:endParaRPr lang="en-CA" dirty="0"/>
          </a:p>
        </p:txBody>
      </p:sp>
      <p:pic>
        <p:nvPicPr>
          <p:cNvPr id="9" name="Picture 8">
            <a:extLst>
              <a:ext uri="{FF2B5EF4-FFF2-40B4-BE49-F238E27FC236}">
                <a16:creationId xmlns:a16="http://schemas.microsoft.com/office/drawing/2014/main" id="{1B7DE144-2354-46B3-9ABC-94A757D0EC4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898842" y="1690240"/>
            <a:ext cx="6394316" cy="4565542"/>
          </a:xfrm>
          <a:prstGeom prst="rect">
            <a:avLst/>
          </a:prstGeom>
        </p:spPr>
      </p:pic>
      <p:sp>
        <p:nvSpPr>
          <p:cNvPr id="4" name="Title 1">
            <a:hlinkClick r:id="rId3" action="ppaction://hlinksldjump"/>
            <a:extLst>
              <a:ext uri="{FF2B5EF4-FFF2-40B4-BE49-F238E27FC236}">
                <a16:creationId xmlns:a16="http://schemas.microsoft.com/office/drawing/2014/main" id="{F53A92A8-7488-E835-AD06-DF6EC274DEBC}"/>
              </a:ext>
            </a:extLst>
          </p:cNvPr>
          <p:cNvSpPr txBox="1">
            <a:spLocks/>
          </p:cNvSpPr>
          <p:nvPr/>
        </p:nvSpPr>
        <p:spPr>
          <a:xfrm>
            <a:off x="316967" y="3429000"/>
            <a:ext cx="2172435" cy="690300"/>
          </a:xfrm>
          <a:prstGeom prst="rect">
            <a:avLst/>
          </a:prstGeom>
          <a:solidFill>
            <a:schemeClr val="tx2">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b">
            <a:normAutofit fontScale="62500" lnSpcReduction="20000"/>
          </a:bodyPr>
          <a:lstStyle>
            <a:lvl1pPr algn="l" defTabSz="914400" rtl="0" eaLnBrk="1" latinLnBrk="0" hangingPunct="1">
              <a:lnSpc>
                <a:spcPct val="90000"/>
              </a:lnSpc>
              <a:spcBef>
                <a:spcPct val="0"/>
              </a:spcBef>
              <a:buNone/>
              <a:defRPr sz="5400" kern="1200">
                <a:solidFill>
                  <a:schemeClr val="tx1"/>
                </a:solidFill>
                <a:latin typeface="+mj-lt"/>
                <a:ea typeface="+mj-ea"/>
                <a:cs typeface="+mj-cs"/>
              </a:defRPr>
            </a:lvl1pPr>
          </a:lstStyle>
          <a:p>
            <a:pPr algn="ctr"/>
            <a:r>
              <a:rPr lang="en-US" sz="4000" dirty="0">
                <a:sym typeface="Wingdings" panose="05000000000000000000" pitchFamily="2" charset="2"/>
              </a:rPr>
              <a:t>Choose round</a:t>
            </a:r>
            <a:endParaRPr lang="en-CA" sz="4000" dirty="0"/>
          </a:p>
        </p:txBody>
      </p:sp>
    </p:spTree>
    <p:extLst>
      <p:ext uri="{BB962C8B-B14F-4D97-AF65-F5344CB8AC3E}">
        <p14:creationId xmlns:p14="http://schemas.microsoft.com/office/powerpoint/2010/main" val="166356516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33EBB6-6AD0-1416-A1F8-589B45EB9D2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7529AE5-3374-1037-F18D-712894F332DD}"/>
              </a:ext>
            </a:extLst>
          </p:cNvPr>
          <p:cNvSpPr>
            <a:spLocks noGrp="1"/>
          </p:cNvSpPr>
          <p:nvPr>
            <p:ph type="title"/>
          </p:nvPr>
        </p:nvSpPr>
        <p:spPr>
          <a:xfrm>
            <a:off x="838200" y="304842"/>
            <a:ext cx="10515600" cy="1116811"/>
          </a:xfrm>
        </p:spPr>
        <p:txBody>
          <a:bodyPr/>
          <a:lstStyle/>
          <a:p>
            <a:pPr algn="ctr"/>
            <a:r>
              <a:rPr lang="en-US" dirty="0"/>
              <a:t>You Chose: card 4</a:t>
            </a:r>
            <a:endParaRPr lang="en-CA" dirty="0"/>
          </a:p>
        </p:txBody>
      </p:sp>
      <p:pic>
        <p:nvPicPr>
          <p:cNvPr id="9" name="Picture 8">
            <a:extLst>
              <a:ext uri="{FF2B5EF4-FFF2-40B4-BE49-F238E27FC236}">
                <a16:creationId xmlns:a16="http://schemas.microsoft.com/office/drawing/2014/main" id="{553F9772-87A5-5763-3CF7-C9A7204319F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898842" y="1690240"/>
            <a:ext cx="6394316" cy="4565542"/>
          </a:xfrm>
          <a:prstGeom prst="rect">
            <a:avLst/>
          </a:prstGeom>
        </p:spPr>
      </p:pic>
      <p:sp>
        <p:nvSpPr>
          <p:cNvPr id="4" name="Title 1">
            <a:hlinkClick r:id="rId3" action="ppaction://hlinksldjump"/>
            <a:extLst>
              <a:ext uri="{FF2B5EF4-FFF2-40B4-BE49-F238E27FC236}">
                <a16:creationId xmlns:a16="http://schemas.microsoft.com/office/drawing/2014/main" id="{6177498E-9557-4C0E-3A3E-26359D81C8ED}"/>
              </a:ext>
            </a:extLst>
          </p:cNvPr>
          <p:cNvSpPr txBox="1">
            <a:spLocks/>
          </p:cNvSpPr>
          <p:nvPr/>
        </p:nvSpPr>
        <p:spPr>
          <a:xfrm>
            <a:off x="316967" y="3429000"/>
            <a:ext cx="2172435" cy="690300"/>
          </a:xfrm>
          <a:prstGeom prst="rect">
            <a:avLst/>
          </a:prstGeom>
          <a:solidFill>
            <a:schemeClr val="tx2">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b">
            <a:normAutofit fontScale="62500" lnSpcReduction="20000"/>
          </a:bodyPr>
          <a:lstStyle>
            <a:lvl1pPr algn="l" defTabSz="914400" rtl="0" eaLnBrk="1" latinLnBrk="0" hangingPunct="1">
              <a:lnSpc>
                <a:spcPct val="90000"/>
              </a:lnSpc>
              <a:spcBef>
                <a:spcPct val="0"/>
              </a:spcBef>
              <a:buNone/>
              <a:defRPr sz="5400" kern="1200">
                <a:solidFill>
                  <a:schemeClr val="tx1"/>
                </a:solidFill>
                <a:latin typeface="+mj-lt"/>
                <a:ea typeface="+mj-ea"/>
                <a:cs typeface="+mj-cs"/>
              </a:defRPr>
            </a:lvl1pPr>
          </a:lstStyle>
          <a:p>
            <a:pPr algn="ctr"/>
            <a:r>
              <a:rPr lang="en-US" sz="4000" dirty="0">
                <a:sym typeface="Wingdings" panose="05000000000000000000" pitchFamily="2" charset="2"/>
              </a:rPr>
              <a:t>Choose round</a:t>
            </a:r>
            <a:endParaRPr lang="en-CA" sz="4000" dirty="0"/>
          </a:p>
        </p:txBody>
      </p:sp>
    </p:spTree>
    <p:extLst>
      <p:ext uri="{BB962C8B-B14F-4D97-AF65-F5344CB8AC3E}">
        <p14:creationId xmlns:p14="http://schemas.microsoft.com/office/powerpoint/2010/main" val="41529239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7A3A49-99AB-BB80-07E4-1128A14F138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C6E0065-0D1E-5B99-1EC4-274E35D42183}"/>
              </a:ext>
            </a:extLst>
          </p:cNvPr>
          <p:cNvSpPr>
            <a:spLocks noGrp="1"/>
          </p:cNvSpPr>
          <p:nvPr>
            <p:ph type="title"/>
          </p:nvPr>
        </p:nvSpPr>
        <p:spPr>
          <a:xfrm>
            <a:off x="408333" y="327992"/>
            <a:ext cx="10515600" cy="1116811"/>
          </a:xfrm>
        </p:spPr>
        <p:txBody>
          <a:bodyPr/>
          <a:lstStyle/>
          <a:p>
            <a:r>
              <a:rPr lang="en-US" dirty="0"/>
              <a:t>You Chose: Player 3</a:t>
            </a:r>
            <a:endParaRPr lang="en-CA" dirty="0"/>
          </a:p>
        </p:txBody>
      </p:sp>
      <p:pic>
        <p:nvPicPr>
          <p:cNvPr id="5" name="Content Placeholder 4">
            <a:extLst>
              <a:ext uri="{FF2B5EF4-FFF2-40B4-BE49-F238E27FC236}">
                <a16:creationId xmlns:a16="http://schemas.microsoft.com/office/drawing/2014/main" id="{CE430F95-7AAB-52B4-A9A0-2110EEE45F27}"/>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7135726" y="332753"/>
            <a:ext cx="4647941" cy="6197255"/>
          </a:xfrm>
        </p:spPr>
      </p:pic>
      <p:sp>
        <p:nvSpPr>
          <p:cNvPr id="7" name="Content Placeholder 2">
            <a:extLst>
              <a:ext uri="{FF2B5EF4-FFF2-40B4-BE49-F238E27FC236}">
                <a16:creationId xmlns:a16="http://schemas.microsoft.com/office/drawing/2014/main" id="{9F6D03CF-AE55-CC55-3E96-2EC7638FFA8A}"/>
              </a:ext>
            </a:extLst>
          </p:cNvPr>
          <p:cNvSpPr txBox="1">
            <a:spLocks/>
          </p:cNvSpPr>
          <p:nvPr/>
        </p:nvSpPr>
        <p:spPr>
          <a:xfrm>
            <a:off x="267105" y="2096194"/>
            <a:ext cx="6152909" cy="3274460"/>
          </a:xfrm>
          <a:prstGeom prst="rect">
            <a:avLst/>
          </a:prstGeom>
        </p:spPr>
        <p:txBody>
          <a:bodyPr vert="horz" lIns="91440" tIns="45720" rIns="91440" bIns="45720" rtlCol="0">
            <a:normAutofit/>
          </a:bodyPr>
          <a:lstStyle>
            <a:lvl1pPr marL="228600" indent="-228600" algn="l" defTabSz="914400" rtl="0" eaLnBrk="1" latinLnBrk="0" hangingPunct="1">
              <a:lnSpc>
                <a:spcPct val="110000"/>
              </a:lnSpc>
              <a:spcBef>
                <a:spcPts val="1000"/>
              </a:spcBef>
              <a:buSzPct val="80000"/>
              <a:buFont typeface="Arial" panose="020B0604020202020204" pitchFamily="34" charset="0"/>
              <a:buChar char="•"/>
              <a:defRPr sz="2000" kern="1200">
                <a:solidFill>
                  <a:schemeClr val="tx1"/>
                </a:solidFill>
                <a:latin typeface="+mn-lt"/>
                <a:ea typeface="+mn-ea"/>
                <a:cs typeface="+mn-cs"/>
              </a:defRPr>
            </a:lvl1pPr>
            <a:lvl2pPr marL="502920" indent="-228600" algn="l" defTabSz="914400" rtl="0" eaLnBrk="1" latinLnBrk="0" hangingPunct="1">
              <a:lnSpc>
                <a:spcPct val="110000"/>
              </a:lnSpc>
              <a:spcBef>
                <a:spcPts val="500"/>
              </a:spcBef>
              <a:buSzPct val="80000"/>
              <a:buFont typeface="Goudy Old Style" panose="02020502050305020303" pitchFamily="18" charset="0"/>
              <a:buChar char="–"/>
              <a:defRPr sz="1800" i="1" kern="1200">
                <a:solidFill>
                  <a:schemeClr val="tx1"/>
                </a:solidFill>
                <a:latin typeface="+mn-lt"/>
                <a:ea typeface="+mn-ea"/>
                <a:cs typeface="+mn-cs"/>
              </a:defRPr>
            </a:lvl2pPr>
            <a:lvl3pPr marL="822960" indent="-228600" algn="l" defTabSz="914400" rtl="0" eaLnBrk="1" latinLnBrk="0" hangingPunct="1">
              <a:lnSpc>
                <a:spcPct val="110000"/>
              </a:lnSpc>
              <a:spcBef>
                <a:spcPts val="500"/>
              </a:spcBef>
              <a:buSzPct val="80000"/>
              <a:buFont typeface="Arial" panose="020B0604020202020204" pitchFamily="34" charset="0"/>
              <a:buChar char="•"/>
              <a:defRPr sz="1600" kern="1200">
                <a:solidFill>
                  <a:schemeClr val="tx1"/>
                </a:solidFill>
                <a:latin typeface="+mn-lt"/>
                <a:ea typeface="+mn-ea"/>
                <a:cs typeface="+mn-cs"/>
              </a:defRPr>
            </a:lvl3pPr>
            <a:lvl4pPr marL="1097280" indent="-228600" algn="l" defTabSz="914400" rtl="0" eaLnBrk="1" latinLnBrk="0" hangingPunct="1">
              <a:lnSpc>
                <a:spcPct val="110000"/>
              </a:lnSpc>
              <a:spcBef>
                <a:spcPts val="500"/>
              </a:spcBef>
              <a:buSzPct val="80000"/>
              <a:buFont typeface="Goudy Old Style" panose="02020502050305020303" pitchFamily="18" charset="0"/>
              <a:buChar char="–"/>
              <a:defRPr sz="1400" i="1" kern="1200">
                <a:solidFill>
                  <a:schemeClr val="tx1"/>
                </a:solidFill>
                <a:latin typeface="+mn-lt"/>
                <a:ea typeface="+mn-ea"/>
                <a:cs typeface="+mn-cs"/>
              </a:defRPr>
            </a:lvl4pPr>
            <a:lvl5pPr marL="1371600" indent="-228600" algn="l" defTabSz="914400" rtl="0" eaLnBrk="1" latinLnBrk="0" hangingPunct="1">
              <a:lnSpc>
                <a:spcPct val="110000"/>
              </a:lnSpc>
              <a:spcBef>
                <a:spcPts val="500"/>
              </a:spcBef>
              <a:buSzPct val="80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t>Emily is female, 16-years old, and Chinese</a:t>
            </a:r>
          </a:p>
          <a:p>
            <a:pPr algn="ctr"/>
            <a:r>
              <a:rPr lang="en-US" dirty="0"/>
              <a:t>Emily does NOT smoke</a:t>
            </a:r>
          </a:p>
          <a:p>
            <a:pPr algn="ctr"/>
            <a:r>
              <a:rPr lang="en-US" dirty="0"/>
              <a:t>Emily does NOT drive</a:t>
            </a:r>
          </a:p>
          <a:p>
            <a:pPr algn="ctr"/>
            <a:r>
              <a:rPr lang="en-US" dirty="0"/>
              <a:t>Emily’s adverse childhood experience (ACE) score is 0</a:t>
            </a:r>
          </a:p>
          <a:p>
            <a:pPr algn="ctr"/>
            <a:endParaRPr lang="en-US" dirty="0"/>
          </a:p>
          <a:p>
            <a:pPr marL="0" indent="0" algn="ctr">
              <a:buNone/>
            </a:pPr>
            <a:r>
              <a:rPr lang="en-US" b="1" dirty="0"/>
              <a:t>Take a photo of your character card to</a:t>
            </a:r>
            <a:br>
              <a:rPr lang="en-US" b="1" dirty="0"/>
            </a:br>
            <a:r>
              <a:rPr lang="en-US" b="1" dirty="0"/>
              <a:t>remember your stats! </a:t>
            </a:r>
            <a:endParaRPr lang="en-CA" b="1" dirty="0"/>
          </a:p>
        </p:txBody>
      </p:sp>
      <p:sp>
        <p:nvSpPr>
          <p:cNvPr id="8" name="Title 1">
            <a:hlinkClick r:id="rId3" action="ppaction://hlinksldjump"/>
            <a:extLst>
              <a:ext uri="{FF2B5EF4-FFF2-40B4-BE49-F238E27FC236}">
                <a16:creationId xmlns:a16="http://schemas.microsoft.com/office/drawing/2014/main" id="{2F1DCF07-CE49-8DAB-3587-20C3C475B7E6}"/>
              </a:ext>
            </a:extLst>
          </p:cNvPr>
          <p:cNvSpPr txBox="1">
            <a:spLocks/>
          </p:cNvSpPr>
          <p:nvPr/>
        </p:nvSpPr>
        <p:spPr>
          <a:xfrm>
            <a:off x="3531868" y="5662839"/>
            <a:ext cx="2172435" cy="690300"/>
          </a:xfrm>
          <a:prstGeom prst="rect">
            <a:avLst/>
          </a:prstGeom>
          <a:solidFill>
            <a:schemeClr val="tx2">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b">
            <a:normAutofit fontScale="62500" lnSpcReduction="20000"/>
          </a:bodyPr>
          <a:lstStyle>
            <a:lvl1pPr algn="l" defTabSz="914400" rtl="0" eaLnBrk="1" latinLnBrk="0" hangingPunct="1">
              <a:lnSpc>
                <a:spcPct val="90000"/>
              </a:lnSpc>
              <a:spcBef>
                <a:spcPct val="0"/>
              </a:spcBef>
              <a:buNone/>
              <a:defRPr sz="5400" kern="1200">
                <a:solidFill>
                  <a:schemeClr val="tx1"/>
                </a:solidFill>
                <a:latin typeface="+mj-lt"/>
                <a:ea typeface="+mj-ea"/>
                <a:cs typeface="+mj-cs"/>
              </a:defRPr>
            </a:lvl1pPr>
          </a:lstStyle>
          <a:p>
            <a:pPr algn="ctr"/>
            <a:r>
              <a:rPr lang="en-US" sz="4000" dirty="0"/>
              <a:t>Start game </a:t>
            </a:r>
            <a:r>
              <a:rPr lang="en-US" sz="4000" dirty="0">
                <a:sym typeface="Wingdings" panose="05000000000000000000" pitchFamily="2" charset="2"/>
              </a:rPr>
              <a:t></a:t>
            </a:r>
            <a:endParaRPr lang="en-CA" sz="4000" dirty="0"/>
          </a:p>
        </p:txBody>
      </p:sp>
      <p:sp>
        <p:nvSpPr>
          <p:cNvPr id="9" name="Title 1">
            <a:hlinkClick r:id="rId4" action="ppaction://hlinksldjump"/>
            <a:extLst>
              <a:ext uri="{FF2B5EF4-FFF2-40B4-BE49-F238E27FC236}">
                <a16:creationId xmlns:a16="http://schemas.microsoft.com/office/drawing/2014/main" id="{2D05E6BE-9C49-7433-26F8-4D53B8F33C4E}"/>
              </a:ext>
            </a:extLst>
          </p:cNvPr>
          <p:cNvSpPr txBox="1">
            <a:spLocks/>
          </p:cNvSpPr>
          <p:nvPr/>
        </p:nvSpPr>
        <p:spPr>
          <a:xfrm>
            <a:off x="847501" y="5662839"/>
            <a:ext cx="2326511" cy="690300"/>
          </a:xfrm>
          <a:prstGeom prst="rect">
            <a:avLst/>
          </a:prstGeom>
          <a:solidFill>
            <a:schemeClr val="tx2">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b">
            <a:normAutofit fontScale="62500" lnSpcReduction="20000"/>
          </a:bodyPr>
          <a:lstStyle>
            <a:lvl1pPr algn="l" defTabSz="914400" rtl="0" eaLnBrk="1" latinLnBrk="0" hangingPunct="1">
              <a:lnSpc>
                <a:spcPct val="90000"/>
              </a:lnSpc>
              <a:spcBef>
                <a:spcPct val="0"/>
              </a:spcBef>
              <a:buNone/>
              <a:defRPr sz="5400" kern="1200">
                <a:solidFill>
                  <a:schemeClr val="tx1"/>
                </a:solidFill>
                <a:latin typeface="+mj-lt"/>
                <a:ea typeface="+mj-ea"/>
                <a:cs typeface="+mj-cs"/>
              </a:defRPr>
            </a:lvl1pPr>
          </a:lstStyle>
          <a:p>
            <a:pPr algn="ctr"/>
            <a:r>
              <a:rPr lang="en-US" sz="4000" dirty="0">
                <a:sym typeface="Wingdings" panose="05000000000000000000" pitchFamily="2" charset="2"/>
              </a:rPr>
              <a:t>Add Player</a:t>
            </a:r>
          </a:p>
          <a:p>
            <a:pPr algn="ctr"/>
            <a:r>
              <a:rPr lang="en-US" sz="4000" dirty="0">
                <a:sym typeface="Wingdings" panose="05000000000000000000" pitchFamily="2" charset="2"/>
              </a:rPr>
              <a:t> </a:t>
            </a:r>
          </a:p>
        </p:txBody>
      </p:sp>
    </p:spTree>
    <p:extLst>
      <p:ext uri="{BB962C8B-B14F-4D97-AF65-F5344CB8AC3E}">
        <p14:creationId xmlns:p14="http://schemas.microsoft.com/office/powerpoint/2010/main" val="35939268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88D2AC-A0E1-0CFC-D206-A6F85639FA4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4761672-EF87-52C7-8FC0-34D278C01DDB}"/>
              </a:ext>
            </a:extLst>
          </p:cNvPr>
          <p:cNvSpPr>
            <a:spLocks noGrp="1"/>
          </p:cNvSpPr>
          <p:nvPr>
            <p:ph type="title"/>
          </p:nvPr>
        </p:nvSpPr>
        <p:spPr>
          <a:xfrm>
            <a:off x="838200" y="304842"/>
            <a:ext cx="10515600" cy="1116811"/>
          </a:xfrm>
        </p:spPr>
        <p:txBody>
          <a:bodyPr/>
          <a:lstStyle/>
          <a:p>
            <a:pPr algn="ctr"/>
            <a:r>
              <a:rPr lang="en-US" dirty="0"/>
              <a:t>You Chose: card 5</a:t>
            </a:r>
            <a:endParaRPr lang="en-CA" dirty="0"/>
          </a:p>
        </p:txBody>
      </p:sp>
      <p:pic>
        <p:nvPicPr>
          <p:cNvPr id="9" name="Picture 8">
            <a:extLst>
              <a:ext uri="{FF2B5EF4-FFF2-40B4-BE49-F238E27FC236}">
                <a16:creationId xmlns:a16="http://schemas.microsoft.com/office/drawing/2014/main" id="{7E76CB89-A639-B1F0-62F3-2305A8236B6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898842" y="1690240"/>
            <a:ext cx="6394316" cy="4565542"/>
          </a:xfrm>
          <a:prstGeom prst="rect">
            <a:avLst/>
          </a:prstGeom>
        </p:spPr>
      </p:pic>
      <p:sp>
        <p:nvSpPr>
          <p:cNvPr id="4" name="Title 1">
            <a:hlinkClick r:id="rId3" action="ppaction://hlinksldjump"/>
            <a:extLst>
              <a:ext uri="{FF2B5EF4-FFF2-40B4-BE49-F238E27FC236}">
                <a16:creationId xmlns:a16="http://schemas.microsoft.com/office/drawing/2014/main" id="{1AB9763C-7AEC-5373-DBC8-B174FC759C13}"/>
              </a:ext>
            </a:extLst>
          </p:cNvPr>
          <p:cNvSpPr txBox="1">
            <a:spLocks/>
          </p:cNvSpPr>
          <p:nvPr/>
        </p:nvSpPr>
        <p:spPr>
          <a:xfrm>
            <a:off x="316967" y="3429000"/>
            <a:ext cx="2172435" cy="690300"/>
          </a:xfrm>
          <a:prstGeom prst="rect">
            <a:avLst/>
          </a:prstGeom>
          <a:solidFill>
            <a:schemeClr val="tx2">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b">
            <a:normAutofit fontScale="62500" lnSpcReduction="20000"/>
          </a:bodyPr>
          <a:lstStyle>
            <a:lvl1pPr algn="l" defTabSz="914400" rtl="0" eaLnBrk="1" latinLnBrk="0" hangingPunct="1">
              <a:lnSpc>
                <a:spcPct val="90000"/>
              </a:lnSpc>
              <a:spcBef>
                <a:spcPct val="0"/>
              </a:spcBef>
              <a:buNone/>
              <a:defRPr sz="5400" kern="1200">
                <a:solidFill>
                  <a:schemeClr val="tx1"/>
                </a:solidFill>
                <a:latin typeface="+mj-lt"/>
                <a:ea typeface="+mj-ea"/>
                <a:cs typeface="+mj-cs"/>
              </a:defRPr>
            </a:lvl1pPr>
          </a:lstStyle>
          <a:p>
            <a:pPr algn="ctr"/>
            <a:r>
              <a:rPr lang="en-US" sz="4000" dirty="0">
                <a:sym typeface="Wingdings" panose="05000000000000000000" pitchFamily="2" charset="2"/>
              </a:rPr>
              <a:t>Choose round</a:t>
            </a:r>
            <a:endParaRPr lang="en-CA" sz="4000" dirty="0"/>
          </a:p>
        </p:txBody>
      </p:sp>
    </p:spTree>
    <p:extLst>
      <p:ext uri="{BB962C8B-B14F-4D97-AF65-F5344CB8AC3E}">
        <p14:creationId xmlns:p14="http://schemas.microsoft.com/office/powerpoint/2010/main" val="373225466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C6089B-A4D6-417E-86DD-AB1177255B6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513F2D4-AC6D-D6CC-AEF1-D9B30E2D777D}"/>
              </a:ext>
            </a:extLst>
          </p:cNvPr>
          <p:cNvSpPr>
            <a:spLocks noGrp="1"/>
          </p:cNvSpPr>
          <p:nvPr>
            <p:ph type="title"/>
          </p:nvPr>
        </p:nvSpPr>
        <p:spPr>
          <a:xfrm>
            <a:off x="838200" y="304842"/>
            <a:ext cx="10515600" cy="1116811"/>
          </a:xfrm>
        </p:spPr>
        <p:txBody>
          <a:bodyPr/>
          <a:lstStyle/>
          <a:p>
            <a:pPr algn="ctr"/>
            <a:r>
              <a:rPr lang="en-US" dirty="0"/>
              <a:t>You Chose: card 6</a:t>
            </a:r>
            <a:endParaRPr lang="en-CA" dirty="0"/>
          </a:p>
        </p:txBody>
      </p:sp>
      <p:pic>
        <p:nvPicPr>
          <p:cNvPr id="9" name="Picture 8">
            <a:extLst>
              <a:ext uri="{FF2B5EF4-FFF2-40B4-BE49-F238E27FC236}">
                <a16:creationId xmlns:a16="http://schemas.microsoft.com/office/drawing/2014/main" id="{351E1CE8-C724-2357-180B-76EAA76012E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898842" y="1690240"/>
            <a:ext cx="6394316" cy="4565542"/>
          </a:xfrm>
          <a:prstGeom prst="rect">
            <a:avLst/>
          </a:prstGeom>
        </p:spPr>
      </p:pic>
      <p:sp>
        <p:nvSpPr>
          <p:cNvPr id="4" name="Title 1">
            <a:hlinkClick r:id="rId3" action="ppaction://hlinksldjump"/>
            <a:extLst>
              <a:ext uri="{FF2B5EF4-FFF2-40B4-BE49-F238E27FC236}">
                <a16:creationId xmlns:a16="http://schemas.microsoft.com/office/drawing/2014/main" id="{6AE42C1E-9C67-9042-E516-6054744B28E1}"/>
              </a:ext>
            </a:extLst>
          </p:cNvPr>
          <p:cNvSpPr txBox="1">
            <a:spLocks/>
          </p:cNvSpPr>
          <p:nvPr/>
        </p:nvSpPr>
        <p:spPr>
          <a:xfrm>
            <a:off x="316967" y="3429000"/>
            <a:ext cx="2172435" cy="690300"/>
          </a:xfrm>
          <a:prstGeom prst="rect">
            <a:avLst/>
          </a:prstGeom>
          <a:solidFill>
            <a:schemeClr val="tx2">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b">
            <a:normAutofit fontScale="62500" lnSpcReduction="20000"/>
          </a:bodyPr>
          <a:lstStyle>
            <a:lvl1pPr algn="l" defTabSz="914400" rtl="0" eaLnBrk="1" latinLnBrk="0" hangingPunct="1">
              <a:lnSpc>
                <a:spcPct val="90000"/>
              </a:lnSpc>
              <a:spcBef>
                <a:spcPct val="0"/>
              </a:spcBef>
              <a:buNone/>
              <a:defRPr sz="5400" kern="1200">
                <a:solidFill>
                  <a:schemeClr val="tx1"/>
                </a:solidFill>
                <a:latin typeface="+mj-lt"/>
                <a:ea typeface="+mj-ea"/>
                <a:cs typeface="+mj-cs"/>
              </a:defRPr>
            </a:lvl1pPr>
          </a:lstStyle>
          <a:p>
            <a:pPr algn="ctr"/>
            <a:r>
              <a:rPr lang="en-US" sz="4000" dirty="0">
                <a:sym typeface="Wingdings" panose="05000000000000000000" pitchFamily="2" charset="2"/>
              </a:rPr>
              <a:t>Choose round</a:t>
            </a:r>
            <a:endParaRPr lang="en-CA" sz="4000" dirty="0"/>
          </a:p>
        </p:txBody>
      </p:sp>
    </p:spTree>
    <p:extLst>
      <p:ext uri="{BB962C8B-B14F-4D97-AF65-F5344CB8AC3E}">
        <p14:creationId xmlns:p14="http://schemas.microsoft.com/office/powerpoint/2010/main" val="12378579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BB999B-BD9D-035B-1E78-D3DE9B85DFB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C3A7598-05E7-A70D-2F9C-5191A2FB51AA}"/>
              </a:ext>
            </a:extLst>
          </p:cNvPr>
          <p:cNvSpPr>
            <a:spLocks noGrp="1"/>
          </p:cNvSpPr>
          <p:nvPr>
            <p:ph type="title"/>
          </p:nvPr>
        </p:nvSpPr>
        <p:spPr>
          <a:xfrm>
            <a:off x="838200" y="304842"/>
            <a:ext cx="10515600" cy="1116811"/>
          </a:xfrm>
        </p:spPr>
        <p:txBody>
          <a:bodyPr/>
          <a:lstStyle/>
          <a:p>
            <a:pPr algn="ctr"/>
            <a:r>
              <a:rPr lang="en-US" dirty="0"/>
              <a:t>You Chose: card 7</a:t>
            </a:r>
            <a:endParaRPr lang="en-CA" dirty="0"/>
          </a:p>
        </p:txBody>
      </p:sp>
      <p:pic>
        <p:nvPicPr>
          <p:cNvPr id="9" name="Picture 8">
            <a:extLst>
              <a:ext uri="{FF2B5EF4-FFF2-40B4-BE49-F238E27FC236}">
                <a16:creationId xmlns:a16="http://schemas.microsoft.com/office/drawing/2014/main" id="{7E17F08C-F276-A455-A825-747393C885F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898842" y="1690240"/>
            <a:ext cx="6394316" cy="4565542"/>
          </a:xfrm>
          <a:prstGeom prst="rect">
            <a:avLst/>
          </a:prstGeom>
        </p:spPr>
      </p:pic>
      <p:sp>
        <p:nvSpPr>
          <p:cNvPr id="4" name="Title 1">
            <a:hlinkClick r:id="rId3" action="ppaction://hlinksldjump"/>
            <a:extLst>
              <a:ext uri="{FF2B5EF4-FFF2-40B4-BE49-F238E27FC236}">
                <a16:creationId xmlns:a16="http://schemas.microsoft.com/office/drawing/2014/main" id="{7D7957AA-A79D-FCEA-59F1-8492E57066DB}"/>
              </a:ext>
            </a:extLst>
          </p:cNvPr>
          <p:cNvSpPr txBox="1">
            <a:spLocks/>
          </p:cNvSpPr>
          <p:nvPr/>
        </p:nvSpPr>
        <p:spPr>
          <a:xfrm>
            <a:off x="316967" y="3429000"/>
            <a:ext cx="2172435" cy="690300"/>
          </a:xfrm>
          <a:prstGeom prst="rect">
            <a:avLst/>
          </a:prstGeom>
          <a:solidFill>
            <a:schemeClr val="tx2">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b">
            <a:normAutofit fontScale="62500" lnSpcReduction="20000"/>
          </a:bodyPr>
          <a:lstStyle>
            <a:lvl1pPr algn="l" defTabSz="914400" rtl="0" eaLnBrk="1" latinLnBrk="0" hangingPunct="1">
              <a:lnSpc>
                <a:spcPct val="90000"/>
              </a:lnSpc>
              <a:spcBef>
                <a:spcPct val="0"/>
              </a:spcBef>
              <a:buNone/>
              <a:defRPr sz="5400" kern="1200">
                <a:solidFill>
                  <a:schemeClr val="tx1"/>
                </a:solidFill>
                <a:latin typeface="+mj-lt"/>
                <a:ea typeface="+mj-ea"/>
                <a:cs typeface="+mj-cs"/>
              </a:defRPr>
            </a:lvl1pPr>
          </a:lstStyle>
          <a:p>
            <a:pPr algn="ctr"/>
            <a:r>
              <a:rPr lang="en-US" sz="4000" dirty="0">
                <a:sym typeface="Wingdings" panose="05000000000000000000" pitchFamily="2" charset="2"/>
              </a:rPr>
              <a:t>Choose round</a:t>
            </a:r>
            <a:endParaRPr lang="en-CA" sz="4000" dirty="0"/>
          </a:p>
        </p:txBody>
      </p:sp>
    </p:spTree>
    <p:extLst>
      <p:ext uri="{BB962C8B-B14F-4D97-AF65-F5344CB8AC3E}">
        <p14:creationId xmlns:p14="http://schemas.microsoft.com/office/powerpoint/2010/main" val="331400992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8A73DA-4983-778A-CF2A-46CC5F35F11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D67582E-BE95-CC37-5CEC-FDFD30D9013E}"/>
              </a:ext>
            </a:extLst>
          </p:cNvPr>
          <p:cNvSpPr>
            <a:spLocks noGrp="1"/>
          </p:cNvSpPr>
          <p:nvPr>
            <p:ph type="title"/>
          </p:nvPr>
        </p:nvSpPr>
        <p:spPr>
          <a:xfrm>
            <a:off x="838200" y="304842"/>
            <a:ext cx="10515600" cy="1116811"/>
          </a:xfrm>
        </p:spPr>
        <p:txBody>
          <a:bodyPr/>
          <a:lstStyle/>
          <a:p>
            <a:pPr algn="ctr"/>
            <a:r>
              <a:rPr lang="en-US" dirty="0"/>
              <a:t>You Chose: card 8</a:t>
            </a:r>
            <a:endParaRPr lang="en-CA" dirty="0"/>
          </a:p>
        </p:txBody>
      </p:sp>
      <p:pic>
        <p:nvPicPr>
          <p:cNvPr id="9" name="Picture 8">
            <a:extLst>
              <a:ext uri="{FF2B5EF4-FFF2-40B4-BE49-F238E27FC236}">
                <a16:creationId xmlns:a16="http://schemas.microsoft.com/office/drawing/2014/main" id="{89DBF864-9720-9212-4614-2E97CA5EACA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898842" y="1690240"/>
            <a:ext cx="6394316" cy="4565542"/>
          </a:xfrm>
          <a:prstGeom prst="rect">
            <a:avLst/>
          </a:prstGeom>
        </p:spPr>
      </p:pic>
      <p:sp>
        <p:nvSpPr>
          <p:cNvPr id="4" name="Title 1">
            <a:hlinkClick r:id="rId3" action="ppaction://hlinksldjump"/>
            <a:extLst>
              <a:ext uri="{FF2B5EF4-FFF2-40B4-BE49-F238E27FC236}">
                <a16:creationId xmlns:a16="http://schemas.microsoft.com/office/drawing/2014/main" id="{B85F48CA-145A-F9B3-9F99-29EBFFFB189E}"/>
              </a:ext>
            </a:extLst>
          </p:cNvPr>
          <p:cNvSpPr txBox="1">
            <a:spLocks/>
          </p:cNvSpPr>
          <p:nvPr/>
        </p:nvSpPr>
        <p:spPr>
          <a:xfrm>
            <a:off x="316967" y="3429000"/>
            <a:ext cx="2172435" cy="690300"/>
          </a:xfrm>
          <a:prstGeom prst="rect">
            <a:avLst/>
          </a:prstGeom>
          <a:solidFill>
            <a:schemeClr val="tx2">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b">
            <a:normAutofit fontScale="62500" lnSpcReduction="20000"/>
          </a:bodyPr>
          <a:lstStyle>
            <a:lvl1pPr algn="l" defTabSz="914400" rtl="0" eaLnBrk="1" latinLnBrk="0" hangingPunct="1">
              <a:lnSpc>
                <a:spcPct val="90000"/>
              </a:lnSpc>
              <a:spcBef>
                <a:spcPct val="0"/>
              </a:spcBef>
              <a:buNone/>
              <a:defRPr sz="5400" kern="1200">
                <a:solidFill>
                  <a:schemeClr val="tx1"/>
                </a:solidFill>
                <a:latin typeface="+mj-lt"/>
                <a:ea typeface="+mj-ea"/>
                <a:cs typeface="+mj-cs"/>
              </a:defRPr>
            </a:lvl1pPr>
          </a:lstStyle>
          <a:p>
            <a:pPr algn="ctr"/>
            <a:r>
              <a:rPr lang="en-US" sz="4000" dirty="0">
                <a:sym typeface="Wingdings" panose="05000000000000000000" pitchFamily="2" charset="2"/>
              </a:rPr>
              <a:t>Choose round</a:t>
            </a:r>
            <a:endParaRPr lang="en-CA" sz="4000" dirty="0"/>
          </a:p>
        </p:txBody>
      </p:sp>
    </p:spTree>
    <p:extLst>
      <p:ext uri="{BB962C8B-B14F-4D97-AF65-F5344CB8AC3E}">
        <p14:creationId xmlns:p14="http://schemas.microsoft.com/office/powerpoint/2010/main" val="211688595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A242B3-347F-06B0-758A-092B47D884BE}"/>
            </a:ext>
          </a:extLst>
        </p:cNvPr>
        <p:cNvGrpSpPr/>
        <p:nvPr/>
      </p:nvGrpSpPr>
      <p:grpSpPr>
        <a:xfrm>
          <a:off x="0" y="0"/>
          <a:ext cx="0" cy="0"/>
          <a:chOff x="0" y="0"/>
          <a:chExt cx="0" cy="0"/>
        </a:xfrm>
      </p:grpSpPr>
      <p:pic>
        <p:nvPicPr>
          <p:cNvPr id="7" name="Picture 6" descr="A game board with a map of a forest&#10;&#10;AI-generated content may be incorrect.">
            <a:extLst>
              <a:ext uri="{FF2B5EF4-FFF2-40B4-BE49-F238E27FC236}">
                <a16:creationId xmlns:a16="http://schemas.microsoft.com/office/drawing/2014/main" id="{0048FFEF-216B-8EAA-1D84-B9ACC3835C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3062" y="838200"/>
            <a:ext cx="5203078" cy="5203078"/>
          </a:xfrm>
          <a:prstGeom prst="rect">
            <a:avLst/>
          </a:prstGeom>
        </p:spPr>
      </p:pic>
      <p:sp>
        <p:nvSpPr>
          <p:cNvPr id="8" name="Title 1">
            <a:extLst>
              <a:ext uri="{FF2B5EF4-FFF2-40B4-BE49-F238E27FC236}">
                <a16:creationId xmlns:a16="http://schemas.microsoft.com/office/drawing/2014/main" id="{BBA4607B-4B08-C182-3C0D-767F0B149BA0}"/>
              </a:ext>
            </a:extLst>
          </p:cNvPr>
          <p:cNvSpPr txBox="1">
            <a:spLocks/>
          </p:cNvSpPr>
          <p:nvPr/>
        </p:nvSpPr>
        <p:spPr>
          <a:xfrm>
            <a:off x="6637948" y="1050912"/>
            <a:ext cx="4620986" cy="86278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Round 6</a:t>
            </a:r>
            <a:endParaRPr lang="en-CA" dirty="0"/>
          </a:p>
        </p:txBody>
      </p:sp>
      <p:sp>
        <p:nvSpPr>
          <p:cNvPr id="9" name="Title 1">
            <a:hlinkClick r:id="" action="ppaction://hlinkshowjump?jump=nextslide"/>
            <a:extLst>
              <a:ext uri="{FF2B5EF4-FFF2-40B4-BE49-F238E27FC236}">
                <a16:creationId xmlns:a16="http://schemas.microsoft.com/office/drawing/2014/main" id="{9B75893D-D46D-CC7C-B1B2-FE1B7517A038}"/>
              </a:ext>
            </a:extLst>
          </p:cNvPr>
          <p:cNvSpPr txBox="1">
            <a:spLocks/>
          </p:cNvSpPr>
          <p:nvPr/>
        </p:nvSpPr>
        <p:spPr>
          <a:xfrm>
            <a:off x="7862224" y="5116788"/>
            <a:ext cx="2172435" cy="690300"/>
          </a:xfrm>
          <a:prstGeom prst="rect">
            <a:avLst/>
          </a:prstGeom>
          <a:solidFill>
            <a:schemeClr val="tx2">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b">
            <a:normAutofit/>
          </a:bodyPr>
          <a:lstStyle>
            <a:lvl1pPr algn="l" defTabSz="914400" rtl="0" eaLnBrk="1" latinLnBrk="0" hangingPunct="1">
              <a:lnSpc>
                <a:spcPct val="90000"/>
              </a:lnSpc>
              <a:spcBef>
                <a:spcPct val="0"/>
              </a:spcBef>
              <a:buNone/>
              <a:defRPr sz="5400" kern="1200">
                <a:solidFill>
                  <a:schemeClr val="tx1"/>
                </a:solidFill>
                <a:latin typeface="+mj-lt"/>
                <a:ea typeface="+mj-ea"/>
                <a:cs typeface="+mj-cs"/>
              </a:defRPr>
            </a:lvl1pPr>
          </a:lstStyle>
          <a:p>
            <a:pPr algn="ctr"/>
            <a:r>
              <a:rPr lang="en-US" sz="4000" dirty="0"/>
              <a:t>Go!</a:t>
            </a:r>
            <a:endParaRPr lang="en-CA" sz="4000" dirty="0"/>
          </a:p>
        </p:txBody>
      </p:sp>
      <p:pic>
        <p:nvPicPr>
          <p:cNvPr id="11" name="Picture 10">
            <a:extLst>
              <a:ext uri="{FF2B5EF4-FFF2-40B4-BE49-F238E27FC236}">
                <a16:creationId xmlns:a16="http://schemas.microsoft.com/office/drawing/2014/main" id="{31DB60BD-C68A-31C3-C0BD-A969BEB0B0E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212212" y="2189331"/>
            <a:ext cx="3472460" cy="2479337"/>
          </a:xfrm>
          <a:prstGeom prst="rect">
            <a:avLst/>
          </a:prstGeom>
        </p:spPr>
      </p:pic>
    </p:spTree>
    <p:extLst>
      <p:ext uri="{BB962C8B-B14F-4D97-AF65-F5344CB8AC3E}">
        <p14:creationId xmlns:p14="http://schemas.microsoft.com/office/powerpoint/2010/main" val="259699690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4E3837-DD60-C578-CE47-9A3B40FBEFE3}"/>
            </a:ext>
          </a:extLst>
        </p:cNvPr>
        <p:cNvGrpSpPr/>
        <p:nvPr/>
      </p:nvGrpSpPr>
      <p:grpSpPr>
        <a:xfrm>
          <a:off x="0" y="0"/>
          <a:ext cx="0" cy="0"/>
          <a:chOff x="0" y="0"/>
          <a:chExt cx="0" cy="0"/>
        </a:xfrm>
      </p:grpSpPr>
      <p:sp>
        <p:nvSpPr>
          <p:cNvPr id="27" name="Content Placeholder 2">
            <a:extLst>
              <a:ext uri="{FF2B5EF4-FFF2-40B4-BE49-F238E27FC236}">
                <a16:creationId xmlns:a16="http://schemas.microsoft.com/office/drawing/2014/main" id="{2C0AD499-5089-842F-546E-7B143CD02AC9}"/>
              </a:ext>
            </a:extLst>
          </p:cNvPr>
          <p:cNvSpPr>
            <a:spLocks noGrp="1"/>
          </p:cNvSpPr>
          <p:nvPr>
            <p:ph idx="1"/>
          </p:nvPr>
        </p:nvSpPr>
        <p:spPr>
          <a:xfrm>
            <a:off x="1836527" y="1568369"/>
            <a:ext cx="10515600" cy="4114801"/>
          </a:xfrm>
        </p:spPr>
        <p:txBody>
          <a:bodyPr/>
          <a:lstStyle/>
          <a:p>
            <a:pPr marL="0" indent="0">
              <a:buNone/>
            </a:pPr>
            <a:r>
              <a:rPr lang="en-US" b="1" dirty="0"/>
              <a:t>1 		              2                                         3                                         4</a:t>
            </a:r>
          </a:p>
          <a:p>
            <a:pPr marL="0" indent="0">
              <a:buNone/>
            </a:pPr>
            <a:endParaRPr lang="en-US" b="1" dirty="0"/>
          </a:p>
          <a:p>
            <a:pPr marL="0" indent="0">
              <a:buNone/>
            </a:pPr>
            <a:endParaRPr lang="en-US" b="1" dirty="0"/>
          </a:p>
          <a:p>
            <a:pPr marL="0" indent="0">
              <a:buNone/>
            </a:pPr>
            <a:endParaRPr lang="en-US" b="1" dirty="0"/>
          </a:p>
          <a:p>
            <a:pPr marL="0" indent="0">
              <a:buNone/>
            </a:pPr>
            <a:endParaRPr lang="en-US" sz="900" b="1" dirty="0"/>
          </a:p>
          <a:p>
            <a:pPr marL="0" indent="0">
              <a:buNone/>
            </a:pPr>
            <a:r>
              <a:rPr lang="en-US" b="1" dirty="0"/>
              <a:t>5                                         6                                         7                                         8</a:t>
            </a:r>
            <a:endParaRPr lang="en-CA" b="1" dirty="0"/>
          </a:p>
        </p:txBody>
      </p:sp>
      <p:pic>
        <p:nvPicPr>
          <p:cNvPr id="17" name="Picture 16">
            <a:hlinkClick r:id="rId2" action="ppaction://hlinksldjump"/>
            <a:extLst>
              <a:ext uri="{FF2B5EF4-FFF2-40B4-BE49-F238E27FC236}">
                <a16:creationId xmlns:a16="http://schemas.microsoft.com/office/drawing/2014/main" id="{9F183263-A2D4-6E53-F95C-8D1993E145B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65014" y="1933308"/>
            <a:ext cx="2496030" cy="1782165"/>
          </a:xfrm>
          <a:prstGeom prst="rect">
            <a:avLst/>
          </a:prstGeom>
        </p:spPr>
      </p:pic>
      <p:sp>
        <p:nvSpPr>
          <p:cNvPr id="2" name="Title 1">
            <a:extLst>
              <a:ext uri="{FF2B5EF4-FFF2-40B4-BE49-F238E27FC236}">
                <a16:creationId xmlns:a16="http://schemas.microsoft.com/office/drawing/2014/main" id="{E793A9AD-73A4-69EC-B0F1-628334E76F05}"/>
              </a:ext>
            </a:extLst>
          </p:cNvPr>
          <p:cNvSpPr>
            <a:spLocks noGrp="1"/>
          </p:cNvSpPr>
          <p:nvPr>
            <p:ph type="title"/>
          </p:nvPr>
        </p:nvSpPr>
        <p:spPr>
          <a:xfrm>
            <a:off x="838200" y="659267"/>
            <a:ext cx="10515600" cy="727766"/>
          </a:xfrm>
        </p:spPr>
        <p:txBody>
          <a:bodyPr/>
          <a:lstStyle/>
          <a:p>
            <a:pPr algn="ctr"/>
            <a:r>
              <a:rPr lang="en-US" dirty="0"/>
              <a:t>Round 6: Choose your Card!</a:t>
            </a:r>
            <a:endParaRPr lang="en-CA" dirty="0"/>
          </a:p>
        </p:txBody>
      </p:sp>
      <p:pic>
        <p:nvPicPr>
          <p:cNvPr id="18" name="Picture 17">
            <a:hlinkClick r:id="rId4" action="ppaction://hlinksldjump"/>
            <a:extLst>
              <a:ext uri="{FF2B5EF4-FFF2-40B4-BE49-F238E27FC236}">
                <a16:creationId xmlns:a16="http://schemas.microsoft.com/office/drawing/2014/main" id="{2AAECACB-CED6-3273-32E9-DF372B63132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486994" y="1933308"/>
            <a:ext cx="2496030" cy="1782165"/>
          </a:xfrm>
          <a:prstGeom prst="rect">
            <a:avLst/>
          </a:prstGeom>
        </p:spPr>
      </p:pic>
      <p:pic>
        <p:nvPicPr>
          <p:cNvPr id="19" name="Picture 18">
            <a:hlinkClick r:id="rId5" action="ppaction://hlinksldjump"/>
            <a:extLst>
              <a:ext uri="{FF2B5EF4-FFF2-40B4-BE49-F238E27FC236}">
                <a16:creationId xmlns:a16="http://schemas.microsoft.com/office/drawing/2014/main" id="{66314F3D-5F5D-30C5-FD8E-03B208C3A45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208974" y="1933308"/>
            <a:ext cx="2496030" cy="1782165"/>
          </a:xfrm>
          <a:prstGeom prst="rect">
            <a:avLst/>
          </a:prstGeom>
        </p:spPr>
      </p:pic>
      <p:pic>
        <p:nvPicPr>
          <p:cNvPr id="20" name="Picture 19">
            <a:hlinkClick r:id="rId6" action="ppaction://hlinksldjump"/>
            <a:extLst>
              <a:ext uri="{FF2B5EF4-FFF2-40B4-BE49-F238E27FC236}">
                <a16:creationId xmlns:a16="http://schemas.microsoft.com/office/drawing/2014/main" id="{54F82225-B38D-9DD0-823C-BEF5B91DA67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930954" y="1933308"/>
            <a:ext cx="2496030" cy="1782165"/>
          </a:xfrm>
          <a:prstGeom prst="rect">
            <a:avLst/>
          </a:prstGeom>
        </p:spPr>
      </p:pic>
      <p:pic>
        <p:nvPicPr>
          <p:cNvPr id="23" name="Picture 22">
            <a:hlinkClick r:id="rId7" action="ppaction://hlinksldjump"/>
            <a:extLst>
              <a:ext uri="{FF2B5EF4-FFF2-40B4-BE49-F238E27FC236}">
                <a16:creationId xmlns:a16="http://schemas.microsoft.com/office/drawing/2014/main" id="{2348413D-2D2F-783F-4E6F-60B17B80737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65014" y="4064979"/>
            <a:ext cx="2496030" cy="1782165"/>
          </a:xfrm>
          <a:prstGeom prst="rect">
            <a:avLst/>
          </a:prstGeom>
        </p:spPr>
      </p:pic>
      <p:pic>
        <p:nvPicPr>
          <p:cNvPr id="24" name="Picture 23">
            <a:hlinkClick r:id="rId8" action="ppaction://hlinksldjump"/>
            <a:extLst>
              <a:ext uri="{FF2B5EF4-FFF2-40B4-BE49-F238E27FC236}">
                <a16:creationId xmlns:a16="http://schemas.microsoft.com/office/drawing/2014/main" id="{470030C6-8A13-5060-38B3-519CFEC7B94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486994" y="4064979"/>
            <a:ext cx="2496030" cy="1782165"/>
          </a:xfrm>
          <a:prstGeom prst="rect">
            <a:avLst/>
          </a:prstGeom>
        </p:spPr>
      </p:pic>
      <p:pic>
        <p:nvPicPr>
          <p:cNvPr id="25" name="Picture 24">
            <a:hlinkClick r:id="rId9" action="ppaction://hlinksldjump"/>
            <a:extLst>
              <a:ext uri="{FF2B5EF4-FFF2-40B4-BE49-F238E27FC236}">
                <a16:creationId xmlns:a16="http://schemas.microsoft.com/office/drawing/2014/main" id="{4C5C1D39-21ED-FEBC-24D3-708017E0178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208974" y="4064979"/>
            <a:ext cx="2496030" cy="1782165"/>
          </a:xfrm>
          <a:prstGeom prst="rect">
            <a:avLst/>
          </a:prstGeom>
        </p:spPr>
      </p:pic>
      <p:pic>
        <p:nvPicPr>
          <p:cNvPr id="26" name="Picture 25">
            <a:hlinkClick r:id="rId10" action="ppaction://hlinksldjump"/>
            <a:extLst>
              <a:ext uri="{FF2B5EF4-FFF2-40B4-BE49-F238E27FC236}">
                <a16:creationId xmlns:a16="http://schemas.microsoft.com/office/drawing/2014/main" id="{C94BAD3E-3504-F763-5F21-1D3D66B3959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930954" y="4064979"/>
            <a:ext cx="2496030" cy="1782165"/>
          </a:xfrm>
          <a:prstGeom prst="rect">
            <a:avLst/>
          </a:prstGeom>
        </p:spPr>
      </p:pic>
    </p:spTree>
    <p:extLst>
      <p:ext uri="{BB962C8B-B14F-4D97-AF65-F5344CB8AC3E}">
        <p14:creationId xmlns:p14="http://schemas.microsoft.com/office/powerpoint/2010/main" val="143160092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260A7A-DBCD-0BC3-6D44-7349D947B01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C42533E-6F47-4C05-1D38-4237659D2501}"/>
              </a:ext>
            </a:extLst>
          </p:cNvPr>
          <p:cNvSpPr>
            <a:spLocks noGrp="1"/>
          </p:cNvSpPr>
          <p:nvPr>
            <p:ph type="title"/>
          </p:nvPr>
        </p:nvSpPr>
        <p:spPr>
          <a:xfrm>
            <a:off x="838200" y="304842"/>
            <a:ext cx="10515600" cy="1116811"/>
          </a:xfrm>
        </p:spPr>
        <p:txBody>
          <a:bodyPr/>
          <a:lstStyle/>
          <a:p>
            <a:pPr algn="ctr"/>
            <a:r>
              <a:rPr lang="en-US" dirty="0"/>
              <a:t>You Chose: card 1</a:t>
            </a:r>
            <a:endParaRPr lang="en-CA" dirty="0"/>
          </a:p>
        </p:txBody>
      </p:sp>
      <p:pic>
        <p:nvPicPr>
          <p:cNvPr id="9" name="Picture 8">
            <a:extLst>
              <a:ext uri="{FF2B5EF4-FFF2-40B4-BE49-F238E27FC236}">
                <a16:creationId xmlns:a16="http://schemas.microsoft.com/office/drawing/2014/main" id="{1D6D0E6A-7F60-6DC8-D504-E38E32447A9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898842" y="1690240"/>
            <a:ext cx="6394316" cy="4565542"/>
          </a:xfrm>
          <a:prstGeom prst="rect">
            <a:avLst/>
          </a:prstGeom>
        </p:spPr>
      </p:pic>
      <p:sp>
        <p:nvSpPr>
          <p:cNvPr id="4" name="Title 1">
            <a:hlinkClick r:id="rId3" action="ppaction://hlinksldjump"/>
            <a:extLst>
              <a:ext uri="{FF2B5EF4-FFF2-40B4-BE49-F238E27FC236}">
                <a16:creationId xmlns:a16="http://schemas.microsoft.com/office/drawing/2014/main" id="{1EF67926-56DB-0C42-59A6-5A0D991BFEDE}"/>
              </a:ext>
            </a:extLst>
          </p:cNvPr>
          <p:cNvSpPr txBox="1">
            <a:spLocks/>
          </p:cNvSpPr>
          <p:nvPr/>
        </p:nvSpPr>
        <p:spPr>
          <a:xfrm>
            <a:off x="316967" y="3429000"/>
            <a:ext cx="2172435" cy="690300"/>
          </a:xfrm>
          <a:prstGeom prst="rect">
            <a:avLst/>
          </a:prstGeom>
          <a:solidFill>
            <a:schemeClr val="tx2">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b">
            <a:normAutofit fontScale="62500" lnSpcReduction="20000"/>
          </a:bodyPr>
          <a:lstStyle>
            <a:lvl1pPr algn="l" defTabSz="914400" rtl="0" eaLnBrk="1" latinLnBrk="0" hangingPunct="1">
              <a:lnSpc>
                <a:spcPct val="90000"/>
              </a:lnSpc>
              <a:spcBef>
                <a:spcPct val="0"/>
              </a:spcBef>
              <a:buNone/>
              <a:defRPr sz="5400" kern="1200">
                <a:solidFill>
                  <a:schemeClr val="tx1"/>
                </a:solidFill>
                <a:latin typeface="+mj-lt"/>
                <a:ea typeface="+mj-ea"/>
                <a:cs typeface="+mj-cs"/>
              </a:defRPr>
            </a:lvl1pPr>
          </a:lstStyle>
          <a:p>
            <a:pPr algn="ctr"/>
            <a:r>
              <a:rPr lang="en-US" sz="4000" dirty="0">
                <a:sym typeface="Wingdings" panose="05000000000000000000" pitchFamily="2" charset="2"/>
              </a:rPr>
              <a:t>Choose round</a:t>
            </a:r>
            <a:endParaRPr lang="en-CA" sz="4000" dirty="0"/>
          </a:p>
        </p:txBody>
      </p:sp>
    </p:spTree>
    <p:extLst>
      <p:ext uri="{BB962C8B-B14F-4D97-AF65-F5344CB8AC3E}">
        <p14:creationId xmlns:p14="http://schemas.microsoft.com/office/powerpoint/2010/main" val="28931358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7F6FAB-B5DE-8FED-27A6-50C48B54091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84E6EC6-FD57-99D3-2FE3-101D5CEB868F}"/>
              </a:ext>
            </a:extLst>
          </p:cNvPr>
          <p:cNvSpPr>
            <a:spLocks noGrp="1"/>
          </p:cNvSpPr>
          <p:nvPr>
            <p:ph type="title"/>
          </p:nvPr>
        </p:nvSpPr>
        <p:spPr>
          <a:xfrm>
            <a:off x="838200" y="304842"/>
            <a:ext cx="10515600" cy="1116811"/>
          </a:xfrm>
        </p:spPr>
        <p:txBody>
          <a:bodyPr/>
          <a:lstStyle/>
          <a:p>
            <a:pPr algn="ctr"/>
            <a:r>
              <a:rPr lang="en-US" dirty="0"/>
              <a:t>You Chose: card 2</a:t>
            </a:r>
            <a:endParaRPr lang="en-CA" dirty="0"/>
          </a:p>
        </p:txBody>
      </p:sp>
      <p:pic>
        <p:nvPicPr>
          <p:cNvPr id="9" name="Picture 8">
            <a:extLst>
              <a:ext uri="{FF2B5EF4-FFF2-40B4-BE49-F238E27FC236}">
                <a16:creationId xmlns:a16="http://schemas.microsoft.com/office/drawing/2014/main" id="{1619914F-C6D7-0F21-917F-C2816FE592F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898842" y="1690240"/>
            <a:ext cx="6394316" cy="4565542"/>
          </a:xfrm>
          <a:prstGeom prst="rect">
            <a:avLst/>
          </a:prstGeom>
        </p:spPr>
      </p:pic>
      <p:sp>
        <p:nvSpPr>
          <p:cNvPr id="4" name="Title 1">
            <a:hlinkClick r:id="rId3" action="ppaction://hlinksldjump"/>
            <a:extLst>
              <a:ext uri="{FF2B5EF4-FFF2-40B4-BE49-F238E27FC236}">
                <a16:creationId xmlns:a16="http://schemas.microsoft.com/office/drawing/2014/main" id="{A433B60D-720B-4EDB-C5AF-D67972BA0C9F}"/>
              </a:ext>
            </a:extLst>
          </p:cNvPr>
          <p:cNvSpPr txBox="1">
            <a:spLocks/>
          </p:cNvSpPr>
          <p:nvPr/>
        </p:nvSpPr>
        <p:spPr>
          <a:xfrm>
            <a:off x="316967" y="3429000"/>
            <a:ext cx="2172435" cy="690300"/>
          </a:xfrm>
          <a:prstGeom prst="rect">
            <a:avLst/>
          </a:prstGeom>
          <a:solidFill>
            <a:schemeClr val="tx2">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b">
            <a:normAutofit fontScale="62500" lnSpcReduction="20000"/>
          </a:bodyPr>
          <a:lstStyle>
            <a:lvl1pPr algn="l" defTabSz="914400" rtl="0" eaLnBrk="1" latinLnBrk="0" hangingPunct="1">
              <a:lnSpc>
                <a:spcPct val="90000"/>
              </a:lnSpc>
              <a:spcBef>
                <a:spcPct val="0"/>
              </a:spcBef>
              <a:buNone/>
              <a:defRPr sz="5400" kern="1200">
                <a:solidFill>
                  <a:schemeClr val="tx1"/>
                </a:solidFill>
                <a:latin typeface="+mj-lt"/>
                <a:ea typeface="+mj-ea"/>
                <a:cs typeface="+mj-cs"/>
              </a:defRPr>
            </a:lvl1pPr>
          </a:lstStyle>
          <a:p>
            <a:pPr algn="ctr"/>
            <a:r>
              <a:rPr lang="en-US" sz="4000" dirty="0">
                <a:sym typeface="Wingdings" panose="05000000000000000000" pitchFamily="2" charset="2"/>
              </a:rPr>
              <a:t>Choose round</a:t>
            </a:r>
            <a:endParaRPr lang="en-CA" sz="4000" dirty="0"/>
          </a:p>
        </p:txBody>
      </p:sp>
    </p:spTree>
    <p:extLst>
      <p:ext uri="{BB962C8B-B14F-4D97-AF65-F5344CB8AC3E}">
        <p14:creationId xmlns:p14="http://schemas.microsoft.com/office/powerpoint/2010/main" val="66002497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D57A33-63CD-59D8-2502-C4F5BD0FC39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D0031CC-3795-55AF-D7EC-1296E7C3DB8C}"/>
              </a:ext>
            </a:extLst>
          </p:cNvPr>
          <p:cNvSpPr>
            <a:spLocks noGrp="1"/>
          </p:cNvSpPr>
          <p:nvPr>
            <p:ph type="title"/>
          </p:nvPr>
        </p:nvSpPr>
        <p:spPr>
          <a:xfrm>
            <a:off x="838200" y="304842"/>
            <a:ext cx="10515600" cy="1116811"/>
          </a:xfrm>
        </p:spPr>
        <p:txBody>
          <a:bodyPr/>
          <a:lstStyle/>
          <a:p>
            <a:pPr algn="ctr"/>
            <a:r>
              <a:rPr lang="en-US" dirty="0"/>
              <a:t>You Chose: card 3</a:t>
            </a:r>
            <a:endParaRPr lang="en-CA" dirty="0"/>
          </a:p>
        </p:txBody>
      </p:sp>
      <p:pic>
        <p:nvPicPr>
          <p:cNvPr id="9" name="Picture 8">
            <a:extLst>
              <a:ext uri="{FF2B5EF4-FFF2-40B4-BE49-F238E27FC236}">
                <a16:creationId xmlns:a16="http://schemas.microsoft.com/office/drawing/2014/main" id="{C5FF054B-53EF-2091-0F93-C6A32101029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898842" y="1690240"/>
            <a:ext cx="6394316" cy="4565542"/>
          </a:xfrm>
          <a:prstGeom prst="rect">
            <a:avLst/>
          </a:prstGeom>
        </p:spPr>
      </p:pic>
      <p:sp>
        <p:nvSpPr>
          <p:cNvPr id="4" name="Title 1">
            <a:hlinkClick r:id="rId3" action="ppaction://hlinksldjump"/>
            <a:extLst>
              <a:ext uri="{FF2B5EF4-FFF2-40B4-BE49-F238E27FC236}">
                <a16:creationId xmlns:a16="http://schemas.microsoft.com/office/drawing/2014/main" id="{2C36E90B-D9C4-662C-1034-4D091F8719CF}"/>
              </a:ext>
            </a:extLst>
          </p:cNvPr>
          <p:cNvSpPr txBox="1">
            <a:spLocks/>
          </p:cNvSpPr>
          <p:nvPr/>
        </p:nvSpPr>
        <p:spPr>
          <a:xfrm>
            <a:off x="316967" y="3429000"/>
            <a:ext cx="2172435" cy="690300"/>
          </a:xfrm>
          <a:prstGeom prst="rect">
            <a:avLst/>
          </a:prstGeom>
          <a:solidFill>
            <a:schemeClr val="tx2">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b">
            <a:normAutofit fontScale="62500" lnSpcReduction="20000"/>
          </a:bodyPr>
          <a:lstStyle>
            <a:lvl1pPr algn="l" defTabSz="914400" rtl="0" eaLnBrk="1" latinLnBrk="0" hangingPunct="1">
              <a:lnSpc>
                <a:spcPct val="90000"/>
              </a:lnSpc>
              <a:spcBef>
                <a:spcPct val="0"/>
              </a:spcBef>
              <a:buNone/>
              <a:defRPr sz="5400" kern="1200">
                <a:solidFill>
                  <a:schemeClr val="tx1"/>
                </a:solidFill>
                <a:latin typeface="+mj-lt"/>
                <a:ea typeface="+mj-ea"/>
                <a:cs typeface="+mj-cs"/>
              </a:defRPr>
            </a:lvl1pPr>
          </a:lstStyle>
          <a:p>
            <a:pPr algn="ctr"/>
            <a:r>
              <a:rPr lang="en-US" sz="4000" dirty="0">
                <a:sym typeface="Wingdings" panose="05000000000000000000" pitchFamily="2" charset="2"/>
              </a:rPr>
              <a:t>Choose round</a:t>
            </a:r>
            <a:endParaRPr lang="en-CA" sz="4000" dirty="0"/>
          </a:p>
        </p:txBody>
      </p:sp>
    </p:spTree>
    <p:extLst>
      <p:ext uri="{BB962C8B-B14F-4D97-AF65-F5344CB8AC3E}">
        <p14:creationId xmlns:p14="http://schemas.microsoft.com/office/powerpoint/2010/main" val="216908303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BB8962-C149-E5FD-6B8D-A5907312378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FDDE65A-14F6-8457-36E7-BEA0CC04BA8B}"/>
              </a:ext>
            </a:extLst>
          </p:cNvPr>
          <p:cNvSpPr>
            <a:spLocks noGrp="1"/>
          </p:cNvSpPr>
          <p:nvPr>
            <p:ph type="title"/>
          </p:nvPr>
        </p:nvSpPr>
        <p:spPr>
          <a:xfrm>
            <a:off x="838200" y="304842"/>
            <a:ext cx="10515600" cy="1116811"/>
          </a:xfrm>
        </p:spPr>
        <p:txBody>
          <a:bodyPr/>
          <a:lstStyle/>
          <a:p>
            <a:pPr algn="ctr"/>
            <a:r>
              <a:rPr lang="en-US" dirty="0"/>
              <a:t>You Chose: card 4</a:t>
            </a:r>
            <a:endParaRPr lang="en-CA" dirty="0"/>
          </a:p>
        </p:txBody>
      </p:sp>
      <p:pic>
        <p:nvPicPr>
          <p:cNvPr id="9" name="Picture 8">
            <a:extLst>
              <a:ext uri="{FF2B5EF4-FFF2-40B4-BE49-F238E27FC236}">
                <a16:creationId xmlns:a16="http://schemas.microsoft.com/office/drawing/2014/main" id="{E4AB78C8-AFF3-B0E1-F616-CF298359931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898842" y="1690240"/>
            <a:ext cx="6394316" cy="4565542"/>
          </a:xfrm>
          <a:prstGeom prst="rect">
            <a:avLst/>
          </a:prstGeom>
        </p:spPr>
      </p:pic>
      <p:sp>
        <p:nvSpPr>
          <p:cNvPr id="4" name="Title 1">
            <a:hlinkClick r:id="rId3" action="ppaction://hlinksldjump"/>
            <a:extLst>
              <a:ext uri="{FF2B5EF4-FFF2-40B4-BE49-F238E27FC236}">
                <a16:creationId xmlns:a16="http://schemas.microsoft.com/office/drawing/2014/main" id="{74AD7224-779C-4625-9F5B-30113A84C4AE}"/>
              </a:ext>
            </a:extLst>
          </p:cNvPr>
          <p:cNvSpPr txBox="1">
            <a:spLocks/>
          </p:cNvSpPr>
          <p:nvPr/>
        </p:nvSpPr>
        <p:spPr>
          <a:xfrm>
            <a:off x="316967" y="3429000"/>
            <a:ext cx="2172435" cy="690300"/>
          </a:xfrm>
          <a:prstGeom prst="rect">
            <a:avLst/>
          </a:prstGeom>
          <a:solidFill>
            <a:schemeClr val="tx2">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b">
            <a:normAutofit fontScale="62500" lnSpcReduction="20000"/>
          </a:bodyPr>
          <a:lstStyle>
            <a:lvl1pPr algn="l" defTabSz="914400" rtl="0" eaLnBrk="1" latinLnBrk="0" hangingPunct="1">
              <a:lnSpc>
                <a:spcPct val="90000"/>
              </a:lnSpc>
              <a:spcBef>
                <a:spcPct val="0"/>
              </a:spcBef>
              <a:buNone/>
              <a:defRPr sz="5400" kern="1200">
                <a:solidFill>
                  <a:schemeClr val="tx1"/>
                </a:solidFill>
                <a:latin typeface="+mj-lt"/>
                <a:ea typeface="+mj-ea"/>
                <a:cs typeface="+mj-cs"/>
              </a:defRPr>
            </a:lvl1pPr>
          </a:lstStyle>
          <a:p>
            <a:pPr algn="ctr"/>
            <a:r>
              <a:rPr lang="en-US" sz="4000" dirty="0">
                <a:sym typeface="Wingdings" panose="05000000000000000000" pitchFamily="2" charset="2"/>
              </a:rPr>
              <a:t>Choose round</a:t>
            </a:r>
            <a:endParaRPr lang="en-CA" sz="4000" dirty="0"/>
          </a:p>
        </p:txBody>
      </p:sp>
    </p:spTree>
    <p:extLst>
      <p:ext uri="{BB962C8B-B14F-4D97-AF65-F5344CB8AC3E}">
        <p14:creationId xmlns:p14="http://schemas.microsoft.com/office/powerpoint/2010/main" val="42397644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4642E0-0766-5D6B-BD1F-E1F5E449493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AC54BF6-DCC7-EF62-C713-BE9DC319C1C6}"/>
              </a:ext>
            </a:extLst>
          </p:cNvPr>
          <p:cNvSpPr>
            <a:spLocks noGrp="1"/>
          </p:cNvSpPr>
          <p:nvPr>
            <p:ph type="title"/>
          </p:nvPr>
        </p:nvSpPr>
        <p:spPr>
          <a:xfrm>
            <a:off x="408333" y="327992"/>
            <a:ext cx="10515600" cy="1116811"/>
          </a:xfrm>
        </p:spPr>
        <p:txBody>
          <a:bodyPr/>
          <a:lstStyle/>
          <a:p>
            <a:r>
              <a:rPr lang="en-US" dirty="0"/>
              <a:t>You Chose: Player 4</a:t>
            </a:r>
            <a:endParaRPr lang="en-CA" dirty="0"/>
          </a:p>
        </p:txBody>
      </p:sp>
      <p:pic>
        <p:nvPicPr>
          <p:cNvPr id="5" name="Content Placeholder 4">
            <a:extLst>
              <a:ext uri="{FF2B5EF4-FFF2-40B4-BE49-F238E27FC236}">
                <a16:creationId xmlns:a16="http://schemas.microsoft.com/office/drawing/2014/main" id="{1E67C58E-E179-B6DD-983A-AE4863A6B87B}"/>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7135726" y="332753"/>
            <a:ext cx="4647941" cy="6197255"/>
          </a:xfrm>
        </p:spPr>
      </p:pic>
      <p:sp>
        <p:nvSpPr>
          <p:cNvPr id="7" name="Content Placeholder 2">
            <a:extLst>
              <a:ext uri="{FF2B5EF4-FFF2-40B4-BE49-F238E27FC236}">
                <a16:creationId xmlns:a16="http://schemas.microsoft.com/office/drawing/2014/main" id="{90ABC871-9613-4BAC-6A21-8AC755D6D0BA}"/>
              </a:ext>
            </a:extLst>
          </p:cNvPr>
          <p:cNvSpPr txBox="1">
            <a:spLocks/>
          </p:cNvSpPr>
          <p:nvPr/>
        </p:nvSpPr>
        <p:spPr>
          <a:xfrm>
            <a:off x="267105" y="2096194"/>
            <a:ext cx="6152909" cy="3274460"/>
          </a:xfrm>
          <a:prstGeom prst="rect">
            <a:avLst/>
          </a:prstGeom>
        </p:spPr>
        <p:txBody>
          <a:bodyPr vert="horz" lIns="91440" tIns="45720" rIns="91440" bIns="45720" rtlCol="0">
            <a:normAutofit/>
          </a:bodyPr>
          <a:lstStyle>
            <a:lvl1pPr marL="228600" indent="-228600" algn="l" defTabSz="914400" rtl="0" eaLnBrk="1" latinLnBrk="0" hangingPunct="1">
              <a:lnSpc>
                <a:spcPct val="110000"/>
              </a:lnSpc>
              <a:spcBef>
                <a:spcPts val="1000"/>
              </a:spcBef>
              <a:buSzPct val="80000"/>
              <a:buFont typeface="Arial" panose="020B0604020202020204" pitchFamily="34" charset="0"/>
              <a:buChar char="•"/>
              <a:defRPr sz="2000" kern="1200">
                <a:solidFill>
                  <a:schemeClr val="tx1"/>
                </a:solidFill>
                <a:latin typeface="+mn-lt"/>
                <a:ea typeface="+mn-ea"/>
                <a:cs typeface="+mn-cs"/>
              </a:defRPr>
            </a:lvl1pPr>
            <a:lvl2pPr marL="502920" indent="-228600" algn="l" defTabSz="914400" rtl="0" eaLnBrk="1" latinLnBrk="0" hangingPunct="1">
              <a:lnSpc>
                <a:spcPct val="110000"/>
              </a:lnSpc>
              <a:spcBef>
                <a:spcPts val="500"/>
              </a:spcBef>
              <a:buSzPct val="80000"/>
              <a:buFont typeface="Goudy Old Style" panose="02020502050305020303" pitchFamily="18" charset="0"/>
              <a:buChar char="–"/>
              <a:defRPr sz="1800" i="1" kern="1200">
                <a:solidFill>
                  <a:schemeClr val="tx1"/>
                </a:solidFill>
                <a:latin typeface="+mn-lt"/>
                <a:ea typeface="+mn-ea"/>
                <a:cs typeface="+mn-cs"/>
              </a:defRPr>
            </a:lvl2pPr>
            <a:lvl3pPr marL="822960" indent="-228600" algn="l" defTabSz="914400" rtl="0" eaLnBrk="1" latinLnBrk="0" hangingPunct="1">
              <a:lnSpc>
                <a:spcPct val="110000"/>
              </a:lnSpc>
              <a:spcBef>
                <a:spcPts val="500"/>
              </a:spcBef>
              <a:buSzPct val="80000"/>
              <a:buFont typeface="Arial" panose="020B0604020202020204" pitchFamily="34" charset="0"/>
              <a:buChar char="•"/>
              <a:defRPr sz="1600" kern="1200">
                <a:solidFill>
                  <a:schemeClr val="tx1"/>
                </a:solidFill>
                <a:latin typeface="+mn-lt"/>
                <a:ea typeface="+mn-ea"/>
                <a:cs typeface="+mn-cs"/>
              </a:defRPr>
            </a:lvl3pPr>
            <a:lvl4pPr marL="1097280" indent="-228600" algn="l" defTabSz="914400" rtl="0" eaLnBrk="1" latinLnBrk="0" hangingPunct="1">
              <a:lnSpc>
                <a:spcPct val="110000"/>
              </a:lnSpc>
              <a:spcBef>
                <a:spcPts val="500"/>
              </a:spcBef>
              <a:buSzPct val="80000"/>
              <a:buFont typeface="Goudy Old Style" panose="02020502050305020303" pitchFamily="18" charset="0"/>
              <a:buChar char="–"/>
              <a:defRPr sz="1400" i="1" kern="1200">
                <a:solidFill>
                  <a:schemeClr val="tx1"/>
                </a:solidFill>
                <a:latin typeface="+mn-lt"/>
                <a:ea typeface="+mn-ea"/>
                <a:cs typeface="+mn-cs"/>
              </a:defRPr>
            </a:lvl4pPr>
            <a:lvl5pPr marL="1371600" indent="-228600" algn="l" defTabSz="914400" rtl="0" eaLnBrk="1" latinLnBrk="0" hangingPunct="1">
              <a:lnSpc>
                <a:spcPct val="110000"/>
              </a:lnSpc>
              <a:spcBef>
                <a:spcPts val="500"/>
              </a:spcBef>
              <a:buSzPct val="80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t>Marcus is male, 52-years old, and Jamaican</a:t>
            </a:r>
          </a:p>
          <a:p>
            <a:pPr algn="ctr"/>
            <a:r>
              <a:rPr lang="en-US" dirty="0"/>
              <a:t>Marcus DOES smoke</a:t>
            </a:r>
          </a:p>
          <a:p>
            <a:pPr algn="ctr"/>
            <a:r>
              <a:rPr lang="en-US" dirty="0"/>
              <a:t>Marcus has access to public transportation</a:t>
            </a:r>
          </a:p>
          <a:p>
            <a:pPr algn="ctr"/>
            <a:r>
              <a:rPr lang="en-US" dirty="0"/>
              <a:t>Marcus’s adverse childhood experience (ACE) score is 2</a:t>
            </a:r>
          </a:p>
          <a:p>
            <a:pPr algn="ctr"/>
            <a:endParaRPr lang="en-US" dirty="0"/>
          </a:p>
          <a:p>
            <a:pPr marL="0" indent="0" algn="ctr">
              <a:buNone/>
            </a:pPr>
            <a:r>
              <a:rPr lang="en-US" b="1" dirty="0"/>
              <a:t>Take a photo of your character card to</a:t>
            </a:r>
            <a:br>
              <a:rPr lang="en-US" b="1" dirty="0"/>
            </a:br>
            <a:r>
              <a:rPr lang="en-US" b="1" dirty="0"/>
              <a:t>remember your stats! </a:t>
            </a:r>
            <a:endParaRPr lang="en-CA" b="1" dirty="0"/>
          </a:p>
        </p:txBody>
      </p:sp>
      <p:sp>
        <p:nvSpPr>
          <p:cNvPr id="8" name="Title 1">
            <a:hlinkClick r:id="rId3" action="ppaction://hlinksldjump"/>
            <a:extLst>
              <a:ext uri="{FF2B5EF4-FFF2-40B4-BE49-F238E27FC236}">
                <a16:creationId xmlns:a16="http://schemas.microsoft.com/office/drawing/2014/main" id="{AEB3057B-D253-1BE3-A8FA-D2238123DD23}"/>
              </a:ext>
            </a:extLst>
          </p:cNvPr>
          <p:cNvSpPr txBox="1">
            <a:spLocks/>
          </p:cNvSpPr>
          <p:nvPr/>
        </p:nvSpPr>
        <p:spPr>
          <a:xfrm>
            <a:off x="3531868" y="5662839"/>
            <a:ext cx="2172435" cy="690300"/>
          </a:xfrm>
          <a:prstGeom prst="rect">
            <a:avLst/>
          </a:prstGeom>
          <a:solidFill>
            <a:schemeClr val="tx2">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b">
            <a:normAutofit fontScale="62500" lnSpcReduction="20000"/>
          </a:bodyPr>
          <a:lstStyle>
            <a:lvl1pPr algn="l" defTabSz="914400" rtl="0" eaLnBrk="1" latinLnBrk="0" hangingPunct="1">
              <a:lnSpc>
                <a:spcPct val="90000"/>
              </a:lnSpc>
              <a:spcBef>
                <a:spcPct val="0"/>
              </a:spcBef>
              <a:buNone/>
              <a:defRPr sz="5400" kern="1200">
                <a:solidFill>
                  <a:schemeClr val="tx1"/>
                </a:solidFill>
                <a:latin typeface="+mj-lt"/>
                <a:ea typeface="+mj-ea"/>
                <a:cs typeface="+mj-cs"/>
              </a:defRPr>
            </a:lvl1pPr>
          </a:lstStyle>
          <a:p>
            <a:pPr algn="ctr"/>
            <a:r>
              <a:rPr lang="en-US" sz="4000" dirty="0"/>
              <a:t>Start game </a:t>
            </a:r>
            <a:r>
              <a:rPr lang="en-US" sz="4000" dirty="0">
                <a:sym typeface="Wingdings" panose="05000000000000000000" pitchFamily="2" charset="2"/>
              </a:rPr>
              <a:t></a:t>
            </a:r>
            <a:endParaRPr lang="en-CA" sz="4000" dirty="0"/>
          </a:p>
        </p:txBody>
      </p:sp>
      <p:sp>
        <p:nvSpPr>
          <p:cNvPr id="9" name="Title 1">
            <a:hlinkClick r:id="rId4" action="ppaction://hlinksldjump"/>
            <a:extLst>
              <a:ext uri="{FF2B5EF4-FFF2-40B4-BE49-F238E27FC236}">
                <a16:creationId xmlns:a16="http://schemas.microsoft.com/office/drawing/2014/main" id="{090401FF-755D-A2CD-EDEB-CFA41C79FF1B}"/>
              </a:ext>
            </a:extLst>
          </p:cNvPr>
          <p:cNvSpPr txBox="1">
            <a:spLocks/>
          </p:cNvSpPr>
          <p:nvPr/>
        </p:nvSpPr>
        <p:spPr>
          <a:xfrm>
            <a:off x="847501" y="5662839"/>
            <a:ext cx="2326511" cy="690300"/>
          </a:xfrm>
          <a:prstGeom prst="rect">
            <a:avLst/>
          </a:prstGeom>
          <a:solidFill>
            <a:schemeClr val="tx2">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b">
            <a:normAutofit fontScale="62500" lnSpcReduction="20000"/>
          </a:bodyPr>
          <a:lstStyle>
            <a:lvl1pPr algn="l" defTabSz="914400" rtl="0" eaLnBrk="1" latinLnBrk="0" hangingPunct="1">
              <a:lnSpc>
                <a:spcPct val="90000"/>
              </a:lnSpc>
              <a:spcBef>
                <a:spcPct val="0"/>
              </a:spcBef>
              <a:buNone/>
              <a:defRPr sz="5400" kern="1200">
                <a:solidFill>
                  <a:schemeClr val="tx1"/>
                </a:solidFill>
                <a:latin typeface="+mj-lt"/>
                <a:ea typeface="+mj-ea"/>
                <a:cs typeface="+mj-cs"/>
              </a:defRPr>
            </a:lvl1pPr>
          </a:lstStyle>
          <a:p>
            <a:pPr algn="ctr"/>
            <a:r>
              <a:rPr lang="en-US" sz="4000" dirty="0">
                <a:sym typeface="Wingdings" panose="05000000000000000000" pitchFamily="2" charset="2"/>
              </a:rPr>
              <a:t>Add Player</a:t>
            </a:r>
          </a:p>
          <a:p>
            <a:pPr algn="ctr"/>
            <a:r>
              <a:rPr lang="en-US" sz="4000" dirty="0">
                <a:sym typeface="Wingdings" panose="05000000000000000000" pitchFamily="2" charset="2"/>
              </a:rPr>
              <a:t> </a:t>
            </a:r>
          </a:p>
        </p:txBody>
      </p:sp>
    </p:spTree>
    <p:extLst>
      <p:ext uri="{BB962C8B-B14F-4D97-AF65-F5344CB8AC3E}">
        <p14:creationId xmlns:p14="http://schemas.microsoft.com/office/powerpoint/2010/main" val="382031157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686E9E-1DF4-1903-E10A-9624A56DAB3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3D2719E-7B74-C950-CA6D-F8CE7042C17A}"/>
              </a:ext>
            </a:extLst>
          </p:cNvPr>
          <p:cNvSpPr>
            <a:spLocks noGrp="1"/>
          </p:cNvSpPr>
          <p:nvPr>
            <p:ph type="title"/>
          </p:nvPr>
        </p:nvSpPr>
        <p:spPr>
          <a:xfrm>
            <a:off x="838200" y="304842"/>
            <a:ext cx="10515600" cy="1116811"/>
          </a:xfrm>
        </p:spPr>
        <p:txBody>
          <a:bodyPr/>
          <a:lstStyle/>
          <a:p>
            <a:pPr algn="ctr"/>
            <a:r>
              <a:rPr lang="en-US" dirty="0"/>
              <a:t>You Chose: card 5</a:t>
            </a:r>
            <a:endParaRPr lang="en-CA" dirty="0"/>
          </a:p>
        </p:txBody>
      </p:sp>
      <p:pic>
        <p:nvPicPr>
          <p:cNvPr id="9" name="Picture 8">
            <a:extLst>
              <a:ext uri="{FF2B5EF4-FFF2-40B4-BE49-F238E27FC236}">
                <a16:creationId xmlns:a16="http://schemas.microsoft.com/office/drawing/2014/main" id="{1DA12150-41BC-AFE0-A4E1-689CD6655E2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898842" y="1690240"/>
            <a:ext cx="6394316" cy="4565542"/>
          </a:xfrm>
          <a:prstGeom prst="rect">
            <a:avLst/>
          </a:prstGeom>
        </p:spPr>
      </p:pic>
      <p:sp>
        <p:nvSpPr>
          <p:cNvPr id="4" name="Title 1">
            <a:hlinkClick r:id="rId3" action="ppaction://hlinksldjump"/>
            <a:extLst>
              <a:ext uri="{FF2B5EF4-FFF2-40B4-BE49-F238E27FC236}">
                <a16:creationId xmlns:a16="http://schemas.microsoft.com/office/drawing/2014/main" id="{CF221CEA-7140-B91D-814D-00B1405C3240}"/>
              </a:ext>
            </a:extLst>
          </p:cNvPr>
          <p:cNvSpPr txBox="1">
            <a:spLocks/>
          </p:cNvSpPr>
          <p:nvPr/>
        </p:nvSpPr>
        <p:spPr>
          <a:xfrm>
            <a:off x="316967" y="3429000"/>
            <a:ext cx="2172435" cy="690300"/>
          </a:xfrm>
          <a:prstGeom prst="rect">
            <a:avLst/>
          </a:prstGeom>
          <a:solidFill>
            <a:schemeClr val="tx2">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b">
            <a:normAutofit fontScale="62500" lnSpcReduction="20000"/>
          </a:bodyPr>
          <a:lstStyle>
            <a:lvl1pPr algn="l" defTabSz="914400" rtl="0" eaLnBrk="1" latinLnBrk="0" hangingPunct="1">
              <a:lnSpc>
                <a:spcPct val="90000"/>
              </a:lnSpc>
              <a:spcBef>
                <a:spcPct val="0"/>
              </a:spcBef>
              <a:buNone/>
              <a:defRPr sz="5400" kern="1200">
                <a:solidFill>
                  <a:schemeClr val="tx1"/>
                </a:solidFill>
                <a:latin typeface="+mj-lt"/>
                <a:ea typeface="+mj-ea"/>
                <a:cs typeface="+mj-cs"/>
              </a:defRPr>
            </a:lvl1pPr>
          </a:lstStyle>
          <a:p>
            <a:pPr algn="ctr"/>
            <a:r>
              <a:rPr lang="en-US" sz="4000" dirty="0">
                <a:sym typeface="Wingdings" panose="05000000000000000000" pitchFamily="2" charset="2"/>
              </a:rPr>
              <a:t>Choose round</a:t>
            </a:r>
            <a:endParaRPr lang="en-CA" sz="4000" dirty="0"/>
          </a:p>
        </p:txBody>
      </p:sp>
    </p:spTree>
    <p:extLst>
      <p:ext uri="{BB962C8B-B14F-4D97-AF65-F5344CB8AC3E}">
        <p14:creationId xmlns:p14="http://schemas.microsoft.com/office/powerpoint/2010/main" val="311314313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265A79-8BE1-8A77-1122-30A46D0D486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F02001E-8849-B2F6-1E0E-0B4C1748E277}"/>
              </a:ext>
            </a:extLst>
          </p:cNvPr>
          <p:cNvSpPr>
            <a:spLocks noGrp="1"/>
          </p:cNvSpPr>
          <p:nvPr>
            <p:ph type="title"/>
          </p:nvPr>
        </p:nvSpPr>
        <p:spPr>
          <a:xfrm>
            <a:off x="838200" y="304842"/>
            <a:ext cx="10515600" cy="1116811"/>
          </a:xfrm>
        </p:spPr>
        <p:txBody>
          <a:bodyPr/>
          <a:lstStyle/>
          <a:p>
            <a:pPr algn="ctr"/>
            <a:r>
              <a:rPr lang="en-US" dirty="0"/>
              <a:t>You Chose: card 6</a:t>
            </a:r>
            <a:endParaRPr lang="en-CA" dirty="0"/>
          </a:p>
        </p:txBody>
      </p:sp>
      <p:pic>
        <p:nvPicPr>
          <p:cNvPr id="9" name="Picture 8">
            <a:extLst>
              <a:ext uri="{FF2B5EF4-FFF2-40B4-BE49-F238E27FC236}">
                <a16:creationId xmlns:a16="http://schemas.microsoft.com/office/drawing/2014/main" id="{BB3C4CE5-A208-3303-2825-38488B5C4CD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898842" y="1690240"/>
            <a:ext cx="6394316" cy="4565542"/>
          </a:xfrm>
          <a:prstGeom prst="rect">
            <a:avLst/>
          </a:prstGeom>
        </p:spPr>
      </p:pic>
      <p:sp>
        <p:nvSpPr>
          <p:cNvPr id="4" name="Title 1">
            <a:hlinkClick r:id="rId3" action="ppaction://hlinksldjump"/>
            <a:extLst>
              <a:ext uri="{FF2B5EF4-FFF2-40B4-BE49-F238E27FC236}">
                <a16:creationId xmlns:a16="http://schemas.microsoft.com/office/drawing/2014/main" id="{9AE87B84-4D07-9358-9668-00B21F23E298}"/>
              </a:ext>
            </a:extLst>
          </p:cNvPr>
          <p:cNvSpPr txBox="1">
            <a:spLocks/>
          </p:cNvSpPr>
          <p:nvPr/>
        </p:nvSpPr>
        <p:spPr>
          <a:xfrm>
            <a:off x="316967" y="3429000"/>
            <a:ext cx="2172435" cy="690300"/>
          </a:xfrm>
          <a:prstGeom prst="rect">
            <a:avLst/>
          </a:prstGeom>
          <a:solidFill>
            <a:schemeClr val="tx2">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b">
            <a:normAutofit fontScale="62500" lnSpcReduction="20000"/>
          </a:bodyPr>
          <a:lstStyle>
            <a:lvl1pPr algn="l" defTabSz="914400" rtl="0" eaLnBrk="1" latinLnBrk="0" hangingPunct="1">
              <a:lnSpc>
                <a:spcPct val="90000"/>
              </a:lnSpc>
              <a:spcBef>
                <a:spcPct val="0"/>
              </a:spcBef>
              <a:buNone/>
              <a:defRPr sz="5400" kern="1200">
                <a:solidFill>
                  <a:schemeClr val="tx1"/>
                </a:solidFill>
                <a:latin typeface="+mj-lt"/>
                <a:ea typeface="+mj-ea"/>
                <a:cs typeface="+mj-cs"/>
              </a:defRPr>
            </a:lvl1pPr>
          </a:lstStyle>
          <a:p>
            <a:pPr algn="ctr"/>
            <a:r>
              <a:rPr lang="en-US" sz="4000" dirty="0">
                <a:sym typeface="Wingdings" panose="05000000000000000000" pitchFamily="2" charset="2"/>
              </a:rPr>
              <a:t>Choose round</a:t>
            </a:r>
            <a:endParaRPr lang="en-CA" sz="4000" dirty="0"/>
          </a:p>
        </p:txBody>
      </p:sp>
    </p:spTree>
    <p:extLst>
      <p:ext uri="{BB962C8B-B14F-4D97-AF65-F5344CB8AC3E}">
        <p14:creationId xmlns:p14="http://schemas.microsoft.com/office/powerpoint/2010/main" val="13526890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E9007D-ECA1-7866-2801-F358CA9A2AE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27F087F-73DF-A7FD-E63D-244979A33E54}"/>
              </a:ext>
            </a:extLst>
          </p:cNvPr>
          <p:cNvSpPr>
            <a:spLocks noGrp="1"/>
          </p:cNvSpPr>
          <p:nvPr>
            <p:ph type="title"/>
          </p:nvPr>
        </p:nvSpPr>
        <p:spPr>
          <a:xfrm>
            <a:off x="838200" y="304842"/>
            <a:ext cx="10515600" cy="1116811"/>
          </a:xfrm>
        </p:spPr>
        <p:txBody>
          <a:bodyPr/>
          <a:lstStyle/>
          <a:p>
            <a:pPr algn="ctr"/>
            <a:r>
              <a:rPr lang="en-US" dirty="0"/>
              <a:t>You Chose: card 7</a:t>
            </a:r>
            <a:endParaRPr lang="en-CA" dirty="0"/>
          </a:p>
        </p:txBody>
      </p:sp>
      <p:pic>
        <p:nvPicPr>
          <p:cNvPr id="9" name="Picture 8">
            <a:extLst>
              <a:ext uri="{FF2B5EF4-FFF2-40B4-BE49-F238E27FC236}">
                <a16:creationId xmlns:a16="http://schemas.microsoft.com/office/drawing/2014/main" id="{8E4CECA9-80A5-5D4B-E804-DFD8F6CB20D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898842" y="1690240"/>
            <a:ext cx="6394316" cy="4565542"/>
          </a:xfrm>
          <a:prstGeom prst="rect">
            <a:avLst/>
          </a:prstGeom>
        </p:spPr>
      </p:pic>
      <p:sp>
        <p:nvSpPr>
          <p:cNvPr id="4" name="Title 1">
            <a:hlinkClick r:id="rId3" action="ppaction://hlinksldjump"/>
            <a:extLst>
              <a:ext uri="{FF2B5EF4-FFF2-40B4-BE49-F238E27FC236}">
                <a16:creationId xmlns:a16="http://schemas.microsoft.com/office/drawing/2014/main" id="{305DB271-8D37-5024-FBD4-8E41A695BF8F}"/>
              </a:ext>
            </a:extLst>
          </p:cNvPr>
          <p:cNvSpPr txBox="1">
            <a:spLocks/>
          </p:cNvSpPr>
          <p:nvPr/>
        </p:nvSpPr>
        <p:spPr>
          <a:xfrm>
            <a:off x="316967" y="3429000"/>
            <a:ext cx="2172435" cy="690300"/>
          </a:xfrm>
          <a:prstGeom prst="rect">
            <a:avLst/>
          </a:prstGeom>
          <a:solidFill>
            <a:schemeClr val="tx2">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b">
            <a:normAutofit fontScale="62500" lnSpcReduction="20000"/>
          </a:bodyPr>
          <a:lstStyle>
            <a:lvl1pPr algn="l" defTabSz="914400" rtl="0" eaLnBrk="1" latinLnBrk="0" hangingPunct="1">
              <a:lnSpc>
                <a:spcPct val="90000"/>
              </a:lnSpc>
              <a:spcBef>
                <a:spcPct val="0"/>
              </a:spcBef>
              <a:buNone/>
              <a:defRPr sz="5400" kern="1200">
                <a:solidFill>
                  <a:schemeClr val="tx1"/>
                </a:solidFill>
                <a:latin typeface="+mj-lt"/>
                <a:ea typeface="+mj-ea"/>
                <a:cs typeface="+mj-cs"/>
              </a:defRPr>
            </a:lvl1pPr>
          </a:lstStyle>
          <a:p>
            <a:pPr algn="ctr"/>
            <a:r>
              <a:rPr lang="en-US" sz="4000" dirty="0">
                <a:sym typeface="Wingdings" panose="05000000000000000000" pitchFamily="2" charset="2"/>
              </a:rPr>
              <a:t>Choose round</a:t>
            </a:r>
            <a:endParaRPr lang="en-CA" sz="4000" dirty="0"/>
          </a:p>
        </p:txBody>
      </p:sp>
    </p:spTree>
    <p:extLst>
      <p:ext uri="{BB962C8B-B14F-4D97-AF65-F5344CB8AC3E}">
        <p14:creationId xmlns:p14="http://schemas.microsoft.com/office/powerpoint/2010/main" val="160321992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7E5E90-FB7D-90E6-6817-0E60D1604A7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2C33E60-8426-5D28-E8BA-5976CF411203}"/>
              </a:ext>
            </a:extLst>
          </p:cNvPr>
          <p:cNvSpPr>
            <a:spLocks noGrp="1"/>
          </p:cNvSpPr>
          <p:nvPr>
            <p:ph type="title"/>
          </p:nvPr>
        </p:nvSpPr>
        <p:spPr>
          <a:xfrm>
            <a:off x="838200" y="304842"/>
            <a:ext cx="10515600" cy="1116811"/>
          </a:xfrm>
        </p:spPr>
        <p:txBody>
          <a:bodyPr/>
          <a:lstStyle/>
          <a:p>
            <a:pPr algn="ctr"/>
            <a:r>
              <a:rPr lang="en-US" dirty="0"/>
              <a:t>You Chose: card 8</a:t>
            </a:r>
            <a:endParaRPr lang="en-CA" dirty="0"/>
          </a:p>
        </p:txBody>
      </p:sp>
      <p:pic>
        <p:nvPicPr>
          <p:cNvPr id="9" name="Picture 8">
            <a:extLst>
              <a:ext uri="{FF2B5EF4-FFF2-40B4-BE49-F238E27FC236}">
                <a16:creationId xmlns:a16="http://schemas.microsoft.com/office/drawing/2014/main" id="{B4B01228-36F4-B572-5A6C-4239E3D2C40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898842" y="1690240"/>
            <a:ext cx="6394316" cy="4565542"/>
          </a:xfrm>
          <a:prstGeom prst="rect">
            <a:avLst/>
          </a:prstGeom>
        </p:spPr>
      </p:pic>
      <p:sp>
        <p:nvSpPr>
          <p:cNvPr id="4" name="Title 1">
            <a:hlinkClick r:id="rId3" action="ppaction://hlinksldjump"/>
            <a:extLst>
              <a:ext uri="{FF2B5EF4-FFF2-40B4-BE49-F238E27FC236}">
                <a16:creationId xmlns:a16="http://schemas.microsoft.com/office/drawing/2014/main" id="{EF5E3234-D34D-B7CA-38A3-E90F41F485EE}"/>
              </a:ext>
            </a:extLst>
          </p:cNvPr>
          <p:cNvSpPr txBox="1">
            <a:spLocks/>
          </p:cNvSpPr>
          <p:nvPr/>
        </p:nvSpPr>
        <p:spPr>
          <a:xfrm>
            <a:off x="316967" y="3429000"/>
            <a:ext cx="2172435" cy="690300"/>
          </a:xfrm>
          <a:prstGeom prst="rect">
            <a:avLst/>
          </a:prstGeom>
          <a:solidFill>
            <a:schemeClr val="tx2">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b">
            <a:normAutofit fontScale="62500" lnSpcReduction="20000"/>
          </a:bodyPr>
          <a:lstStyle>
            <a:lvl1pPr algn="l" defTabSz="914400" rtl="0" eaLnBrk="1" latinLnBrk="0" hangingPunct="1">
              <a:lnSpc>
                <a:spcPct val="90000"/>
              </a:lnSpc>
              <a:spcBef>
                <a:spcPct val="0"/>
              </a:spcBef>
              <a:buNone/>
              <a:defRPr sz="5400" kern="1200">
                <a:solidFill>
                  <a:schemeClr val="tx1"/>
                </a:solidFill>
                <a:latin typeface="+mj-lt"/>
                <a:ea typeface="+mj-ea"/>
                <a:cs typeface="+mj-cs"/>
              </a:defRPr>
            </a:lvl1pPr>
          </a:lstStyle>
          <a:p>
            <a:pPr algn="ctr"/>
            <a:r>
              <a:rPr lang="en-US" sz="4000" dirty="0">
                <a:sym typeface="Wingdings" panose="05000000000000000000" pitchFamily="2" charset="2"/>
              </a:rPr>
              <a:t>Choose round</a:t>
            </a:r>
            <a:endParaRPr lang="en-CA" sz="4000" dirty="0"/>
          </a:p>
        </p:txBody>
      </p:sp>
    </p:spTree>
    <p:extLst>
      <p:ext uri="{BB962C8B-B14F-4D97-AF65-F5344CB8AC3E}">
        <p14:creationId xmlns:p14="http://schemas.microsoft.com/office/powerpoint/2010/main" val="203340696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D97CD6-D16A-5993-55AB-71D6C06394E9}"/>
            </a:ext>
          </a:extLst>
        </p:cNvPr>
        <p:cNvGrpSpPr/>
        <p:nvPr/>
      </p:nvGrpSpPr>
      <p:grpSpPr>
        <a:xfrm>
          <a:off x="0" y="0"/>
          <a:ext cx="0" cy="0"/>
          <a:chOff x="0" y="0"/>
          <a:chExt cx="0" cy="0"/>
        </a:xfrm>
      </p:grpSpPr>
      <p:pic>
        <p:nvPicPr>
          <p:cNvPr id="7" name="Picture 6" descr="A game board with a map of a forest&#10;&#10;AI-generated content may be incorrect.">
            <a:extLst>
              <a:ext uri="{FF2B5EF4-FFF2-40B4-BE49-F238E27FC236}">
                <a16:creationId xmlns:a16="http://schemas.microsoft.com/office/drawing/2014/main" id="{B5643D29-8FFC-797C-166E-3AE685AE54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3062" y="838200"/>
            <a:ext cx="5203078" cy="5203078"/>
          </a:xfrm>
          <a:prstGeom prst="rect">
            <a:avLst/>
          </a:prstGeom>
        </p:spPr>
      </p:pic>
      <p:sp>
        <p:nvSpPr>
          <p:cNvPr id="8" name="Title 1">
            <a:extLst>
              <a:ext uri="{FF2B5EF4-FFF2-40B4-BE49-F238E27FC236}">
                <a16:creationId xmlns:a16="http://schemas.microsoft.com/office/drawing/2014/main" id="{D156EEFE-7B33-5A35-96B8-44CC2B2DB556}"/>
              </a:ext>
            </a:extLst>
          </p:cNvPr>
          <p:cNvSpPr txBox="1">
            <a:spLocks/>
          </p:cNvSpPr>
          <p:nvPr/>
        </p:nvSpPr>
        <p:spPr>
          <a:xfrm>
            <a:off x="6637948" y="1050912"/>
            <a:ext cx="4620986" cy="86278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Round 7</a:t>
            </a:r>
            <a:endParaRPr lang="en-CA" dirty="0"/>
          </a:p>
        </p:txBody>
      </p:sp>
      <p:sp>
        <p:nvSpPr>
          <p:cNvPr id="9" name="Title 1">
            <a:hlinkClick r:id="" action="ppaction://hlinkshowjump?jump=nextslide"/>
            <a:extLst>
              <a:ext uri="{FF2B5EF4-FFF2-40B4-BE49-F238E27FC236}">
                <a16:creationId xmlns:a16="http://schemas.microsoft.com/office/drawing/2014/main" id="{3D4EFDBC-11BE-A8C3-477F-72ED7E3B7CBB}"/>
              </a:ext>
            </a:extLst>
          </p:cNvPr>
          <p:cNvSpPr txBox="1">
            <a:spLocks/>
          </p:cNvSpPr>
          <p:nvPr/>
        </p:nvSpPr>
        <p:spPr>
          <a:xfrm>
            <a:off x="7862224" y="5116788"/>
            <a:ext cx="2172435" cy="690300"/>
          </a:xfrm>
          <a:prstGeom prst="rect">
            <a:avLst/>
          </a:prstGeom>
          <a:solidFill>
            <a:schemeClr val="tx2">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b">
            <a:normAutofit/>
          </a:bodyPr>
          <a:lstStyle>
            <a:lvl1pPr algn="l" defTabSz="914400" rtl="0" eaLnBrk="1" latinLnBrk="0" hangingPunct="1">
              <a:lnSpc>
                <a:spcPct val="90000"/>
              </a:lnSpc>
              <a:spcBef>
                <a:spcPct val="0"/>
              </a:spcBef>
              <a:buNone/>
              <a:defRPr sz="5400" kern="1200">
                <a:solidFill>
                  <a:schemeClr val="tx1"/>
                </a:solidFill>
                <a:latin typeface="+mj-lt"/>
                <a:ea typeface="+mj-ea"/>
                <a:cs typeface="+mj-cs"/>
              </a:defRPr>
            </a:lvl1pPr>
          </a:lstStyle>
          <a:p>
            <a:pPr algn="ctr"/>
            <a:r>
              <a:rPr lang="en-US" sz="4000" dirty="0"/>
              <a:t>Go!</a:t>
            </a:r>
            <a:endParaRPr lang="en-CA" sz="4000" dirty="0"/>
          </a:p>
        </p:txBody>
      </p:sp>
      <p:pic>
        <p:nvPicPr>
          <p:cNvPr id="11" name="Picture 10">
            <a:extLst>
              <a:ext uri="{FF2B5EF4-FFF2-40B4-BE49-F238E27FC236}">
                <a16:creationId xmlns:a16="http://schemas.microsoft.com/office/drawing/2014/main" id="{637D78DC-9D72-253A-38CC-A6F588E70BE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212212" y="2189331"/>
            <a:ext cx="3472460" cy="2479337"/>
          </a:xfrm>
          <a:prstGeom prst="rect">
            <a:avLst/>
          </a:prstGeom>
        </p:spPr>
      </p:pic>
    </p:spTree>
    <p:extLst>
      <p:ext uri="{BB962C8B-B14F-4D97-AF65-F5344CB8AC3E}">
        <p14:creationId xmlns:p14="http://schemas.microsoft.com/office/powerpoint/2010/main" val="420871742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EF20B8-C3DD-1898-FEFF-72D59BF01F63}"/>
            </a:ext>
          </a:extLst>
        </p:cNvPr>
        <p:cNvGrpSpPr/>
        <p:nvPr/>
      </p:nvGrpSpPr>
      <p:grpSpPr>
        <a:xfrm>
          <a:off x="0" y="0"/>
          <a:ext cx="0" cy="0"/>
          <a:chOff x="0" y="0"/>
          <a:chExt cx="0" cy="0"/>
        </a:xfrm>
      </p:grpSpPr>
      <p:pic>
        <p:nvPicPr>
          <p:cNvPr id="17" name="Picture 16">
            <a:hlinkClick r:id="rId2" action="ppaction://hlinksldjump"/>
            <a:extLst>
              <a:ext uri="{FF2B5EF4-FFF2-40B4-BE49-F238E27FC236}">
                <a16:creationId xmlns:a16="http://schemas.microsoft.com/office/drawing/2014/main" id="{204C59C3-6D9C-E703-D7EC-F3E863310E2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65014" y="1933308"/>
            <a:ext cx="2496030" cy="1782165"/>
          </a:xfrm>
          <a:prstGeom prst="rect">
            <a:avLst/>
          </a:prstGeom>
        </p:spPr>
      </p:pic>
      <p:sp>
        <p:nvSpPr>
          <p:cNvPr id="27" name="Content Placeholder 2">
            <a:extLst>
              <a:ext uri="{FF2B5EF4-FFF2-40B4-BE49-F238E27FC236}">
                <a16:creationId xmlns:a16="http://schemas.microsoft.com/office/drawing/2014/main" id="{375A93FA-2F5E-0414-8E26-B1DFFD22FD12}"/>
              </a:ext>
            </a:extLst>
          </p:cNvPr>
          <p:cNvSpPr>
            <a:spLocks noGrp="1"/>
          </p:cNvSpPr>
          <p:nvPr>
            <p:ph idx="1"/>
          </p:nvPr>
        </p:nvSpPr>
        <p:spPr>
          <a:xfrm>
            <a:off x="1836527" y="1568369"/>
            <a:ext cx="10515600" cy="4114801"/>
          </a:xfrm>
        </p:spPr>
        <p:txBody>
          <a:bodyPr/>
          <a:lstStyle/>
          <a:p>
            <a:pPr marL="0" indent="0">
              <a:buNone/>
            </a:pPr>
            <a:r>
              <a:rPr lang="en-US" b="1" dirty="0"/>
              <a:t>1 		              2                                         3                                         4</a:t>
            </a:r>
          </a:p>
          <a:p>
            <a:pPr marL="0" indent="0">
              <a:buNone/>
            </a:pPr>
            <a:endParaRPr lang="en-US" b="1" dirty="0"/>
          </a:p>
          <a:p>
            <a:pPr marL="0" indent="0">
              <a:buNone/>
            </a:pPr>
            <a:endParaRPr lang="en-US" b="1" dirty="0"/>
          </a:p>
          <a:p>
            <a:pPr marL="0" indent="0">
              <a:buNone/>
            </a:pPr>
            <a:endParaRPr lang="en-US" b="1" dirty="0"/>
          </a:p>
          <a:p>
            <a:pPr marL="0" indent="0">
              <a:buNone/>
            </a:pPr>
            <a:endParaRPr lang="en-US" sz="900" b="1" dirty="0"/>
          </a:p>
          <a:p>
            <a:pPr marL="0" indent="0">
              <a:buNone/>
            </a:pPr>
            <a:r>
              <a:rPr lang="en-US" b="1" dirty="0"/>
              <a:t>5                                         6                                         7                                         8</a:t>
            </a:r>
            <a:endParaRPr lang="en-CA" b="1" dirty="0"/>
          </a:p>
        </p:txBody>
      </p:sp>
      <p:sp>
        <p:nvSpPr>
          <p:cNvPr id="2" name="Title 1">
            <a:extLst>
              <a:ext uri="{FF2B5EF4-FFF2-40B4-BE49-F238E27FC236}">
                <a16:creationId xmlns:a16="http://schemas.microsoft.com/office/drawing/2014/main" id="{01EAF47B-5D60-BC23-3CCF-4F3D015B9198}"/>
              </a:ext>
            </a:extLst>
          </p:cNvPr>
          <p:cNvSpPr>
            <a:spLocks noGrp="1"/>
          </p:cNvSpPr>
          <p:nvPr>
            <p:ph type="title"/>
          </p:nvPr>
        </p:nvSpPr>
        <p:spPr>
          <a:xfrm>
            <a:off x="838200" y="659267"/>
            <a:ext cx="10515600" cy="727766"/>
          </a:xfrm>
        </p:spPr>
        <p:txBody>
          <a:bodyPr/>
          <a:lstStyle/>
          <a:p>
            <a:pPr algn="ctr"/>
            <a:r>
              <a:rPr lang="en-US" dirty="0"/>
              <a:t>Round 7: Choose your Card!</a:t>
            </a:r>
            <a:endParaRPr lang="en-CA" dirty="0"/>
          </a:p>
        </p:txBody>
      </p:sp>
      <p:pic>
        <p:nvPicPr>
          <p:cNvPr id="18" name="Picture 17">
            <a:hlinkClick r:id="rId4" action="ppaction://hlinksldjump"/>
            <a:extLst>
              <a:ext uri="{FF2B5EF4-FFF2-40B4-BE49-F238E27FC236}">
                <a16:creationId xmlns:a16="http://schemas.microsoft.com/office/drawing/2014/main" id="{E6C30DF4-A345-5A8D-5448-682AC826041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486994" y="1933308"/>
            <a:ext cx="2496030" cy="1782165"/>
          </a:xfrm>
          <a:prstGeom prst="rect">
            <a:avLst/>
          </a:prstGeom>
        </p:spPr>
      </p:pic>
      <p:pic>
        <p:nvPicPr>
          <p:cNvPr id="19" name="Picture 18">
            <a:hlinkClick r:id="rId5" action="ppaction://hlinksldjump"/>
            <a:extLst>
              <a:ext uri="{FF2B5EF4-FFF2-40B4-BE49-F238E27FC236}">
                <a16:creationId xmlns:a16="http://schemas.microsoft.com/office/drawing/2014/main" id="{430943AF-A9B9-B51B-1D15-0CABA4917C1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208974" y="1933308"/>
            <a:ext cx="2496030" cy="1782165"/>
          </a:xfrm>
          <a:prstGeom prst="rect">
            <a:avLst/>
          </a:prstGeom>
        </p:spPr>
      </p:pic>
      <p:pic>
        <p:nvPicPr>
          <p:cNvPr id="20" name="Picture 19">
            <a:hlinkClick r:id="rId6" action="ppaction://hlinksldjump"/>
            <a:extLst>
              <a:ext uri="{FF2B5EF4-FFF2-40B4-BE49-F238E27FC236}">
                <a16:creationId xmlns:a16="http://schemas.microsoft.com/office/drawing/2014/main" id="{9640FEC4-F624-1530-E3FB-BA6E4514F8D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930954" y="1933308"/>
            <a:ext cx="2496030" cy="1782165"/>
          </a:xfrm>
          <a:prstGeom prst="rect">
            <a:avLst/>
          </a:prstGeom>
        </p:spPr>
      </p:pic>
      <p:pic>
        <p:nvPicPr>
          <p:cNvPr id="23" name="Picture 22">
            <a:hlinkClick r:id="rId7" action="ppaction://hlinksldjump"/>
            <a:extLst>
              <a:ext uri="{FF2B5EF4-FFF2-40B4-BE49-F238E27FC236}">
                <a16:creationId xmlns:a16="http://schemas.microsoft.com/office/drawing/2014/main" id="{6626058A-D763-D7CE-8926-707229645F2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65014" y="4064979"/>
            <a:ext cx="2496030" cy="1782165"/>
          </a:xfrm>
          <a:prstGeom prst="rect">
            <a:avLst/>
          </a:prstGeom>
        </p:spPr>
      </p:pic>
      <p:pic>
        <p:nvPicPr>
          <p:cNvPr id="24" name="Picture 23">
            <a:hlinkClick r:id="rId8" action="ppaction://hlinksldjump"/>
            <a:extLst>
              <a:ext uri="{FF2B5EF4-FFF2-40B4-BE49-F238E27FC236}">
                <a16:creationId xmlns:a16="http://schemas.microsoft.com/office/drawing/2014/main" id="{99681722-CBBE-D8EC-9612-9F3EA0EDA15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486994" y="4064979"/>
            <a:ext cx="2496030" cy="1782165"/>
          </a:xfrm>
          <a:prstGeom prst="rect">
            <a:avLst/>
          </a:prstGeom>
        </p:spPr>
      </p:pic>
      <p:pic>
        <p:nvPicPr>
          <p:cNvPr id="25" name="Picture 24">
            <a:hlinkClick r:id="rId9" action="ppaction://hlinksldjump"/>
            <a:extLst>
              <a:ext uri="{FF2B5EF4-FFF2-40B4-BE49-F238E27FC236}">
                <a16:creationId xmlns:a16="http://schemas.microsoft.com/office/drawing/2014/main" id="{E33C8AD9-7407-990E-B6A9-95A916283BB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208974" y="4064979"/>
            <a:ext cx="2496030" cy="1782165"/>
          </a:xfrm>
          <a:prstGeom prst="rect">
            <a:avLst/>
          </a:prstGeom>
        </p:spPr>
      </p:pic>
      <p:pic>
        <p:nvPicPr>
          <p:cNvPr id="26" name="Picture 25">
            <a:hlinkClick r:id="rId10" action="ppaction://hlinksldjump"/>
            <a:extLst>
              <a:ext uri="{FF2B5EF4-FFF2-40B4-BE49-F238E27FC236}">
                <a16:creationId xmlns:a16="http://schemas.microsoft.com/office/drawing/2014/main" id="{3E1F031A-D783-E3F0-E760-EA3760CBDA6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930954" y="4064979"/>
            <a:ext cx="2496030" cy="1782165"/>
          </a:xfrm>
          <a:prstGeom prst="rect">
            <a:avLst/>
          </a:prstGeom>
        </p:spPr>
      </p:pic>
    </p:spTree>
    <p:extLst>
      <p:ext uri="{BB962C8B-B14F-4D97-AF65-F5344CB8AC3E}">
        <p14:creationId xmlns:p14="http://schemas.microsoft.com/office/powerpoint/2010/main" val="334292083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25E9D3-D554-13EE-CC7F-0F3C537DCAD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899C2A2-57AA-DB26-DAC8-35B3F6DF11E3}"/>
              </a:ext>
            </a:extLst>
          </p:cNvPr>
          <p:cNvSpPr>
            <a:spLocks noGrp="1"/>
          </p:cNvSpPr>
          <p:nvPr>
            <p:ph type="title"/>
          </p:nvPr>
        </p:nvSpPr>
        <p:spPr>
          <a:xfrm>
            <a:off x="838200" y="304842"/>
            <a:ext cx="10515600" cy="1116811"/>
          </a:xfrm>
        </p:spPr>
        <p:txBody>
          <a:bodyPr/>
          <a:lstStyle/>
          <a:p>
            <a:pPr algn="ctr"/>
            <a:r>
              <a:rPr lang="en-US" dirty="0"/>
              <a:t>You Chose: card 1</a:t>
            </a:r>
            <a:endParaRPr lang="en-CA" dirty="0"/>
          </a:p>
        </p:txBody>
      </p:sp>
      <p:pic>
        <p:nvPicPr>
          <p:cNvPr id="9" name="Picture 8">
            <a:extLst>
              <a:ext uri="{FF2B5EF4-FFF2-40B4-BE49-F238E27FC236}">
                <a16:creationId xmlns:a16="http://schemas.microsoft.com/office/drawing/2014/main" id="{628914FA-8078-FC25-B56F-5383AAD8B31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898842" y="1690240"/>
            <a:ext cx="6394316" cy="4565542"/>
          </a:xfrm>
          <a:prstGeom prst="rect">
            <a:avLst/>
          </a:prstGeom>
        </p:spPr>
      </p:pic>
      <p:sp>
        <p:nvSpPr>
          <p:cNvPr id="4" name="Title 1">
            <a:hlinkClick r:id="rId3" action="ppaction://hlinksldjump"/>
            <a:extLst>
              <a:ext uri="{FF2B5EF4-FFF2-40B4-BE49-F238E27FC236}">
                <a16:creationId xmlns:a16="http://schemas.microsoft.com/office/drawing/2014/main" id="{69E70FC7-359A-9A79-6A4E-BB4AA5E7EF7B}"/>
              </a:ext>
            </a:extLst>
          </p:cNvPr>
          <p:cNvSpPr txBox="1">
            <a:spLocks/>
          </p:cNvSpPr>
          <p:nvPr/>
        </p:nvSpPr>
        <p:spPr>
          <a:xfrm>
            <a:off x="316967" y="3429000"/>
            <a:ext cx="2172435" cy="690300"/>
          </a:xfrm>
          <a:prstGeom prst="rect">
            <a:avLst/>
          </a:prstGeom>
          <a:solidFill>
            <a:schemeClr val="tx2">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b">
            <a:normAutofit fontScale="62500" lnSpcReduction="20000"/>
          </a:bodyPr>
          <a:lstStyle>
            <a:lvl1pPr algn="l" defTabSz="914400" rtl="0" eaLnBrk="1" latinLnBrk="0" hangingPunct="1">
              <a:lnSpc>
                <a:spcPct val="90000"/>
              </a:lnSpc>
              <a:spcBef>
                <a:spcPct val="0"/>
              </a:spcBef>
              <a:buNone/>
              <a:defRPr sz="5400" kern="1200">
                <a:solidFill>
                  <a:schemeClr val="tx1"/>
                </a:solidFill>
                <a:latin typeface="+mj-lt"/>
                <a:ea typeface="+mj-ea"/>
                <a:cs typeface="+mj-cs"/>
              </a:defRPr>
            </a:lvl1pPr>
          </a:lstStyle>
          <a:p>
            <a:pPr algn="ctr"/>
            <a:r>
              <a:rPr lang="en-US" sz="4000" dirty="0">
                <a:sym typeface="Wingdings" panose="05000000000000000000" pitchFamily="2" charset="2"/>
              </a:rPr>
              <a:t>Choose round</a:t>
            </a:r>
            <a:endParaRPr lang="en-CA" sz="4000" dirty="0"/>
          </a:p>
        </p:txBody>
      </p:sp>
    </p:spTree>
    <p:extLst>
      <p:ext uri="{BB962C8B-B14F-4D97-AF65-F5344CB8AC3E}">
        <p14:creationId xmlns:p14="http://schemas.microsoft.com/office/powerpoint/2010/main" val="355616409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9C01E0-6B07-BEB2-F4E0-2408C3D9715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90B7BD0-3C0D-CEAF-90CA-455F01BC4C7D}"/>
              </a:ext>
            </a:extLst>
          </p:cNvPr>
          <p:cNvSpPr>
            <a:spLocks noGrp="1"/>
          </p:cNvSpPr>
          <p:nvPr>
            <p:ph type="title"/>
          </p:nvPr>
        </p:nvSpPr>
        <p:spPr>
          <a:xfrm>
            <a:off x="838200" y="304842"/>
            <a:ext cx="10515600" cy="1116811"/>
          </a:xfrm>
        </p:spPr>
        <p:txBody>
          <a:bodyPr/>
          <a:lstStyle/>
          <a:p>
            <a:pPr algn="ctr"/>
            <a:r>
              <a:rPr lang="en-US" dirty="0"/>
              <a:t>You Chose: card 2</a:t>
            </a:r>
            <a:endParaRPr lang="en-CA" dirty="0"/>
          </a:p>
        </p:txBody>
      </p:sp>
      <p:pic>
        <p:nvPicPr>
          <p:cNvPr id="9" name="Picture 8">
            <a:extLst>
              <a:ext uri="{FF2B5EF4-FFF2-40B4-BE49-F238E27FC236}">
                <a16:creationId xmlns:a16="http://schemas.microsoft.com/office/drawing/2014/main" id="{ECBD21CC-BF9C-E886-F97D-25B1C897E41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898842" y="1690240"/>
            <a:ext cx="6394316" cy="4565542"/>
          </a:xfrm>
          <a:prstGeom prst="rect">
            <a:avLst/>
          </a:prstGeom>
        </p:spPr>
      </p:pic>
      <p:sp>
        <p:nvSpPr>
          <p:cNvPr id="4" name="Title 1">
            <a:hlinkClick r:id="rId3" action="ppaction://hlinksldjump"/>
            <a:extLst>
              <a:ext uri="{FF2B5EF4-FFF2-40B4-BE49-F238E27FC236}">
                <a16:creationId xmlns:a16="http://schemas.microsoft.com/office/drawing/2014/main" id="{A7893C66-494B-F7F6-514D-7DCDAAAE87EA}"/>
              </a:ext>
            </a:extLst>
          </p:cNvPr>
          <p:cNvSpPr txBox="1">
            <a:spLocks/>
          </p:cNvSpPr>
          <p:nvPr/>
        </p:nvSpPr>
        <p:spPr>
          <a:xfrm>
            <a:off x="316967" y="3429000"/>
            <a:ext cx="2172435" cy="690300"/>
          </a:xfrm>
          <a:prstGeom prst="rect">
            <a:avLst/>
          </a:prstGeom>
          <a:solidFill>
            <a:schemeClr val="tx2">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b">
            <a:normAutofit fontScale="62500" lnSpcReduction="20000"/>
          </a:bodyPr>
          <a:lstStyle>
            <a:lvl1pPr algn="l" defTabSz="914400" rtl="0" eaLnBrk="1" latinLnBrk="0" hangingPunct="1">
              <a:lnSpc>
                <a:spcPct val="90000"/>
              </a:lnSpc>
              <a:spcBef>
                <a:spcPct val="0"/>
              </a:spcBef>
              <a:buNone/>
              <a:defRPr sz="5400" kern="1200">
                <a:solidFill>
                  <a:schemeClr val="tx1"/>
                </a:solidFill>
                <a:latin typeface="+mj-lt"/>
                <a:ea typeface="+mj-ea"/>
                <a:cs typeface="+mj-cs"/>
              </a:defRPr>
            </a:lvl1pPr>
          </a:lstStyle>
          <a:p>
            <a:pPr algn="ctr"/>
            <a:r>
              <a:rPr lang="en-US" sz="4000" dirty="0">
                <a:sym typeface="Wingdings" panose="05000000000000000000" pitchFamily="2" charset="2"/>
              </a:rPr>
              <a:t>Choose round</a:t>
            </a:r>
            <a:endParaRPr lang="en-CA" sz="4000" dirty="0"/>
          </a:p>
        </p:txBody>
      </p:sp>
    </p:spTree>
    <p:extLst>
      <p:ext uri="{BB962C8B-B14F-4D97-AF65-F5344CB8AC3E}">
        <p14:creationId xmlns:p14="http://schemas.microsoft.com/office/powerpoint/2010/main" val="218515647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8DC2F6-A3B8-813C-7179-42A633EF146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9F34041-6016-97AA-D19F-34225D8DA457}"/>
              </a:ext>
            </a:extLst>
          </p:cNvPr>
          <p:cNvSpPr>
            <a:spLocks noGrp="1"/>
          </p:cNvSpPr>
          <p:nvPr>
            <p:ph type="title"/>
          </p:nvPr>
        </p:nvSpPr>
        <p:spPr>
          <a:xfrm>
            <a:off x="838200" y="304842"/>
            <a:ext cx="10515600" cy="1116811"/>
          </a:xfrm>
        </p:spPr>
        <p:txBody>
          <a:bodyPr/>
          <a:lstStyle/>
          <a:p>
            <a:pPr algn="ctr"/>
            <a:r>
              <a:rPr lang="en-US" dirty="0"/>
              <a:t>You Chose: card 3</a:t>
            </a:r>
            <a:endParaRPr lang="en-CA" dirty="0"/>
          </a:p>
        </p:txBody>
      </p:sp>
      <p:pic>
        <p:nvPicPr>
          <p:cNvPr id="9" name="Picture 8">
            <a:extLst>
              <a:ext uri="{FF2B5EF4-FFF2-40B4-BE49-F238E27FC236}">
                <a16:creationId xmlns:a16="http://schemas.microsoft.com/office/drawing/2014/main" id="{AB2C499E-5E8A-C6C3-D446-A5608CE113E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898842" y="1690240"/>
            <a:ext cx="6394316" cy="4565542"/>
          </a:xfrm>
          <a:prstGeom prst="rect">
            <a:avLst/>
          </a:prstGeom>
        </p:spPr>
      </p:pic>
      <p:sp>
        <p:nvSpPr>
          <p:cNvPr id="4" name="Title 1">
            <a:hlinkClick r:id="rId3" action="ppaction://hlinksldjump"/>
            <a:extLst>
              <a:ext uri="{FF2B5EF4-FFF2-40B4-BE49-F238E27FC236}">
                <a16:creationId xmlns:a16="http://schemas.microsoft.com/office/drawing/2014/main" id="{1ACF84F3-8822-5F7C-C4A8-FD239EE43193}"/>
              </a:ext>
            </a:extLst>
          </p:cNvPr>
          <p:cNvSpPr txBox="1">
            <a:spLocks/>
          </p:cNvSpPr>
          <p:nvPr/>
        </p:nvSpPr>
        <p:spPr>
          <a:xfrm>
            <a:off x="316967" y="3429000"/>
            <a:ext cx="2172435" cy="690300"/>
          </a:xfrm>
          <a:prstGeom prst="rect">
            <a:avLst/>
          </a:prstGeom>
          <a:solidFill>
            <a:schemeClr val="tx2">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b">
            <a:normAutofit fontScale="62500" lnSpcReduction="20000"/>
          </a:bodyPr>
          <a:lstStyle>
            <a:lvl1pPr algn="l" defTabSz="914400" rtl="0" eaLnBrk="1" latinLnBrk="0" hangingPunct="1">
              <a:lnSpc>
                <a:spcPct val="90000"/>
              </a:lnSpc>
              <a:spcBef>
                <a:spcPct val="0"/>
              </a:spcBef>
              <a:buNone/>
              <a:defRPr sz="5400" kern="1200">
                <a:solidFill>
                  <a:schemeClr val="tx1"/>
                </a:solidFill>
                <a:latin typeface="+mj-lt"/>
                <a:ea typeface="+mj-ea"/>
                <a:cs typeface="+mj-cs"/>
              </a:defRPr>
            </a:lvl1pPr>
          </a:lstStyle>
          <a:p>
            <a:pPr algn="ctr"/>
            <a:r>
              <a:rPr lang="en-US" sz="4000" dirty="0">
                <a:sym typeface="Wingdings" panose="05000000000000000000" pitchFamily="2" charset="2"/>
              </a:rPr>
              <a:t>Choose round</a:t>
            </a:r>
            <a:endParaRPr lang="en-CA" sz="4000" dirty="0"/>
          </a:p>
        </p:txBody>
      </p:sp>
    </p:spTree>
    <p:extLst>
      <p:ext uri="{BB962C8B-B14F-4D97-AF65-F5344CB8AC3E}">
        <p14:creationId xmlns:p14="http://schemas.microsoft.com/office/powerpoint/2010/main" val="95714372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966B12-2A36-3F17-AF7C-7EBB84E7EBD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2A80C3A-D9B1-7D79-B9FA-A7898C184FFB}"/>
              </a:ext>
            </a:extLst>
          </p:cNvPr>
          <p:cNvSpPr>
            <a:spLocks noGrp="1"/>
          </p:cNvSpPr>
          <p:nvPr>
            <p:ph type="title"/>
          </p:nvPr>
        </p:nvSpPr>
        <p:spPr>
          <a:xfrm>
            <a:off x="838200" y="304842"/>
            <a:ext cx="10515600" cy="1116811"/>
          </a:xfrm>
        </p:spPr>
        <p:txBody>
          <a:bodyPr/>
          <a:lstStyle/>
          <a:p>
            <a:pPr algn="ctr"/>
            <a:r>
              <a:rPr lang="en-US" dirty="0"/>
              <a:t>You Chose: card 4</a:t>
            </a:r>
            <a:endParaRPr lang="en-CA" dirty="0"/>
          </a:p>
        </p:txBody>
      </p:sp>
      <p:pic>
        <p:nvPicPr>
          <p:cNvPr id="9" name="Picture 8">
            <a:extLst>
              <a:ext uri="{FF2B5EF4-FFF2-40B4-BE49-F238E27FC236}">
                <a16:creationId xmlns:a16="http://schemas.microsoft.com/office/drawing/2014/main" id="{920B689A-785B-B64C-4654-49EE718BE51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898842" y="1690240"/>
            <a:ext cx="6394316" cy="4565542"/>
          </a:xfrm>
          <a:prstGeom prst="rect">
            <a:avLst/>
          </a:prstGeom>
        </p:spPr>
      </p:pic>
      <p:sp>
        <p:nvSpPr>
          <p:cNvPr id="4" name="Title 1">
            <a:hlinkClick r:id="rId3" action="ppaction://hlinksldjump"/>
            <a:extLst>
              <a:ext uri="{FF2B5EF4-FFF2-40B4-BE49-F238E27FC236}">
                <a16:creationId xmlns:a16="http://schemas.microsoft.com/office/drawing/2014/main" id="{1290E211-3DAF-8113-E480-18635BA8F2C7}"/>
              </a:ext>
            </a:extLst>
          </p:cNvPr>
          <p:cNvSpPr txBox="1">
            <a:spLocks/>
          </p:cNvSpPr>
          <p:nvPr/>
        </p:nvSpPr>
        <p:spPr>
          <a:xfrm>
            <a:off x="316967" y="3429000"/>
            <a:ext cx="2172435" cy="690300"/>
          </a:xfrm>
          <a:prstGeom prst="rect">
            <a:avLst/>
          </a:prstGeom>
          <a:solidFill>
            <a:schemeClr val="tx2">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b">
            <a:normAutofit fontScale="62500" lnSpcReduction="20000"/>
          </a:bodyPr>
          <a:lstStyle>
            <a:lvl1pPr algn="l" defTabSz="914400" rtl="0" eaLnBrk="1" latinLnBrk="0" hangingPunct="1">
              <a:lnSpc>
                <a:spcPct val="90000"/>
              </a:lnSpc>
              <a:spcBef>
                <a:spcPct val="0"/>
              </a:spcBef>
              <a:buNone/>
              <a:defRPr sz="5400" kern="1200">
                <a:solidFill>
                  <a:schemeClr val="tx1"/>
                </a:solidFill>
                <a:latin typeface="+mj-lt"/>
                <a:ea typeface="+mj-ea"/>
                <a:cs typeface="+mj-cs"/>
              </a:defRPr>
            </a:lvl1pPr>
          </a:lstStyle>
          <a:p>
            <a:pPr algn="ctr"/>
            <a:r>
              <a:rPr lang="en-US" sz="4000" dirty="0">
                <a:sym typeface="Wingdings" panose="05000000000000000000" pitchFamily="2" charset="2"/>
              </a:rPr>
              <a:t>Choose round</a:t>
            </a:r>
            <a:endParaRPr lang="en-CA" sz="4000" dirty="0"/>
          </a:p>
        </p:txBody>
      </p:sp>
    </p:spTree>
    <p:extLst>
      <p:ext uri="{BB962C8B-B14F-4D97-AF65-F5344CB8AC3E}">
        <p14:creationId xmlns:p14="http://schemas.microsoft.com/office/powerpoint/2010/main" val="30241119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710040-AF14-8BA2-85D1-300D1D6BC19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9CA3AD3-88CF-85CC-74BE-CD2CD40D2FCB}"/>
              </a:ext>
            </a:extLst>
          </p:cNvPr>
          <p:cNvSpPr>
            <a:spLocks noGrp="1"/>
          </p:cNvSpPr>
          <p:nvPr>
            <p:ph type="title"/>
          </p:nvPr>
        </p:nvSpPr>
        <p:spPr>
          <a:xfrm>
            <a:off x="408333" y="327992"/>
            <a:ext cx="10515600" cy="1116811"/>
          </a:xfrm>
        </p:spPr>
        <p:txBody>
          <a:bodyPr/>
          <a:lstStyle/>
          <a:p>
            <a:r>
              <a:rPr lang="en-US" dirty="0"/>
              <a:t>You Chose: Player 5</a:t>
            </a:r>
            <a:endParaRPr lang="en-CA" dirty="0"/>
          </a:p>
        </p:txBody>
      </p:sp>
      <p:pic>
        <p:nvPicPr>
          <p:cNvPr id="5" name="Content Placeholder 4">
            <a:extLst>
              <a:ext uri="{FF2B5EF4-FFF2-40B4-BE49-F238E27FC236}">
                <a16:creationId xmlns:a16="http://schemas.microsoft.com/office/drawing/2014/main" id="{4ED6DD78-4677-58F3-3E43-842662221455}"/>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7135726" y="332753"/>
            <a:ext cx="4647941" cy="6197255"/>
          </a:xfrm>
        </p:spPr>
      </p:pic>
      <p:sp>
        <p:nvSpPr>
          <p:cNvPr id="7" name="Content Placeholder 2">
            <a:extLst>
              <a:ext uri="{FF2B5EF4-FFF2-40B4-BE49-F238E27FC236}">
                <a16:creationId xmlns:a16="http://schemas.microsoft.com/office/drawing/2014/main" id="{BB52D044-D2A7-F3FD-DB23-A43E5A3868A4}"/>
              </a:ext>
            </a:extLst>
          </p:cNvPr>
          <p:cNvSpPr txBox="1">
            <a:spLocks/>
          </p:cNvSpPr>
          <p:nvPr/>
        </p:nvSpPr>
        <p:spPr>
          <a:xfrm>
            <a:off x="267105" y="2096194"/>
            <a:ext cx="6152909" cy="3274460"/>
          </a:xfrm>
          <a:prstGeom prst="rect">
            <a:avLst/>
          </a:prstGeom>
        </p:spPr>
        <p:txBody>
          <a:bodyPr vert="horz" lIns="91440" tIns="45720" rIns="91440" bIns="45720" rtlCol="0">
            <a:normAutofit/>
          </a:bodyPr>
          <a:lstStyle>
            <a:lvl1pPr marL="228600" indent="-228600" algn="l" defTabSz="914400" rtl="0" eaLnBrk="1" latinLnBrk="0" hangingPunct="1">
              <a:lnSpc>
                <a:spcPct val="110000"/>
              </a:lnSpc>
              <a:spcBef>
                <a:spcPts val="1000"/>
              </a:spcBef>
              <a:buSzPct val="80000"/>
              <a:buFont typeface="Arial" panose="020B0604020202020204" pitchFamily="34" charset="0"/>
              <a:buChar char="•"/>
              <a:defRPr sz="2000" kern="1200">
                <a:solidFill>
                  <a:schemeClr val="tx1"/>
                </a:solidFill>
                <a:latin typeface="+mn-lt"/>
                <a:ea typeface="+mn-ea"/>
                <a:cs typeface="+mn-cs"/>
              </a:defRPr>
            </a:lvl1pPr>
            <a:lvl2pPr marL="502920" indent="-228600" algn="l" defTabSz="914400" rtl="0" eaLnBrk="1" latinLnBrk="0" hangingPunct="1">
              <a:lnSpc>
                <a:spcPct val="110000"/>
              </a:lnSpc>
              <a:spcBef>
                <a:spcPts val="500"/>
              </a:spcBef>
              <a:buSzPct val="80000"/>
              <a:buFont typeface="Goudy Old Style" panose="02020502050305020303" pitchFamily="18" charset="0"/>
              <a:buChar char="–"/>
              <a:defRPr sz="1800" i="1" kern="1200">
                <a:solidFill>
                  <a:schemeClr val="tx1"/>
                </a:solidFill>
                <a:latin typeface="+mn-lt"/>
                <a:ea typeface="+mn-ea"/>
                <a:cs typeface="+mn-cs"/>
              </a:defRPr>
            </a:lvl2pPr>
            <a:lvl3pPr marL="822960" indent="-228600" algn="l" defTabSz="914400" rtl="0" eaLnBrk="1" latinLnBrk="0" hangingPunct="1">
              <a:lnSpc>
                <a:spcPct val="110000"/>
              </a:lnSpc>
              <a:spcBef>
                <a:spcPts val="500"/>
              </a:spcBef>
              <a:buSzPct val="80000"/>
              <a:buFont typeface="Arial" panose="020B0604020202020204" pitchFamily="34" charset="0"/>
              <a:buChar char="•"/>
              <a:defRPr sz="1600" kern="1200">
                <a:solidFill>
                  <a:schemeClr val="tx1"/>
                </a:solidFill>
                <a:latin typeface="+mn-lt"/>
                <a:ea typeface="+mn-ea"/>
                <a:cs typeface="+mn-cs"/>
              </a:defRPr>
            </a:lvl3pPr>
            <a:lvl4pPr marL="1097280" indent="-228600" algn="l" defTabSz="914400" rtl="0" eaLnBrk="1" latinLnBrk="0" hangingPunct="1">
              <a:lnSpc>
                <a:spcPct val="110000"/>
              </a:lnSpc>
              <a:spcBef>
                <a:spcPts val="500"/>
              </a:spcBef>
              <a:buSzPct val="80000"/>
              <a:buFont typeface="Goudy Old Style" panose="02020502050305020303" pitchFamily="18" charset="0"/>
              <a:buChar char="–"/>
              <a:defRPr sz="1400" i="1" kern="1200">
                <a:solidFill>
                  <a:schemeClr val="tx1"/>
                </a:solidFill>
                <a:latin typeface="+mn-lt"/>
                <a:ea typeface="+mn-ea"/>
                <a:cs typeface="+mn-cs"/>
              </a:defRPr>
            </a:lvl4pPr>
            <a:lvl5pPr marL="1371600" indent="-228600" algn="l" defTabSz="914400" rtl="0" eaLnBrk="1" latinLnBrk="0" hangingPunct="1">
              <a:lnSpc>
                <a:spcPct val="110000"/>
              </a:lnSpc>
              <a:spcBef>
                <a:spcPts val="500"/>
              </a:spcBef>
              <a:buSzPct val="80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t>Sofia is female, 17-years old, and Mexican</a:t>
            </a:r>
          </a:p>
          <a:p>
            <a:pPr algn="ctr"/>
            <a:r>
              <a:rPr lang="en-US" dirty="0"/>
              <a:t>Sofia does NOT smoke</a:t>
            </a:r>
          </a:p>
          <a:p>
            <a:pPr algn="ctr"/>
            <a:r>
              <a:rPr lang="en-US" dirty="0"/>
              <a:t>Sofia has access to public transportation</a:t>
            </a:r>
          </a:p>
          <a:p>
            <a:pPr algn="ctr"/>
            <a:r>
              <a:rPr lang="en-US" dirty="0"/>
              <a:t>Sofia’s adverse childhood experience (ACE) score is 8</a:t>
            </a:r>
          </a:p>
          <a:p>
            <a:pPr algn="ctr"/>
            <a:endParaRPr lang="en-US" dirty="0"/>
          </a:p>
          <a:p>
            <a:pPr marL="0" indent="0" algn="ctr">
              <a:buNone/>
            </a:pPr>
            <a:r>
              <a:rPr lang="en-US" b="1" dirty="0"/>
              <a:t>Take a photo of your character card to</a:t>
            </a:r>
            <a:br>
              <a:rPr lang="en-US" b="1" dirty="0"/>
            </a:br>
            <a:r>
              <a:rPr lang="en-US" b="1" dirty="0"/>
              <a:t>remember your stats! </a:t>
            </a:r>
            <a:endParaRPr lang="en-CA" b="1" dirty="0"/>
          </a:p>
        </p:txBody>
      </p:sp>
      <p:sp>
        <p:nvSpPr>
          <p:cNvPr id="8" name="Title 1">
            <a:hlinkClick r:id="rId3" action="ppaction://hlinksldjump"/>
            <a:extLst>
              <a:ext uri="{FF2B5EF4-FFF2-40B4-BE49-F238E27FC236}">
                <a16:creationId xmlns:a16="http://schemas.microsoft.com/office/drawing/2014/main" id="{6678F137-8F3E-9A0F-380C-EBE79C3C17AB}"/>
              </a:ext>
            </a:extLst>
          </p:cNvPr>
          <p:cNvSpPr txBox="1">
            <a:spLocks/>
          </p:cNvSpPr>
          <p:nvPr/>
        </p:nvSpPr>
        <p:spPr>
          <a:xfrm>
            <a:off x="3531868" y="5662839"/>
            <a:ext cx="2172435" cy="690300"/>
          </a:xfrm>
          <a:prstGeom prst="rect">
            <a:avLst/>
          </a:prstGeom>
          <a:solidFill>
            <a:schemeClr val="tx2">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b">
            <a:normAutofit fontScale="62500" lnSpcReduction="20000"/>
          </a:bodyPr>
          <a:lstStyle>
            <a:lvl1pPr algn="l" defTabSz="914400" rtl="0" eaLnBrk="1" latinLnBrk="0" hangingPunct="1">
              <a:lnSpc>
                <a:spcPct val="90000"/>
              </a:lnSpc>
              <a:spcBef>
                <a:spcPct val="0"/>
              </a:spcBef>
              <a:buNone/>
              <a:defRPr sz="5400" kern="1200">
                <a:solidFill>
                  <a:schemeClr val="tx1"/>
                </a:solidFill>
                <a:latin typeface="+mj-lt"/>
                <a:ea typeface="+mj-ea"/>
                <a:cs typeface="+mj-cs"/>
              </a:defRPr>
            </a:lvl1pPr>
          </a:lstStyle>
          <a:p>
            <a:pPr algn="ctr"/>
            <a:r>
              <a:rPr lang="en-US" sz="4000" dirty="0"/>
              <a:t>Start game </a:t>
            </a:r>
            <a:r>
              <a:rPr lang="en-US" sz="4000" dirty="0">
                <a:sym typeface="Wingdings" panose="05000000000000000000" pitchFamily="2" charset="2"/>
              </a:rPr>
              <a:t></a:t>
            </a:r>
            <a:endParaRPr lang="en-CA" sz="4000" dirty="0"/>
          </a:p>
        </p:txBody>
      </p:sp>
      <p:sp>
        <p:nvSpPr>
          <p:cNvPr id="9" name="Title 1">
            <a:hlinkClick r:id="rId4" action="ppaction://hlinksldjump"/>
            <a:extLst>
              <a:ext uri="{FF2B5EF4-FFF2-40B4-BE49-F238E27FC236}">
                <a16:creationId xmlns:a16="http://schemas.microsoft.com/office/drawing/2014/main" id="{3DEB6D7C-2E87-387F-B8E6-57BFC99ACA11}"/>
              </a:ext>
            </a:extLst>
          </p:cNvPr>
          <p:cNvSpPr txBox="1">
            <a:spLocks/>
          </p:cNvSpPr>
          <p:nvPr/>
        </p:nvSpPr>
        <p:spPr>
          <a:xfrm>
            <a:off x="847501" y="5662839"/>
            <a:ext cx="2326511" cy="690300"/>
          </a:xfrm>
          <a:prstGeom prst="rect">
            <a:avLst/>
          </a:prstGeom>
          <a:solidFill>
            <a:schemeClr val="tx2">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b">
            <a:normAutofit fontScale="62500" lnSpcReduction="20000"/>
          </a:bodyPr>
          <a:lstStyle>
            <a:lvl1pPr algn="l" defTabSz="914400" rtl="0" eaLnBrk="1" latinLnBrk="0" hangingPunct="1">
              <a:lnSpc>
                <a:spcPct val="90000"/>
              </a:lnSpc>
              <a:spcBef>
                <a:spcPct val="0"/>
              </a:spcBef>
              <a:buNone/>
              <a:defRPr sz="5400" kern="1200">
                <a:solidFill>
                  <a:schemeClr val="tx1"/>
                </a:solidFill>
                <a:latin typeface="+mj-lt"/>
                <a:ea typeface="+mj-ea"/>
                <a:cs typeface="+mj-cs"/>
              </a:defRPr>
            </a:lvl1pPr>
          </a:lstStyle>
          <a:p>
            <a:pPr algn="ctr"/>
            <a:r>
              <a:rPr lang="en-US" sz="4000" dirty="0">
                <a:sym typeface="Wingdings" panose="05000000000000000000" pitchFamily="2" charset="2"/>
              </a:rPr>
              <a:t>Add Player</a:t>
            </a:r>
          </a:p>
          <a:p>
            <a:pPr algn="ctr"/>
            <a:r>
              <a:rPr lang="en-US" sz="4000" dirty="0">
                <a:sym typeface="Wingdings" panose="05000000000000000000" pitchFamily="2" charset="2"/>
              </a:rPr>
              <a:t> </a:t>
            </a:r>
          </a:p>
        </p:txBody>
      </p:sp>
    </p:spTree>
    <p:extLst>
      <p:ext uri="{BB962C8B-B14F-4D97-AF65-F5344CB8AC3E}">
        <p14:creationId xmlns:p14="http://schemas.microsoft.com/office/powerpoint/2010/main" val="407068116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59826C-7FB8-B567-94EA-9290B78AD86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756515E-50A2-D353-775A-C2EAFAC965F6}"/>
              </a:ext>
            </a:extLst>
          </p:cNvPr>
          <p:cNvSpPr>
            <a:spLocks noGrp="1"/>
          </p:cNvSpPr>
          <p:nvPr>
            <p:ph type="title"/>
          </p:nvPr>
        </p:nvSpPr>
        <p:spPr>
          <a:xfrm>
            <a:off x="838200" y="304842"/>
            <a:ext cx="10515600" cy="1116811"/>
          </a:xfrm>
        </p:spPr>
        <p:txBody>
          <a:bodyPr/>
          <a:lstStyle/>
          <a:p>
            <a:pPr algn="ctr"/>
            <a:r>
              <a:rPr lang="en-US" dirty="0"/>
              <a:t>You Chose: card 5</a:t>
            </a:r>
            <a:endParaRPr lang="en-CA" dirty="0"/>
          </a:p>
        </p:txBody>
      </p:sp>
      <p:pic>
        <p:nvPicPr>
          <p:cNvPr id="9" name="Picture 8">
            <a:extLst>
              <a:ext uri="{FF2B5EF4-FFF2-40B4-BE49-F238E27FC236}">
                <a16:creationId xmlns:a16="http://schemas.microsoft.com/office/drawing/2014/main" id="{B32A3B6F-B8EC-6712-6A77-3DA85591625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898842" y="1690240"/>
            <a:ext cx="6394316" cy="4565542"/>
          </a:xfrm>
          <a:prstGeom prst="rect">
            <a:avLst/>
          </a:prstGeom>
        </p:spPr>
      </p:pic>
      <p:sp>
        <p:nvSpPr>
          <p:cNvPr id="4" name="Title 1">
            <a:hlinkClick r:id="rId3" action="ppaction://hlinksldjump"/>
            <a:extLst>
              <a:ext uri="{FF2B5EF4-FFF2-40B4-BE49-F238E27FC236}">
                <a16:creationId xmlns:a16="http://schemas.microsoft.com/office/drawing/2014/main" id="{0B0ED832-2643-2DA3-FCAF-7CF5572A35AE}"/>
              </a:ext>
            </a:extLst>
          </p:cNvPr>
          <p:cNvSpPr txBox="1">
            <a:spLocks/>
          </p:cNvSpPr>
          <p:nvPr/>
        </p:nvSpPr>
        <p:spPr>
          <a:xfrm>
            <a:off x="316967" y="3429000"/>
            <a:ext cx="2172435" cy="690300"/>
          </a:xfrm>
          <a:prstGeom prst="rect">
            <a:avLst/>
          </a:prstGeom>
          <a:solidFill>
            <a:schemeClr val="tx2">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b">
            <a:normAutofit fontScale="62500" lnSpcReduction="20000"/>
          </a:bodyPr>
          <a:lstStyle>
            <a:lvl1pPr algn="l" defTabSz="914400" rtl="0" eaLnBrk="1" latinLnBrk="0" hangingPunct="1">
              <a:lnSpc>
                <a:spcPct val="90000"/>
              </a:lnSpc>
              <a:spcBef>
                <a:spcPct val="0"/>
              </a:spcBef>
              <a:buNone/>
              <a:defRPr sz="5400" kern="1200">
                <a:solidFill>
                  <a:schemeClr val="tx1"/>
                </a:solidFill>
                <a:latin typeface="+mj-lt"/>
                <a:ea typeface="+mj-ea"/>
                <a:cs typeface="+mj-cs"/>
              </a:defRPr>
            </a:lvl1pPr>
          </a:lstStyle>
          <a:p>
            <a:pPr algn="ctr"/>
            <a:r>
              <a:rPr lang="en-US" sz="4000" dirty="0">
                <a:sym typeface="Wingdings" panose="05000000000000000000" pitchFamily="2" charset="2"/>
              </a:rPr>
              <a:t>Choose round</a:t>
            </a:r>
            <a:endParaRPr lang="en-CA" sz="4000" dirty="0"/>
          </a:p>
        </p:txBody>
      </p:sp>
    </p:spTree>
    <p:extLst>
      <p:ext uri="{BB962C8B-B14F-4D97-AF65-F5344CB8AC3E}">
        <p14:creationId xmlns:p14="http://schemas.microsoft.com/office/powerpoint/2010/main" val="409653734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D1C4AD-56D8-96BD-64C8-34312EFDC48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E376C02-53E9-B5A6-486F-BE50FBCECE4B}"/>
              </a:ext>
            </a:extLst>
          </p:cNvPr>
          <p:cNvSpPr>
            <a:spLocks noGrp="1"/>
          </p:cNvSpPr>
          <p:nvPr>
            <p:ph type="title"/>
          </p:nvPr>
        </p:nvSpPr>
        <p:spPr>
          <a:xfrm>
            <a:off x="838200" y="304842"/>
            <a:ext cx="10515600" cy="1116811"/>
          </a:xfrm>
        </p:spPr>
        <p:txBody>
          <a:bodyPr/>
          <a:lstStyle/>
          <a:p>
            <a:pPr algn="ctr"/>
            <a:r>
              <a:rPr lang="en-US" dirty="0"/>
              <a:t>You Chose: card 6</a:t>
            </a:r>
            <a:endParaRPr lang="en-CA" dirty="0"/>
          </a:p>
        </p:txBody>
      </p:sp>
      <p:pic>
        <p:nvPicPr>
          <p:cNvPr id="9" name="Picture 8">
            <a:extLst>
              <a:ext uri="{FF2B5EF4-FFF2-40B4-BE49-F238E27FC236}">
                <a16:creationId xmlns:a16="http://schemas.microsoft.com/office/drawing/2014/main" id="{3220883B-884F-14FD-3685-CB2F091BD33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898842" y="1690240"/>
            <a:ext cx="6394316" cy="4565542"/>
          </a:xfrm>
          <a:prstGeom prst="rect">
            <a:avLst/>
          </a:prstGeom>
        </p:spPr>
      </p:pic>
      <p:sp>
        <p:nvSpPr>
          <p:cNvPr id="4" name="Title 1">
            <a:hlinkClick r:id="rId3" action="ppaction://hlinksldjump"/>
            <a:extLst>
              <a:ext uri="{FF2B5EF4-FFF2-40B4-BE49-F238E27FC236}">
                <a16:creationId xmlns:a16="http://schemas.microsoft.com/office/drawing/2014/main" id="{A05A471F-40DB-62F1-456C-45E5AAE726C8}"/>
              </a:ext>
            </a:extLst>
          </p:cNvPr>
          <p:cNvSpPr txBox="1">
            <a:spLocks/>
          </p:cNvSpPr>
          <p:nvPr/>
        </p:nvSpPr>
        <p:spPr>
          <a:xfrm>
            <a:off x="316967" y="3429000"/>
            <a:ext cx="2172435" cy="690300"/>
          </a:xfrm>
          <a:prstGeom prst="rect">
            <a:avLst/>
          </a:prstGeom>
          <a:solidFill>
            <a:schemeClr val="tx2">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b">
            <a:normAutofit fontScale="62500" lnSpcReduction="20000"/>
          </a:bodyPr>
          <a:lstStyle>
            <a:lvl1pPr algn="l" defTabSz="914400" rtl="0" eaLnBrk="1" latinLnBrk="0" hangingPunct="1">
              <a:lnSpc>
                <a:spcPct val="90000"/>
              </a:lnSpc>
              <a:spcBef>
                <a:spcPct val="0"/>
              </a:spcBef>
              <a:buNone/>
              <a:defRPr sz="5400" kern="1200">
                <a:solidFill>
                  <a:schemeClr val="tx1"/>
                </a:solidFill>
                <a:latin typeface="+mj-lt"/>
                <a:ea typeface="+mj-ea"/>
                <a:cs typeface="+mj-cs"/>
              </a:defRPr>
            </a:lvl1pPr>
          </a:lstStyle>
          <a:p>
            <a:pPr algn="ctr"/>
            <a:r>
              <a:rPr lang="en-US" sz="4000" dirty="0">
                <a:sym typeface="Wingdings" panose="05000000000000000000" pitchFamily="2" charset="2"/>
              </a:rPr>
              <a:t>Choose round</a:t>
            </a:r>
            <a:endParaRPr lang="en-CA" sz="4000" dirty="0"/>
          </a:p>
        </p:txBody>
      </p:sp>
    </p:spTree>
    <p:extLst>
      <p:ext uri="{BB962C8B-B14F-4D97-AF65-F5344CB8AC3E}">
        <p14:creationId xmlns:p14="http://schemas.microsoft.com/office/powerpoint/2010/main" val="146416953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9E6F26-0364-16FA-9948-D511E38BACB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4D336F8-213D-FC5E-CA30-1CC9060F961A}"/>
              </a:ext>
            </a:extLst>
          </p:cNvPr>
          <p:cNvSpPr>
            <a:spLocks noGrp="1"/>
          </p:cNvSpPr>
          <p:nvPr>
            <p:ph type="title"/>
          </p:nvPr>
        </p:nvSpPr>
        <p:spPr>
          <a:xfrm>
            <a:off x="838200" y="304842"/>
            <a:ext cx="10515600" cy="1116811"/>
          </a:xfrm>
        </p:spPr>
        <p:txBody>
          <a:bodyPr/>
          <a:lstStyle/>
          <a:p>
            <a:pPr algn="ctr"/>
            <a:r>
              <a:rPr lang="en-US" dirty="0"/>
              <a:t>You Chose: card 7</a:t>
            </a:r>
            <a:endParaRPr lang="en-CA" dirty="0"/>
          </a:p>
        </p:txBody>
      </p:sp>
      <p:pic>
        <p:nvPicPr>
          <p:cNvPr id="9" name="Picture 8">
            <a:extLst>
              <a:ext uri="{FF2B5EF4-FFF2-40B4-BE49-F238E27FC236}">
                <a16:creationId xmlns:a16="http://schemas.microsoft.com/office/drawing/2014/main" id="{B9C97F8E-DECA-047C-3752-9C105A8DDF8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898842" y="1690240"/>
            <a:ext cx="6394316" cy="4565542"/>
          </a:xfrm>
          <a:prstGeom prst="rect">
            <a:avLst/>
          </a:prstGeom>
        </p:spPr>
      </p:pic>
      <p:sp>
        <p:nvSpPr>
          <p:cNvPr id="4" name="Title 1">
            <a:hlinkClick r:id="rId3" action="ppaction://hlinksldjump"/>
            <a:extLst>
              <a:ext uri="{FF2B5EF4-FFF2-40B4-BE49-F238E27FC236}">
                <a16:creationId xmlns:a16="http://schemas.microsoft.com/office/drawing/2014/main" id="{7FA9B713-E77C-00DF-613E-A7F130E9F45A}"/>
              </a:ext>
            </a:extLst>
          </p:cNvPr>
          <p:cNvSpPr txBox="1">
            <a:spLocks/>
          </p:cNvSpPr>
          <p:nvPr/>
        </p:nvSpPr>
        <p:spPr>
          <a:xfrm>
            <a:off x="316967" y="3429000"/>
            <a:ext cx="2172435" cy="690300"/>
          </a:xfrm>
          <a:prstGeom prst="rect">
            <a:avLst/>
          </a:prstGeom>
          <a:solidFill>
            <a:schemeClr val="tx2">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b">
            <a:normAutofit fontScale="62500" lnSpcReduction="20000"/>
          </a:bodyPr>
          <a:lstStyle>
            <a:lvl1pPr algn="l" defTabSz="914400" rtl="0" eaLnBrk="1" latinLnBrk="0" hangingPunct="1">
              <a:lnSpc>
                <a:spcPct val="90000"/>
              </a:lnSpc>
              <a:spcBef>
                <a:spcPct val="0"/>
              </a:spcBef>
              <a:buNone/>
              <a:defRPr sz="5400" kern="1200">
                <a:solidFill>
                  <a:schemeClr val="tx1"/>
                </a:solidFill>
                <a:latin typeface="+mj-lt"/>
                <a:ea typeface="+mj-ea"/>
                <a:cs typeface="+mj-cs"/>
              </a:defRPr>
            </a:lvl1pPr>
          </a:lstStyle>
          <a:p>
            <a:pPr algn="ctr"/>
            <a:r>
              <a:rPr lang="en-US" sz="4000" dirty="0">
                <a:sym typeface="Wingdings" panose="05000000000000000000" pitchFamily="2" charset="2"/>
              </a:rPr>
              <a:t>Choose round</a:t>
            </a:r>
            <a:endParaRPr lang="en-CA" sz="4000" dirty="0"/>
          </a:p>
        </p:txBody>
      </p:sp>
    </p:spTree>
    <p:extLst>
      <p:ext uri="{BB962C8B-B14F-4D97-AF65-F5344CB8AC3E}">
        <p14:creationId xmlns:p14="http://schemas.microsoft.com/office/powerpoint/2010/main" val="43372845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E73CAA-0B8E-992C-F7BB-34545CD1961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79BBB73-D988-AC2B-BF63-674C8045EF3A}"/>
              </a:ext>
            </a:extLst>
          </p:cNvPr>
          <p:cNvSpPr>
            <a:spLocks noGrp="1"/>
          </p:cNvSpPr>
          <p:nvPr>
            <p:ph type="title"/>
          </p:nvPr>
        </p:nvSpPr>
        <p:spPr>
          <a:xfrm>
            <a:off x="838200" y="304842"/>
            <a:ext cx="10515600" cy="1116811"/>
          </a:xfrm>
        </p:spPr>
        <p:txBody>
          <a:bodyPr/>
          <a:lstStyle/>
          <a:p>
            <a:pPr algn="ctr"/>
            <a:r>
              <a:rPr lang="en-US" dirty="0"/>
              <a:t>You Chose: card 8</a:t>
            </a:r>
            <a:endParaRPr lang="en-CA" dirty="0"/>
          </a:p>
        </p:txBody>
      </p:sp>
      <p:pic>
        <p:nvPicPr>
          <p:cNvPr id="9" name="Picture 8">
            <a:extLst>
              <a:ext uri="{FF2B5EF4-FFF2-40B4-BE49-F238E27FC236}">
                <a16:creationId xmlns:a16="http://schemas.microsoft.com/office/drawing/2014/main" id="{56E78B61-96EE-005B-A57D-C194D6AF5B9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898842" y="1690240"/>
            <a:ext cx="6394316" cy="4565542"/>
          </a:xfrm>
          <a:prstGeom prst="rect">
            <a:avLst/>
          </a:prstGeom>
        </p:spPr>
      </p:pic>
      <p:sp>
        <p:nvSpPr>
          <p:cNvPr id="4" name="Title 1">
            <a:hlinkClick r:id="rId3" action="ppaction://hlinksldjump"/>
            <a:extLst>
              <a:ext uri="{FF2B5EF4-FFF2-40B4-BE49-F238E27FC236}">
                <a16:creationId xmlns:a16="http://schemas.microsoft.com/office/drawing/2014/main" id="{B8015004-9EEE-12D8-06AE-94393DA8BDDA}"/>
              </a:ext>
            </a:extLst>
          </p:cNvPr>
          <p:cNvSpPr txBox="1">
            <a:spLocks/>
          </p:cNvSpPr>
          <p:nvPr/>
        </p:nvSpPr>
        <p:spPr>
          <a:xfrm>
            <a:off x="316967" y="3429000"/>
            <a:ext cx="2172435" cy="690300"/>
          </a:xfrm>
          <a:prstGeom prst="rect">
            <a:avLst/>
          </a:prstGeom>
          <a:solidFill>
            <a:schemeClr val="tx2">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b">
            <a:normAutofit fontScale="62500" lnSpcReduction="20000"/>
          </a:bodyPr>
          <a:lstStyle>
            <a:lvl1pPr algn="l" defTabSz="914400" rtl="0" eaLnBrk="1" latinLnBrk="0" hangingPunct="1">
              <a:lnSpc>
                <a:spcPct val="90000"/>
              </a:lnSpc>
              <a:spcBef>
                <a:spcPct val="0"/>
              </a:spcBef>
              <a:buNone/>
              <a:defRPr sz="5400" kern="1200">
                <a:solidFill>
                  <a:schemeClr val="tx1"/>
                </a:solidFill>
                <a:latin typeface="+mj-lt"/>
                <a:ea typeface="+mj-ea"/>
                <a:cs typeface="+mj-cs"/>
              </a:defRPr>
            </a:lvl1pPr>
          </a:lstStyle>
          <a:p>
            <a:pPr algn="ctr"/>
            <a:r>
              <a:rPr lang="en-US" sz="4000" dirty="0">
                <a:sym typeface="Wingdings" panose="05000000000000000000" pitchFamily="2" charset="2"/>
              </a:rPr>
              <a:t>Choose round</a:t>
            </a:r>
            <a:endParaRPr lang="en-CA" sz="4000" dirty="0"/>
          </a:p>
        </p:txBody>
      </p:sp>
    </p:spTree>
    <p:extLst>
      <p:ext uri="{BB962C8B-B14F-4D97-AF65-F5344CB8AC3E}">
        <p14:creationId xmlns:p14="http://schemas.microsoft.com/office/powerpoint/2010/main" val="38305207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6F36C9-9FD0-A439-5FB7-8E385E5E3771}"/>
            </a:ext>
          </a:extLst>
        </p:cNvPr>
        <p:cNvGrpSpPr/>
        <p:nvPr/>
      </p:nvGrpSpPr>
      <p:grpSpPr>
        <a:xfrm>
          <a:off x="0" y="0"/>
          <a:ext cx="0" cy="0"/>
          <a:chOff x="0" y="0"/>
          <a:chExt cx="0" cy="0"/>
        </a:xfrm>
      </p:grpSpPr>
      <p:pic>
        <p:nvPicPr>
          <p:cNvPr id="7" name="Picture 6" descr="A game board with a map of a forest&#10;&#10;AI-generated content may be incorrect.">
            <a:extLst>
              <a:ext uri="{FF2B5EF4-FFF2-40B4-BE49-F238E27FC236}">
                <a16:creationId xmlns:a16="http://schemas.microsoft.com/office/drawing/2014/main" id="{833C26F0-85E5-C7D6-3D9B-F8D3DCD869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3062" y="838200"/>
            <a:ext cx="5203078" cy="5203078"/>
          </a:xfrm>
          <a:prstGeom prst="rect">
            <a:avLst/>
          </a:prstGeom>
        </p:spPr>
      </p:pic>
      <p:sp>
        <p:nvSpPr>
          <p:cNvPr id="8" name="Title 1">
            <a:extLst>
              <a:ext uri="{FF2B5EF4-FFF2-40B4-BE49-F238E27FC236}">
                <a16:creationId xmlns:a16="http://schemas.microsoft.com/office/drawing/2014/main" id="{02705C74-6761-047E-FFFA-1B4DCAD813B4}"/>
              </a:ext>
            </a:extLst>
          </p:cNvPr>
          <p:cNvSpPr txBox="1">
            <a:spLocks/>
          </p:cNvSpPr>
          <p:nvPr/>
        </p:nvSpPr>
        <p:spPr>
          <a:xfrm>
            <a:off x="6637948" y="1050912"/>
            <a:ext cx="4620986" cy="86278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Round 8</a:t>
            </a:r>
            <a:endParaRPr lang="en-CA" dirty="0"/>
          </a:p>
        </p:txBody>
      </p:sp>
      <p:sp>
        <p:nvSpPr>
          <p:cNvPr id="9" name="Title 1">
            <a:hlinkClick r:id="" action="ppaction://hlinkshowjump?jump=nextslide"/>
            <a:extLst>
              <a:ext uri="{FF2B5EF4-FFF2-40B4-BE49-F238E27FC236}">
                <a16:creationId xmlns:a16="http://schemas.microsoft.com/office/drawing/2014/main" id="{C29C99A2-D5EE-8D6B-DB46-D22254735628}"/>
              </a:ext>
            </a:extLst>
          </p:cNvPr>
          <p:cNvSpPr txBox="1">
            <a:spLocks/>
          </p:cNvSpPr>
          <p:nvPr/>
        </p:nvSpPr>
        <p:spPr>
          <a:xfrm>
            <a:off x="7862224" y="5116788"/>
            <a:ext cx="2172435" cy="690300"/>
          </a:xfrm>
          <a:prstGeom prst="rect">
            <a:avLst/>
          </a:prstGeom>
          <a:solidFill>
            <a:schemeClr val="tx2">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b">
            <a:normAutofit/>
          </a:bodyPr>
          <a:lstStyle>
            <a:lvl1pPr algn="l" defTabSz="914400" rtl="0" eaLnBrk="1" latinLnBrk="0" hangingPunct="1">
              <a:lnSpc>
                <a:spcPct val="90000"/>
              </a:lnSpc>
              <a:spcBef>
                <a:spcPct val="0"/>
              </a:spcBef>
              <a:buNone/>
              <a:defRPr sz="5400" kern="1200">
                <a:solidFill>
                  <a:schemeClr val="tx1"/>
                </a:solidFill>
                <a:latin typeface="+mj-lt"/>
                <a:ea typeface="+mj-ea"/>
                <a:cs typeface="+mj-cs"/>
              </a:defRPr>
            </a:lvl1pPr>
          </a:lstStyle>
          <a:p>
            <a:pPr algn="ctr"/>
            <a:r>
              <a:rPr lang="en-US" sz="4000" dirty="0"/>
              <a:t>Go!</a:t>
            </a:r>
            <a:endParaRPr lang="en-CA" sz="4000" dirty="0"/>
          </a:p>
        </p:txBody>
      </p:sp>
      <p:pic>
        <p:nvPicPr>
          <p:cNvPr id="11" name="Picture 10">
            <a:extLst>
              <a:ext uri="{FF2B5EF4-FFF2-40B4-BE49-F238E27FC236}">
                <a16:creationId xmlns:a16="http://schemas.microsoft.com/office/drawing/2014/main" id="{F9A910F1-CA4A-577D-AE6E-5FC03FC0A8F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212212" y="2189331"/>
            <a:ext cx="3472460" cy="2479337"/>
          </a:xfrm>
          <a:prstGeom prst="rect">
            <a:avLst/>
          </a:prstGeom>
        </p:spPr>
      </p:pic>
    </p:spTree>
    <p:extLst>
      <p:ext uri="{BB962C8B-B14F-4D97-AF65-F5344CB8AC3E}">
        <p14:creationId xmlns:p14="http://schemas.microsoft.com/office/powerpoint/2010/main" val="281678814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0BD92A-DA2F-5B54-A7C1-D42034B1823D}"/>
            </a:ext>
          </a:extLst>
        </p:cNvPr>
        <p:cNvGrpSpPr/>
        <p:nvPr/>
      </p:nvGrpSpPr>
      <p:grpSpPr>
        <a:xfrm>
          <a:off x="0" y="0"/>
          <a:ext cx="0" cy="0"/>
          <a:chOff x="0" y="0"/>
          <a:chExt cx="0" cy="0"/>
        </a:xfrm>
      </p:grpSpPr>
      <p:pic>
        <p:nvPicPr>
          <p:cNvPr id="17" name="Picture 16">
            <a:hlinkClick r:id="rId2" action="ppaction://hlinksldjump"/>
            <a:extLst>
              <a:ext uri="{FF2B5EF4-FFF2-40B4-BE49-F238E27FC236}">
                <a16:creationId xmlns:a16="http://schemas.microsoft.com/office/drawing/2014/main" id="{095DCAE4-8684-7AD5-3D09-82B6FED4DF4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65014" y="1933308"/>
            <a:ext cx="2496030" cy="1782165"/>
          </a:xfrm>
          <a:prstGeom prst="rect">
            <a:avLst/>
          </a:prstGeom>
        </p:spPr>
      </p:pic>
      <p:sp>
        <p:nvSpPr>
          <p:cNvPr id="27" name="Content Placeholder 2">
            <a:extLst>
              <a:ext uri="{FF2B5EF4-FFF2-40B4-BE49-F238E27FC236}">
                <a16:creationId xmlns:a16="http://schemas.microsoft.com/office/drawing/2014/main" id="{A778FC15-CD8D-C8D0-0BC9-473146029B31}"/>
              </a:ext>
            </a:extLst>
          </p:cNvPr>
          <p:cNvSpPr>
            <a:spLocks noGrp="1"/>
          </p:cNvSpPr>
          <p:nvPr>
            <p:ph idx="1"/>
          </p:nvPr>
        </p:nvSpPr>
        <p:spPr>
          <a:xfrm>
            <a:off x="1836527" y="1568369"/>
            <a:ext cx="10515600" cy="4114801"/>
          </a:xfrm>
        </p:spPr>
        <p:txBody>
          <a:bodyPr/>
          <a:lstStyle/>
          <a:p>
            <a:pPr marL="0" indent="0">
              <a:buNone/>
            </a:pPr>
            <a:r>
              <a:rPr lang="en-US" b="1" dirty="0"/>
              <a:t>1 		              2                                         3                                         4</a:t>
            </a:r>
          </a:p>
          <a:p>
            <a:pPr marL="0" indent="0">
              <a:buNone/>
            </a:pPr>
            <a:endParaRPr lang="en-US" b="1" dirty="0"/>
          </a:p>
          <a:p>
            <a:pPr marL="0" indent="0">
              <a:buNone/>
            </a:pPr>
            <a:endParaRPr lang="en-US" b="1" dirty="0"/>
          </a:p>
          <a:p>
            <a:pPr marL="0" indent="0">
              <a:buNone/>
            </a:pPr>
            <a:endParaRPr lang="en-US" b="1" dirty="0"/>
          </a:p>
          <a:p>
            <a:pPr marL="0" indent="0">
              <a:buNone/>
            </a:pPr>
            <a:endParaRPr lang="en-US" sz="900" b="1" dirty="0"/>
          </a:p>
          <a:p>
            <a:pPr marL="0" indent="0">
              <a:buNone/>
            </a:pPr>
            <a:r>
              <a:rPr lang="en-US" b="1" dirty="0"/>
              <a:t>5                                         6                                         7                                         8</a:t>
            </a:r>
            <a:endParaRPr lang="en-CA" b="1" dirty="0"/>
          </a:p>
        </p:txBody>
      </p:sp>
      <p:sp>
        <p:nvSpPr>
          <p:cNvPr id="2" name="Title 1">
            <a:extLst>
              <a:ext uri="{FF2B5EF4-FFF2-40B4-BE49-F238E27FC236}">
                <a16:creationId xmlns:a16="http://schemas.microsoft.com/office/drawing/2014/main" id="{75F4A1A8-153D-1040-3A84-8FEE8A67142D}"/>
              </a:ext>
            </a:extLst>
          </p:cNvPr>
          <p:cNvSpPr>
            <a:spLocks noGrp="1"/>
          </p:cNvSpPr>
          <p:nvPr>
            <p:ph type="title"/>
          </p:nvPr>
        </p:nvSpPr>
        <p:spPr>
          <a:xfrm>
            <a:off x="838200" y="659267"/>
            <a:ext cx="10515600" cy="727766"/>
          </a:xfrm>
        </p:spPr>
        <p:txBody>
          <a:bodyPr/>
          <a:lstStyle/>
          <a:p>
            <a:pPr algn="ctr"/>
            <a:r>
              <a:rPr lang="en-US" dirty="0"/>
              <a:t>Round 8: Choose your Card!</a:t>
            </a:r>
            <a:endParaRPr lang="en-CA" dirty="0"/>
          </a:p>
        </p:txBody>
      </p:sp>
      <p:pic>
        <p:nvPicPr>
          <p:cNvPr id="18" name="Picture 17">
            <a:hlinkClick r:id="rId4" action="ppaction://hlinksldjump"/>
            <a:extLst>
              <a:ext uri="{FF2B5EF4-FFF2-40B4-BE49-F238E27FC236}">
                <a16:creationId xmlns:a16="http://schemas.microsoft.com/office/drawing/2014/main" id="{1E4AA5DD-5DFA-6F82-E5BC-BD22299D4D6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486994" y="1933308"/>
            <a:ext cx="2496030" cy="1782165"/>
          </a:xfrm>
          <a:prstGeom prst="rect">
            <a:avLst/>
          </a:prstGeom>
        </p:spPr>
      </p:pic>
      <p:pic>
        <p:nvPicPr>
          <p:cNvPr id="19" name="Picture 18">
            <a:hlinkClick r:id="rId5" action="ppaction://hlinksldjump"/>
            <a:extLst>
              <a:ext uri="{FF2B5EF4-FFF2-40B4-BE49-F238E27FC236}">
                <a16:creationId xmlns:a16="http://schemas.microsoft.com/office/drawing/2014/main" id="{C8DFA281-D15F-55DA-1B77-7ADBF11D55C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208974" y="1933308"/>
            <a:ext cx="2496030" cy="1782165"/>
          </a:xfrm>
          <a:prstGeom prst="rect">
            <a:avLst/>
          </a:prstGeom>
        </p:spPr>
      </p:pic>
      <p:pic>
        <p:nvPicPr>
          <p:cNvPr id="20" name="Picture 19">
            <a:hlinkClick r:id="rId6" action="ppaction://hlinksldjump"/>
            <a:extLst>
              <a:ext uri="{FF2B5EF4-FFF2-40B4-BE49-F238E27FC236}">
                <a16:creationId xmlns:a16="http://schemas.microsoft.com/office/drawing/2014/main" id="{9E75C180-C722-8F56-B5BC-46CF3115B29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930954" y="1933308"/>
            <a:ext cx="2496030" cy="1782165"/>
          </a:xfrm>
          <a:prstGeom prst="rect">
            <a:avLst/>
          </a:prstGeom>
        </p:spPr>
      </p:pic>
      <p:pic>
        <p:nvPicPr>
          <p:cNvPr id="23" name="Picture 22">
            <a:hlinkClick r:id="rId7" action="ppaction://hlinksldjump"/>
            <a:extLst>
              <a:ext uri="{FF2B5EF4-FFF2-40B4-BE49-F238E27FC236}">
                <a16:creationId xmlns:a16="http://schemas.microsoft.com/office/drawing/2014/main" id="{B08B31D4-D8CC-0906-8E2A-7D733AC9A75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65014" y="4064979"/>
            <a:ext cx="2496030" cy="1782165"/>
          </a:xfrm>
          <a:prstGeom prst="rect">
            <a:avLst/>
          </a:prstGeom>
        </p:spPr>
      </p:pic>
      <p:pic>
        <p:nvPicPr>
          <p:cNvPr id="24" name="Picture 23">
            <a:hlinkClick r:id="rId8" action="ppaction://hlinksldjump"/>
            <a:extLst>
              <a:ext uri="{FF2B5EF4-FFF2-40B4-BE49-F238E27FC236}">
                <a16:creationId xmlns:a16="http://schemas.microsoft.com/office/drawing/2014/main" id="{8CAA5F26-8CEF-04E8-6C00-8402EFF5AC5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486994" y="4064979"/>
            <a:ext cx="2496030" cy="1782165"/>
          </a:xfrm>
          <a:prstGeom prst="rect">
            <a:avLst/>
          </a:prstGeom>
        </p:spPr>
      </p:pic>
      <p:pic>
        <p:nvPicPr>
          <p:cNvPr id="25" name="Picture 24">
            <a:hlinkClick r:id="rId9" action="ppaction://hlinksldjump"/>
            <a:extLst>
              <a:ext uri="{FF2B5EF4-FFF2-40B4-BE49-F238E27FC236}">
                <a16:creationId xmlns:a16="http://schemas.microsoft.com/office/drawing/2014/main" id="{68927125-26DE-5FAC-14EB-9888AE24D99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208974" y="4064979"/>
            <a:ext cx="2496030" cy="1782165"/>
          </a:xfrm>
          <a:prstGeom prst="rect">
            <a:avLst/>
          </a:prstGeom>
        </p:spPr>
      </p:pic>
      <p:pic>
        <p:nvPicPr>
          <p:cNvPr id="26" name="Picture 25">
            <a:hlinkClick r:id="rId10" action="ppaction://hlinksldjump"/>
            <a:extLst>
              <a:ext uri="{FF2B5EF4-FFF2-40B4-BE49-F238E27FC236}">
                <a16:creationId xmlns:a16="http://schemas.microsoft.com/office/drawing/2014/main" id="{516D4F81-34F2-C8BB-AF33-20667B185D0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930954" y="4064979"/>
            <a:ext cx="2496030" cy="1782165"/>
          </a:xfrm>
          <a:prstGeom prst="rect">
            <a:avLst/>
          </a:prstGeom>
        </p:spPr>
      </p:pic>
    </p:spTree>
    <p:extLst>
      <p:ext uri="{BB962C8B-B14F-4D97-AF65-F5344CB8AC3E}">
        <p14:creationId xmlns:p14="http://schemas.microsoft.com/office/powerpoint/2010/main" val="25939637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C13C07-1A83-7711-51E0-7FDF9F7B555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7EC2052-F03C-8210-BDF6-EF2E03D359E0}"/>
              </a:ext>
            </a:extLst>
          </p:cNvPr>
          <p:cNvSpPr>
            <a:spLocks noGrp="1"/>
          </p:cNvSpPr>
          <p:nvPr>
            <p:ph type="title"/>
          </p:nvPr>
        </p:nvSpPr>
        <p:spPr>
          <a:xfrm>
            <a:off x="838200" y="304842"/>
            <a:ext cx="10515600" cy="1116811"/>
          </a:xfrm>
        </p:spPr>
        <p:txBody>
          <a:bodyPr/>
          <a:lstStyle/>
          <a:p>
            <a:pPr algn="ctr"/>
            <a:r>
              <a:rPr lang="en-US" dirty="0"/>
              <a:t>You Chose: card 1</a:t>
            </a:r>
            <a:endParaRPr lang="en-CA" dirty="0"/>
          </a:p>
        </p:txBody>
      </p:sp>
      <p:pic>
        <p:nvPicPr>
          <p:cNvPr id="9" name="Picture 8">
            <a:extLst>
              <a:ext uri="{FF2B5EF4-FFF2-40B4-BE49-F238E27FC236}">
                <a16:creationId xmlns:a16="http://schemas.microsoft.com/office/drawing/2014/main" id="{AA031205-AF92-78A0-8B08-1A4F8DBFBCB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898842" y="1690240"/>
            <a:ext cx="6394316" cy="4565542"/>
          </a:xfrm>
          <a:prstGeom prst="rect">
            <a:avLst/>
          </a:prstGeom>
        </p:spPr>
      </p:pic>
      <p:sp>
        <p:nvSpPr>
          <p:cNvPr id="4" name="Title 1">
            <a:hlinkClick r:id="rId3" action="ppaction://hlinksldjump"/>
            <a:extLst>
              <a:ext uri="{FF2B5EF4-FFF2-40B4-BE49-F238E27FC236}">
                <a16:creationId xmlns:a16="http://schemas.microsoft.com/office/drawing/2014/main" id="{3EA672C7-9F6E-095F-898C-6BD6BABF374E}"/>
              </a:ext>
            </a:extLst>
          </p:cNvPr>
          <p:cNvSpPr txBox="1">
            <a:spLocks/>
          </p:cNvSpPr>
          <p:nvPr/>
        </p:nvSpPr>
        <p:spPr>
          <a:xfrm>
            <a:off x="316967" y="3429000"/>
            <a:ext cx="2172435" cy="690300"/>
          </a:xfrm>
          <a:prstGeom prst="rect">
            <a:avLst/>
          </a:prstGeom>
          <a:solidFill>
            <a:schemeClr val="tx2">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b">
            <a:normAutofit fontScale="62500" lnSpcReduction="20000"/>
          </a:bodyPr>
          <a:lstStyle>
            <a:lvl1pPr algn="l" defTabSz="914400" rtl="0" eaLnBrk="1" latinLnBrk="0" hangingPunct="1">
              <a:lnSpc>
                <a:spcPct val="90000"/>
              </a:lnSpc>
              <a:spcBef>
                <a:spcPct val="0"/>
              </a:spcBef>
              <a:buNone/>
              <a:defRPr sz="5400" kern="1200">
                <a:solidFill>
                  <a:schemeClr val="tx1"/>
                </a:solidFill>
                <a:latin typeface="+mj-lt"/>
                <a:ea typeface="+mj-ea"/>
                <a:cs typeface="+mj-cs"/>
              </a:defRPr>
            </a:lvl1pPr>
          </a:lstStyle>
          <a:p>
            <a:pPr algn="ctr"/>
            <a:r>
              <a:rPr lang="en-US" sz="4000" dirty="0">
                <a:sym typeface="Wingdings" panose="05000000000000000000" pitchFamily="2" charset="2"/>
              </a:rPr>
              <a:t>Choose round</a:t>
            </a:r>
            <a:endParaRPr lang="en-CA" sz="4000" dirty="0"/>
          </a:p>
        </p:txBody>
      </p:sp>
    </p:spTree>
    <p:extLst>
      <p:ext uri="{BB962C8B-B14F-4D97-AF65-F5344CB8AC3E}">
        <p14:creationId xmlns:p14="http://schemas.microsoft.com/office/powerpoint/2010/main" val="245180773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9BE7EB-BF05-4A52-BB38-F9F44B8847A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4B71857-2451-51F0-3687-478E511DBCF1}"/>
              </a:ext>
            </a:extLst>
          </p:cNvPr>
          <p:cNvSpPr>
            <a:spLocks noGrp="1"/>
          </p:cNvSpPr>
          <p:nvPr>
            <p:ph type="title"/>
          </p:nvPr>
        </p:nvSpPr>
        <p:spPr>
          <a:xfrm>
            <a:off x="838200" y="304842"/>
            <a:ext cx="10515600" cy="1116811"/>
          </a:xfrm>
        </p:spPr>
        <p:txBody>
          <a:bodyPr/>
          <a:lstStyle/>
          <a:p>
            <a:pPr algn="ctr"/>
            <a:r>
              <a:rPr lang="en-US" dirty="0"/>
              <a:t>You Chose: card 2</a:t>
            </a:r>
            <a:endParaRPr lang="en-CA" dirty="0"/>
          </a:p>
        </p:txBody>
      </p:sp>
      <p:pic>
        <p:nvPicPr>
          <p:cNvPr id="9" name="Picture 8">
            <a:extLst>
              <a:ext uri="{FF2B5EF4-FFF2-40B4-BE49-F238E27FC236}">
                <a16:creationId xmlns:a16="http://schemas.microsoft.com/office/drawing/2014/main" id="{AF8CB06C-8759-A1A0-9851-F9DA2096AD6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898842" y="1690240"/>
            <a:ext cx="6394316" cy="4565542"/>
          </a:xfrm>
          <a:prstGeom prst="rect">
            <a:avLst/>
          </a:prstGeom>
        </p:spPr>
      </p:pic>
      <p:sp>
        <p:nvSpPr>
          <p:cNvPr id="4" name="Title 1">
            <a:hlinkClick r:id="rId3" action="ppaction://hlinksldjump"/>
            <a:extLst>
              <a:ext uri="{FF2B5EF4-FFF2-40B4-BE49-F238E27FC236}">
                <a16:creationId xmlns:a16="http://schemas.microsoft.com/office/drawing/2014/main" id="{1A362A7A-6B28-D15E-4E9D-972DC820BB5E}"/>
              </a:ext>
            </a:extLst>
          </p:cNvPr>
          <p:cNvSpPr txBox="1">
            <a:spLocks/>
          </p:cNvSpPr>
          <p:nvPr/>
        </p:nvSpPr>
        <p:spPr>
          <a:xfrm>
            <a:off x="316967" y="3429000"/>
            <a:ext cx="2172435" cy="690300"/>
          </a:xfrm>
          <a:prstGeom prst="rect">
            <a:avLst/>
          </a:prstGeom>
          <a:solidFill>
            <a:schemeClr val="tx2">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b">
            <a:normAutofit fontScale="62500" lnSpcReduction="20000"/>
          </a:bodyPr>
          <a:lstStyle>
            <a:lvl1pPr algn="l" defTabSz="914400" rtl="0" eaLnBrk="1" latinLnBrk="0" hangingPunct="1">
              <a:lnSpc>
                <a:spcPct val="90000"/>
              </a:lnSpc>
              <a:spcBef>
                <a:spcPct val="0"/>
              </a:spcBef>
              <a:buNone/>
              <a:defRPr sz="5400" kern="1200">
                <a:solidFill>
                  <a:schemeClr val="tx1"/>
                </a:solidFill>
                <a:latin typeface="+mj-lt"/>
                <a:ea typeface="+mj-ea"/>
                <a:cs typeface="+mj-cs"/>
              </a:defRPr>
            </a:lvl1pPr>
          </a:lstStyle>
          <a:p>
            <a:pPr algn="ctr"/>
            <a:r>
              <a:rPr lang="en-US" sz="4000" dirty="0">
                <a:sym typeface="Wingdings" panose="05000000000000000000" pitchFamily="2" charset="2"/>
              </a:rPr>
              <a:t>Choose round</a:t>
            </a:r>
            <a:endParaRPr lang="en-CA" sz="4000" dirty="0"/>
          </a:p>
        </p:txBody>
      </p:sp>
    </p:spTree>
    <p:extLst>
      <p:ext uri="{BB962C8B-B14F-4D97-AF65-F5344CB8AC3E}">
        <p14:creationId xmlns:p14="http://schemas.microsoft.com/office/powerpoint/2010/main" val="332281353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24885E-336F-F254-0749-22F8079FFC5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137B609-9C25-7D3C-3DEE-0B958A30F0A9}"/>
              </a:ext>
            </a:extLst>
          </p:cNvPr>
          <p:cNvSpPr>
            <a:spLocks noGrp="1"/>
          </p:cNvSpPr>
          <p:nvPr>
            <p:ph type="title"/>
          </p:nvPr>
        </p:nvSpPr>
        <p:spPr>
          <a:xfrm>
            <a:off x="838200" y="304842"/>
            <a:ext cx="10515600" cy="1116811"/>
          </a:xfrm>
        </p:spPr>
        <p:txBody>
          <a:bodyPr/>
          <a:lstStyle/>
          <a:p>
            <a:pPr algn="ctr"/>
            <a:r>
              <a:rPr lang="en-US" dirty="0"/>
              <a:t>You Chose: card 3</a:t>
            </a:r>
            <a:endParaRPr lang="en-CA" dirty="0"/>
          </a:p>
        </p:txBody>
      </p:sp>
      <p:pic>
        <p:nvPicPr>
          <p:cNvPr id="9" name="Picture 8">
            <a:extLst>
              <a:ext uri="{FF2B5EF4-FFF2-40B4-BE49-F238E27FC236}">
                <a16:creationId xmlns:a16="http://schemas.microsoft.com/office/drawing/2014/main" id="{9C88F1F4-CB97-B068-1FF3-28FA1673A57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898842" y="1690240"/>
            <a:ext cx="6394316" cy="4565542"/>
          </a:xfrm>
          <a:prstGeom prst="rect">
            <a:avLst/>
          </a:prstGeom>
        </p:spPr>
      </p:pic>
      <p:sp>
        <p:nvSpPr>
          <p:cNvPr id="4" name="Title 1">
            <a:hlinkClick r:id="rId3" action="ppaction://hlinksldjump"/>
            <a:extLst>
              <a:ext uri="{FF2B5EF4-FFF2-40B4-BE49-F238E27FC236}">
                <a16:creationId xmlns:a16="http://schemas.microsoft.com/office/drawing/2014/main" id="{6F41835B-A88C-9D00-08F9-9D7FF6B82E87}"/>
              </a:ext>
            </a:extLst>
          </p:cNvPr>
          <p:cNvSpPr txBox="1">
            <a:spLocks/>
          </p:cNvSpPr>
          <p:nvPr/>
        </p:nvSpPr>
        <p:spPr>
          <a:xfrm>
            <a:off x="316967" y="3429000"/>
            <a:ext cx="2172435" cy="690300"/>
          </a:xfrm>
          <a:prstGeom prst="rect">
            <a:avLst/>
          </a:prstGeom>
          <a:solidFill>
            <a:schemeClr val="tx2">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b">
            <a:normAutofit fontScale="62500" lnSpcReduction="20000"/>
          </a:bodyPr>
          <a:lstStyle>
            <a:lvl1pPr algn="l" defTabSz="914400" rtl="0" eaLnBrk="1" latinLnBrk="0" hangingPunct="1">
              <a:lnSpc>
                <a:spcPct val="90000"/>
              </a:lnSpc>
              <a:spcBef>
                <a:spcPct val="0"/>
              </a:spcBef>
              <a:buNone/>
              <a:defRPr sz="5400" kern="1200">
                <a:solidFill>
                  <a:schemeClr val="tx1"/>
                </a:solidFill>
                <a:latin typeface="+mj-lt"/>
                <a:ea typeface="+mj-ea"/>
                <a:cs typeface="+mj-cs"/>
              </a:defRPr>
            </a:lvl1pPr>
          </a:lstStyle>
          <a:p>
            <a:pPr algn="ctr"/>
            <a:r>
              <a:rPr lang="en-US" sz="4000" dirty="0">
                <a:sym typeface="Wingdings" panose="05000000000000000000" pitchFamily="2" charset="2"/>
              </a:rPr>
              <a:t>Choose round</a:t>
            </a:r>
            <a:endParaRPr lang="en-CA" sz="4000" dirty="0"/>
          </a:p>
        </p:txBody>
      </p:sp>
    </p:spTree>
    <p:extLst>
      <p:ext uri="{BB962C8B-B14F-4D97-AF65-F5344CB8AC3E}">
        <p14:creationId xmlns:p14="http://schemas.microsoft.com/office/powerpoint/2010/main" val="247366979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AE151C-846B-8E27-8A8D-592532FF019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8A7BBF1-C56E-138A-F163-D9557DDEFD06}"/>
              </a:ext>
            </a:extLst>
          </p:cNvPr>
          <p:cNvSpPr>
            <a:spLocks noGrp="1"/>
          </p:cNvSpPr>
          <p:nvPr>
            <p:ph type="title"/>
          </p:nvPr>
        </p:nvSpPr>
        <p:spPr>
          <a:xfrm>
            <a:off x="838200" y="304842"/>
            <a:ext cx="10515600" cy="1116811"/>
          </a:xfrm>
        </p:spPr>
        <p:txBody>
          <a:bodyPr/>
          <a:lstStyle/>
          <a:p>
            <a:pPr algn="ctr"/>
            <a:r>
              <a:rPr lang="en-US" dirty="0"/>
              <a:t>You Chose: card 4</a:t>
            </a:r>
            <a:endParaRPr lang="en-CA" dirty="0"/>
          </a:p>
        </p:txBody>
      </p:sp>
      <p:pic>
        <p:nvPicPr>
          <p:cNvPr id="9" name="Picture 8">
            <a:extLst>
              <a:ext uri="{FF2B5EF4-FFF2-40B4-BE49-F238E27FC236}">
                <a16:creationId xmlns:a16="http://schemas.microsoft.com/office/drawing/2014/main" id="{9E181E21-3827-8A07-BB74-1B2CCCFCDC0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898842" y="1690240"/>
            <a:ext cx="6394316" cy="4565542"/>
          </a:xfrm>
          <a:prstGeom prst="rect">
            <a:avLst/>
          </a:prstGeom>
        </p:spPr>
      </p:pic>
      <p:sp>
        <p:nvSpPr>
          <p:cNvPr id="4" name="Title 1">
            <a:hlinkClick r:id="rId3" action="ppaction://hlinksldjump"/>
            <a:extLst>
              <a:ext uri="{FF2B5EF4-FFF2-40B4-BE49-F238E27FC236}">
                <a16:creationId xmlns:a16="http://schemas.microsoft.com/office/drawing/2014/main" id="{0A8A5AD3-AA7F-E18B-035D-F8323D2A60E7}"/>
              </a:ext>
            </a:extLst>
          </p:cNvPr>
          <p:cNvSpPr txBox="1">
            <a:spLocks/>
          </p:cNvSpPr>
          <p:nvPr/>
        </p:nvSpPr>
        <p:spPr>
          <a:xfrm>
            <a:off x="316967" y="3429000"/>
            <a:ext cx="2172435" cy="690300"/>
          </a:xfrm>
          <a:prstGeom prst="rect">
            <a:avLst/>
          </a:prstGeom>
          <a:solidFill>
            <a:schemeClr val="tx2">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b">
            <a:normAutofit fontScale="62500" lnSpcReduction="20000"/>
          </a:bodyPr>
          <a:lstStyle>
            <a:lvl1pPr algn="l" defTabSz="914400" rtl="0" eaLnBrk="1" latinLnBrk="0" hangingPunct="1">
              <a:lnSpc>
                <a:spcPct val="90000"/>
              </a:lnSpc>
              <a:spcBef>
                <a:spcPct val="0"/>
              </a:spcBef>
              <a:buNone/>
              <a:defRPr sz="5400" kern="1200">
                <a:solidFill>
                  <a:schemeClr val="tx1"/>
                </a:solidFill>
                <a:latin typeface="+mj-lt"/>
                <a:ea typeface="+mj-ea"/>
                <a:cs typeface="+mj-cs"/>
              </a:defRPr>
            </a:lvl1pPr>
          </a:lstStyle>
          <a:p>
            <a:pPr algn="ctr"/>
            <a:r>
              <a:rPr lang="en-US" sz="4000" dirty="0">
                <a:sym typeface="Wingdings" panose="05000000000000000000" pitchFamily="2" charset="2"/>
              </a:rPr>
              <a:t>Choose round</a:t>
            </a:r>
            <a:endParaRPr lang="en-CA" sz="4000" dirty="0"/>
          </a:p>
        </p:txBody>
      </p:sp>
    </p:spTree>
    <p:extLst>
      <p:ext uri="{BB962C8B-B14F-4D97-AF65-F5344CB8AC3E}">
        <p14:creationId xmlns:p14="http://schemas.microsoft.com/office/powerpoint/2010/main" val="8767738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CE53E3-457E-AD2F-C8CD-2DAAE54141B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4280B96-ACB1-0665-3C3F-2ABF99DAD6B9}"/>
              </a:ext>
            </a:extLst>
          </p:cNvPr>
          <p:cNvSpPr>
            <a:spLocks noGrp="1"/>
          </p:cNvSpPr>
          <p:nvPr>
            <p:ph type="title"/>
          </p:nvPr>
        </p:nvSpPr>
        <p:spPr>
          <a:xfrm>
            <a:off x="408333" y="327992"/>
            <a:ext cx="10515600" cy="1116811"/>
          </a:xfrm>
        </p:spPr>
        <p:txBody>
          <a:bodyPr/>
          <a:lstStyle/>
          <a:p>
            <a:r>
              <a:rPr lang="en-US" dirty="0"/>
              <a:t>You Chose: Player 6</a:t>
            </a:r>
            <a:endParaRPr lang="en-CA" dirty="0"/>
          </a:p>
        </p:txBody>
      </p:sp>
      <p:pic>
        <p:nvPicPr>
          <p:cNvPr id="5" name="Content Placeholder 4">
            <a:extLst>
              <a:ext uri="{FF2B5EF4-FFF2-40B4-BE49-F238E27FC236}">
                <a16:creationId xmlns:a16="http://schemas.microsoft.com/office/drawing/2014/main" id="{9BB0378D-4DDF-973E-9FE7-56A8253AF50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7135726" y="332753"/>
            <a:ext cx="4647941" cy="6197255"/>
          </a:xfrm>
        </p:spPr>
      </p:pic>
      <p:pic>
        <p:nvPicPr>
          <p:cNvPr id="4" name="Picture 3">
            <a:extLst>
              <a:ext uri="{FF2B5EF4-FFF2-40B4-BE49-F238E27FC236}">
                <a16:creationId xmlns:a16="http://schemas.microsoft.com/office/drawing/2014/main" id="{33E2701B-7F55-0420-7D94-7464D561F0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34737" y="2287713"/>
            <a:ext cx="609747" cy="221726"/>
          </a:xfrm>
          <a:prstGeom prst="rect">
            <a:avLst/>
          </a:prstGeom>
        </p:spPr>
      </p:pic>
      <p:sp>
        <p:nvSpPr>
          <p:cNvPr id="9" name="Content Placeholder 2">
            <a:extLst>
              <a:ext uri="{FF2B5EF4-FFF2-40B4-BE49-F238E27FC236}">
                <a16:creationId xmlns:a16="http://schemas.microsoft.com/office/drawing/2014/main" id="{ACF0AFB2-681B-C04D-538C-F9E856EF20AE}"/>
              </a:ext>
            </a:extLst>
          </p:cNvPr>
          <p:cNvSpPr txBox="1">
            <a:spLocks/>
          </p:cNvSpPr>
          <p:nvPr/>
        </p:nvSpPr>
        <p:spPr>
          <a:xfrm>
            <a:off x="267105" y="2096194"/>
            <a:ext cx="6152909" cy="3274460"/>
          </a:xfrm>
          <a:prstGeom prst="rect">
            <a:avLst/>
          </a:prstGeom>
        </p:spPr>
        <p:txBody>
          <a:bodyPr vert="horz" lIns="91440" tIns="45720" rIns="91440" bIns="45720" rtlCol="0">
            <a:normAutofit/>
          </a:bodyPr>
          <a:lstStyle>
            <a:lvl1pPr marL="228600" indent="-228600" algn="l" defTabSz="914400" rtl="0" eaLnBrk="1" latinLnBrk="0" hangingPunct="1">
              <a:lnSpc>
                <a:spcPct val="110000"/>
              </a:lnSpc>
              <a:spcBef>
                <a:spcPts val="1000"/>
              </a:spcBef>
              <a:buSzPct val="80000"/>
              <a:buFont typeface="Arial" panose="020B0604020202020204" pitchFamily="34" charset="0"/>
              <a:buChar char="•"/>
              <a:defRPr sz="2000" kern="1200">
                <a:solidFill>
                  <a:schemeClr val="tx1"/>
                </a:solidFill>
                <a:latin typeface="+mn-lt"/>
                <a:ea typeface="+mn-ea"/>
                <a:cs typeface="+mn-cs"/>
              </a:defRPr>
            </a:lvl1pPr>
            <a:lvl2pPr marL="502920" indent="-228600" algn="l" defTabSz="914400" rtl="0" eaLnBrk="1" latinLnBrk="0" hangingPunct="1">
              <a:lnSpc>
                <a:spcPct val="110000"/>
              </a:lnSpc>
              <a:spcBef>
                <a:spcPts val="500"/>
              </a:spcBef>
              <a:buSzPct val="80000"/>
              <a:buFont typeface="Goudy Old Style" panose="02020502050305020303" pitchFamily="18" charset="0"/>
              <a:buChar char="–"/>
              <a:defRPr sz="1800" i="1" kern="1200">
                <a:solidFill>
                  <a:schemeClr val="tx1"/>
                </a:solidFill>
                <a:latin typeface="+mn-lt"/>
                <a:ea typeface="+mn-ea"/>
                <a:cs typeface="+mn-cs"/>
              </a:defRPr>
            </a:lvl2pPr>
            <a:lvl3pPr marL="822960" indent="-228600" algn="l" defTabSz="914400" rtl="0" eaLnBrk="1" latinLnBrk="0" hangingPunct="1">
              <a:lnSpc>
                <a:spcPct val="110000"/>
              </a:lnSpc>
              <a:spcBef>
                <a:spcPts val="500"/>
              </a:spcBef>
              <a:buSzPct val="80000"/>
              <a:buFont typeface="Arial" panose="020B0604020202020204" pitchFamily="34" charset="0"/>
              <a:buChar char="•"/>
              <a:defRPr sz="1600" kern="1200">
                <a:solidFill>
                  <a:schemeClr val="tx1"/>
                </a:solidFill>
                <a:latin typeface="+mn-lt"/>
                <a:ea typeface="+mn-ea"/>
                <a:cs typeface="+mn-cs"/>
              </a:defRPr>
            </a:lvl3pPr>
            <a:lvl4pPr marL="1097280" indent="-228600" algn="l" defTabSz="914400" rtl="0" eaLnBrk="1" latinLnBrk="0" hangingPunct="1">
              <a:lnSpc>
                <a:spcPct val="110000"/>
              </a:lnSpc>
              <a:spcBef>
                <a:spcPts val="500"/>
              </a:spcBef>
              <a:buSzPct val="80000"/>
              <a:buFont typeface="Goudy Old Style" panose="02020502050305020303" pitchFamily="18" charset="0"/>
              <a:buChar char="–"/>
              <a:defRPr sz="1400" i="1" kern="1200">
                <a:solidFill>
                  <a:schemeClr val="tx1"/>
                </a:solidFill>
                <a:latin typeface="+mn-lt"/>
                <a:ea typeface="+mn-ea"/>
                <a:cs typeface="+mn-cs"/>
              </a:defRPr>
            </a:lvl4pPr>
            <a:lvl5pPr marL="1371600" indent="-228600" algn="l" defTabSz="914400" rtl="0" eaLnBrk="1" latinLnBrk="0" hangingPunct="1">
              <a:lnSpc>
                <a:spcPct val="110000"/>
              </a:lnSpc>
              <a:spcBef>
                <a:spcPts val="500"/>
              </a:spcBef>
              <a:buSzPct val="80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t>Jayden is non-binary, 27-years old, and White</a:t>
            </a:r>
          </a:p>
          <a:p>
            <a:pPr algn="ctr"/>
            <a:r>
              <a:rPr lang="en-US" dirty="0"/>
              <a:t>Jayden does NOT smoke</a:t>
            </a:r>
          </a:p>
          <a:p>
            <a:pPr algn="ctr"/>
            <a:r>
              <a:rPr lang="en-US" dirty="0"/>
              <a:t>Jayden has access to public transportation</a:t>
            </a:r>
          </a:p>
          <a:p>
            <a:pPr algn="ctr"/>
            <a:r>
              <a:rPr lang="en-US" dirty="0"/>
              <a:t>Jayden’s adverse childhood experience (ACE) score is 7</a:t>
            </a:r>
          </a:p>
          <a:p>
            <a:pPr algn="ctr"/>
            <a:endParaRPr lang="en-US" dirty="0"/>
          </a:p>
          <a:p>
            <a:pPr marL="0" indent="0" algn="ctr">
              <a:buNone/>
            </a:pPr>
            <a:r>
              <a:rPr lang="en-US" b="1" dirty="0"/>
              <a:t>Take a photo of your character card to</a:t>
            </a:r>
            <a:br>
              <a:rPr lang="en-US" b="1" dirty="0"/>
            </a:br>
            <a:r>
              <a:rPr lang="en-US" b="1" dirty="0"/>
              <a:t>remember your stats! </a:t>
            </a:r>
            <a:endParaRPr lang="en-CA" b="1" dirty="0"/>
          </a:p>
        </p:txBody>
      </p:sp>
      <p:sp>
        <p:nvSpPr>
          <p:cNvPr id="10" name="Title 1">
            <a:hlinkClick r:id="rId4" action="ppaction://hlinksldjump"/>
            <a:extLst>
              <a:ext uri="{FF2B5EF4-FFF2-40B4-BE49-F238E27FC236}">
                <a16:creationId xmlns:a16="http://schemas.microsoft.com/office/drawing/2014/main" id="{FDEA2650-6FAA-DE4E-3923-AB823BC47477}"/>
              </a:ext>
            </a:extLst>
          </p:cNvPr>
          <p:cNvSpPr txBox="1">
            <a:spLocks/>
          </p:cNvSpPr>
          <p:nvPr/>
        </p:nvSpPr>
        <p:spPr>
          <a:xfrm>
            <a:off x="3531868" y="5662839"/>
            <a:ext cx="2172435" cy="690300"/>
          </a:xfrm>
          <a:prstGeom prst="rect">
            <a:avLst/>
          </a:prstGeom>
          <a:solidFill>
            <a:schemeClr val="tx2">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b">
            <a:normAutofit fontScale="62500" lnSpcReduction="20000"/>
          </a:bodyPr>
          <a:lstStyle>
            <a:lvl1pPr algn="l" defTabSz="914400" rtl="0" eaLnBrk="1" latinLnBrk="0" hangingPunct="1">
              <a:lnSpc>
                <a:spcPct val="90000"/>
              </a:lnSpc>
              <a:spcBef>
                <a:spcPct val="0"/>
              </a:spcBef>
              <a:buNone/>
              <a:defRPr sz="5400" kern="1200">
                <a:solidFill>
                  <a:schemeClr val="tx1"/>
                </a:solidFill>
                <a:latin typeface="+mj-lt"/>
                <a:ea typeface="+mj-ea"/>
                <a:cs typeface="+mj-cs"/>
              </a:defRPr>
            </a:lvl1pPr>
          </a:lstStyle>
          <a:p>
            <a:pPr algn="ctr"/>
            <a:r>
              <a:rPr lang="en-US" sz="4000" dirty="0"/>
              <a:t>Start game </a:t>
            </a:r>
            <a:r>
              <a:rPr lang="en-US" sz="4000" dirty="0">
                <a:sym typeface="Wingdings" panose="05000000000000000000" pitchFamily="2" charset="2"/>
              </a:rPr>
              <a:t></a:t>
            </a:r>
            <a:endParaRPr lang="en-CA" sz="4000" dirty="0"/>
          </a:p>
        </p:txBody>
      </p:sp>
      <p:sp>
        <p:nvSpPr>
          <p:cNvPr id="11" name="Title 1">
            <a:hlinkClick r:id="rId5" action="ppaction://hlinksldjump"/>
            <a:extLst>
              <a:ext uri="{FF2B5EF4-FFF2-40B4-BE49-F238E27FC236}">
                <a16:creationId xmlns:a16="http://schemas.microsoft.com/office/drawing/2014/main" id="{7DF3B279-8A64-498D-2E7A-D345810FAE62}"/>
              </a:ext>
            </a:extLst>
          </p:cNvPr>
          <p:cNvSpPr txBox="1">
            <a:spLocks/>
          </p:cNvSpPr>
          <p:nvPr/>
        </p:nvSpPr>
        <p:spPr>
          <a:xfrm>
            <a:off x="847501" y="5662839"/>
            <a:ext cx="2326511" cy="690300"/>
          </a:xfrm>
          <a:prstGeom prst="rect">
            <a:avLst/>
          </a:prstGeom>
          <a:solidFill>
            <a:schemeClr val="tx2">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b">
            <a:normAutofit fontScale="62500" lnSpcReduction="20000"/>
          </a:bodyPr>
          <a:lstStyle>
            <a:lvl1pPr algn="l" defTabSz="914400" rtl="0" eaLnBrk="1" latinLnBrk="0" hangingPunct="1">
              <a:lnSpc>
                <a:spcPct val="90000"/>
              </a:lnSpc>
              <a:spcBef>
                <a:spcPct val="0"/>
              </a:spcBef>
              <a:buNone/>
              <a:defRPr sz="5400" kern="1200">
                <a:solidFill>
                  <a:schemeClr val="tx1"/>
                </a:solidFill>
                <a:latin typeface="+mj-lt"/>
                <a:ea typeface="+mj-ea"/>
                <a:cs typeface="+mj-cs"/>
              </a:defRPr>
            </a:lvl1pPr>
          </a:lstStyle>
          <a:p>
            <a:pPr algn="ctr"/>
            <a:r>
              <a:rPr lang="en-US" sz="4000" dirty="0">
                <a:sym typeface="Wingdings" panose="05000000000000000000" pitchFamily="2" charset="2"/>
              </a:rPr>
              <a:t>Add Player</a:t>
            </a:r>
          </a:p>
          <a:p>
            <a:pPr algn="ctr"/>
            <a:r>
              <a:rPr lang="en-US" sz="4000" dirty="0">
                <a:sym typeface="Wingdings" panose="05000000000000000000" pitchFamily="2" charset="2"/>
              </a:rPr>
              <a:t> </a:t>
            </a:r>
          </a:p>
        </p:txBody>
      </p:sp>
    </p:spTree>
    <p:extLst>
      <p:ext uri="{BB962C8B-B14F-4D97-AF65-F5344CB8AC3E}">
        <p14:creationId xmlns:p14="http://schemas.microsoft.com/office/powerpoint/2010/main" val="347094731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1D7F1D-E462-E9B9-4E44-E87FA49A65E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1EDF247-21B9-1B05-708D-C5BF51DBD10D}"/>
              </a:ext>
            </a:extLst>
          </p:cNvPr>
          <p:cNvSpPr>
            <a:spLocks noGrp="1"/>
          </p:cNvSpPr>
          <p:nvPr>
            <p:ph type="title"/>
          </p:nvPr>
        </p:nvSpPr>
        <p:spPr>
          <a:xfrm>
            <a:off x="838200" y="304842"/>
            <a:ext cx="10515600" cy="1116811"/>
          </a:xfrm>
        </p:spPr>
        <p:txBody>
          <a:bodyPr/>
          <a:lstStyle/>
          <a:p>
            <a:pPr algn="ctr"/>
            <a:r>
              <a:rPr lang="en-US" dirty="0"/>
              <a:t>You Chose: card 5</a:t>
            </a:r>
            <a:endParaRPr lang="en-CA" dirty="0"/>
          </a:p>
        </p:txBody>
      </p:sp>
      <p:pic>
        <p:nvPicPr>
          <p:cNvPr id="9" name="Picture 8">
            <a:extLst>
              <a:ext uri="{FF2B5EF4-FFF2-40B4-BE49-F238E27FC236}">
                <a16:creationId xmlns:a16="http://schemas.microsoft.com/office/drawing/2014/main" id="{FE394526-61D8-399F-25B3-0F205A2E079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898842" y="1690240"/>
            <a:ext cx="6394316" cy="4565542"/>
          </a:xfrm>
          <a:prstGeom prst="rect">
            <a:avLst/>
          </a:prstGeom>
        </p:spPr>
      </p:pic>
      <p:sp>
        <p:nvSpPr>
          <p:cNvPr id="4" name="Title 1">
            <a:hlinkClick r:id="rId3" action="ppaction://hlinksldjump"/>
            <a:extLst>
              <a:ext uri="{FF2B5EF4-FFF2-40B4-BE49-F238E27FC236}">
                <a16:creationId xmlns:a16="http://schemas.microsoft.com/office/drawing/2014/main" id="{BECEC97D-1F33-5DF0-5D5D-93EB7110482D}"/>
              </a:ext>
            </a:extLst>
          </p:cNvPr>
          <p:cNvSpPr txBox="1">
            <a:spLocks/>
          </p:cNvSpPr>
          <p:nvPr/>
        </p:nvSpPr>
        <p:spPr>
          <a:xfrm>
            <a:off x="316967" y="3429000"/>
            <a:ext cx="2172435" cy="690300"/>
          </a:xfrm>
          <a:prstGeom prst="rect">
            <a:avLst/>
          </a:prstGeom>
          <a:solidFill>
            <a:schemeClr val="tx2">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b">
            <a:normAutofit fontScale="62500" lnSpcReduction="20000"/>
          </a:bodyPr>
          <a:lstStyle>
            <a:lvl1pPr algn="l" defTabSz="914400" rtl="0" eaLnBrk="1" latinLnBrk="0" hangingPunct="1">
              <a:lnSpc>
                <a:spcPct val="90000"/>
              </a:lnSpc>
              <a:spcBef>
                <a:spcPct val="0"/>
              </a:spcBef>
              <a:buNone/>
              <a:defRPr sz="5400" kern="1200">
                <a:solidFill>
                  <a:schemeClr val="tx1"/>
                </a:solidFill>
                <a:latin typeface="+mj-lt"/>
                <a:ea typeface="+mj-ea"/>
                <a:cs typeface="+mj-cs"/>
              </a:defRPr>
            </a:lvl1pPr>
          </a:lstStyle>
          <a:p>
            <a:pPr algn="ctr"/>
            <a:r>
              <a:rPr lang="en-US" sz="4000" dirty="0">
                <a:sym typeface="Wingdings" panose="05000000000000000000" pitchFamily="2" charset="2"/>
              </a:rPr>
              <a:t>Choose round</a:t>
            </a:r>
            <a:endParaRPr lang="en-CA" sz="4000" dirty="0"/>
          </a:p>
        </p:txBody>
      </p:sp>
    </p:spTree>
    <p:extLst>
      <p:ext uri="{BB962C8B-B14F-4D97-AF65-F5344CB8AC3E}">
        <p14:creationId xmlns:p14="http://schemas.microsoft.com/office/powerpoint/2010/main" val="148276199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522B5D-F1E1-2A74-B5E8-16DD8239584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A77A17D-842C-AE1C-DE6E-C0889951F3FE}"/>
              </a:ext>
            </a:extLst>
          </p:cNvPr>
          <p:cNvSpPr>
            <a:spLocks noGrp="1"/>
          </p:cNvSpPr>
          <p:nvPr>
            <p:ph type="title"/>
          </p:nvPr>
        </p:nvSpPr>
        <p:spPr>
          <a:xfrm>
            <a:off x="838200" y="304842"/>
            <a:ext cx="10515600" cy="1116811"/>
          </a:xfrm>
        </p:spPr>
        <p:txBody>
          <a:bodyPr/>
          <a:lstStyle/>
          <a:p>
            <a:pPr algn="ctr"/>
            <a:r>
              <a:rPr lang="en-US" dirty="0"/>
              <a:t>You Chose: card 6</a:t>
            </a:r>
            <a:endParaRPr lang="en-CA" dirty="0"/>
          </a:p>
        </p:txBody>
      </p:sp>
      <p:pic>
        <p:nvPicPr>
          <p:cNvPr id="9" name="Picture 8">
            <a:extLst>
              <a:ext uri="{FF2B5EF4-FFF2-40B4-BE49-F238E27FC236}">
                <a16:creationId xmlns:a16="http://schemas.microsoft.com/office/drawing/2014/main" id="{E31E1158-C2CD-AAE5-8A24-AC7BE4CC461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898842" y="1690240"/>
            <a:ext cx="6394316" cy="4565542"/>
          </a:xfrm>
          <a:prstGeom prst="rect">
            <a:avLst/>
          </a:prstGeom>
        </p:spPr>
      </p:pic>
      <p:sp>
        <p:nvSpPr>
          <p:cNvPr id="4" name="Title 1">
            <a:hlinkClick r:id="rId3" action="ppaction://hlinksldjump"/>
            <a:extLst>
              <a:ext uri="{FF2B5EF4-FFF2-40B4-BE49-F238E27FC236}">
                <a16:creationId xmlns:a16="http://schemas.microsoft.com/office/drawing/2014/main" id="{9F508B5C-E6BE-C60F-F259-BE67FC135905}"/>
              </a:ext>
            </a:extLst>
          </p:cNvPr>
          <p:cNvSpPr txBox="1">
            <a:spLocks/>
          </p:cNvSpPr>
          <p:nvPr/>
        </p:nvSpPr>
        <p:spPr>
          <a:xfrm>
            <a:off x="316967" y="3429000"/>
            <a:ext cx="2172435" cy="690300"/>
          </a:xfrm>
          <a:prstGeom prst="rect">
            <a:avLst/>
          </a:prstGeom>
          <a:solidFill>
            <a:schemeClr val="tx2">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b">
            <a:normAutofit fontScale="62500" lnSpcReduction="20000"/>
          </a:bodyPr>
          <a:lstStyle>
            <a:lvl1pPr algn="l" defTabSz="914400" rtl="0" eaLnBrk="1" latinLnBrk="0" hangingPunct="1">
              <a:lnSpc>
                <a:spcPct val="90000"/>
              </a:lnSpc>
              <a:spcBef>
                <a:spcPct val="0"/>
              </a:spcBef>
              <a:buNone/>
              <a:defRPr sz="5400" kern="1200">
                <a:solidFill>
                  <a:schemeClr val="tx1"/>
                </a:solidFill>
                <a:latin typeface="+mj-lt"/>
                <a:ea typeface="+mj-ea"/>
                <a:cs typeface="+mj-cs"/>
              </a:defRPr>
            </a:lvl1pPr>
          </a:lstStyle>
          <a:p>
            <a:pPr algn="ctr"/>
            <a:r>
              <a:rPr lang="en-US" sz="4000" dirty="0">
                <a:sym typeface="Wingdings" panose="05000000000000000000" pitchFamily="2" charset="2"/>
              </a:rPr>
              <a:t>Choose round</a:t>
            </a:r>
            <a:endParaRPr lang="en-CA" sz="4000" dirty="0"/>
          </a:p>
        </p:txBody>
      </p:sp>
    </p:spTree>
    <p:extLst>
      <p:ext uri="{BB962C8B-B14F-4D97-AF65-F5344CB8AC3E}">
        <p14:creationId xmlns:p14="http://schemas.microsoft.com/office/powerpoint/2010/main" val="183388161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82A1CF-0F2B-B656-CFDC-31DC181BC5E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E3563BF-A67D-4706-7B6A-6A0D145691EF}"/>
              </a:ext>
            </a:extLst>
          </p:cNvPr>
          <p:cNvSpPr>
            <a:spLocks noGrp="1"/>
          </p:cNvSpPr>
          <p:nvPr>
            <p:ph type="title"/>
          </p:nvPr>
        </p:nvSpPr>
        <p:spPr>
          <a:xfrm>
            <a:off x="838200" y="304842"/>
            <a:ext cx="10515600" cy="1116811"/>
          </a:xfrm>
        </p:spPr>
        <p:txBody>
          <a:bodyPr/>
          <a:lstStyle/>
          <a:p>
            <a:pPr algn="ctr"/>
            <a:r>
              <a:rPr lang="en-US" dirty="0"/>
              <a:t>You Chose: card 7</a:t>
            </a:r>
            <a:endParaRPr lang="en-CA" dirty="0"/>
          </a:p>
        </p:txBody>
      </p:sp>
      <p:pic>
        <p:nvPicPr>
          <p:cNvPr id="9" name="Picture 8">
            <a:extLst>
              <a:ext uri="{FF2B5EF4-FFF2-40B4-BE49-F238E27FC236}">
                <a16:creationId xmlns:a16="http://schemas.microsoft.com/office/drawing/2014/main" id="{D65B821A-99F1-84E9-BAE7-B4C2D7DA8F5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898842" y="1690240"/>
            <a:ext cx="6394316" cy="4565542"/>
          </a:xfrm>
          <a:prstGeom prst="rect">
            <a:avLst/>
          </a:prstGeom>
        </p:spPr>
      </p:pic>
      <p:sp>
        <p:nvSpPr>
          <p:cNvPr id="4" name="Title 1">
            <a:hlinkClick r:id="rId3" action="ppaction://hlinksldjump"/>
            <a:extLst>
              <a:ext uri="{FF2B5EF4-FFF2-40B4-BE49-F238E27FC236}">
                <a16:creationId xmlns:a16="http://schemas.microsoft.com/office/drawing/2014/main" id="{D89E9012-626F-64A6-3097-538C0B97FC8C}"/>
              </a:ext>
            </a:extLst>
          </p:cNvPr>
          <p:cNvSpPr txBox="1">
            <a:spLocks/>
          </p:cNvSpPr>
          <p:nvPr/>
        </p:nvSpPr>
        <p:spPr>
          <a:xfrm>
            <a:off x="316967" y="3429000"/>
            <a:ext cx="2172435" cy="690300"/>
          </a:xfrm>
          <a:prstGeom prst="rect">
            <a:avLst/>
          </a:prstGeom>
          <a:solidFill>
            <a:schemeClr val="tx2">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b">
            <a:normAutofit fontScale="62500" lnSpcReduction="20000"/>
          </a:bodyPr>
          <a:lstStyle>
            <a:lvl1pPr algn="l" defTabSz="914400" rtl="0" eaLnBrk="1" latinLnBrk="0" hangingPunct="1">
              <a:lnSpc>
                <a:spcPct val="90000"/>
              </a:lnSpc>
              <a:spcBef>
                <a:spcPct val="0"/>
              </a:spcBef>
              <a:buNone/>
              <a:defRPr sz="5400" kern="1200">
                <a:solidFill>
                  <a:schemeClr val="tx1"/>
                </a:solidFill>
                <a:latin typeface="+mj-lt"/>
                <a:ea typeface="+mj-ea"/>
                <a:cs typeface="+mj-cs"/>
              </a:defRPr>
            </a:lvl1pPr>
          </a:lstStyle>
          <a:p>
            <a:pPr algn="ctr"/>
            <a:r>
              <a:rPr lang="en-US" sz="4000" dirty="0">
                <a:sym typeface="Wingdings" panose="05000000000000000000" pitchFamily="2" charset="2"/>
              </a:rPr>
              <a:t>Choose round</a:t>
            </a:r>
            <a:endParaRPr lang="en-CA" sz="4000" dirty="0"/>
          </a:p>
        </p:txBody>
      </p:sp>
    </p:spTree>
    <p:extLst>
      <p:ext uri="{BB962C8B-B14F-4D97-AF65-F5344CB8AC3E}">
        <p14:creationId xmlns:p14="http://schemas.microsoft.com/office/powerpoint/2010/main" val="103085644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8BC8B1-98D5-910A-A9A7-6BA730183D2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D290BB7-0075-649E-36C0-5BF57F76D3BA}"/>
              </a:ext>
            </a:extLst>
          </p:cNvPr>
          <p:cNvSpPr>
            <a:spLocks noGrp="1"/>
          </p:cNvSpPr>
          <p:nvPr>
            <p:ph type="title"/>
          </p:nvPr>
        </p:nvSpPr>
        <p:spPr>
          <a:xfrm>
            <a:off x="838200" y="304842"/>
            <a:ext cx="10515600" cy="1116811"/>
          </a:xfrm>
        </p:spPr>
        <p:txBody>
          <a:bodyPr/>
          <a:lstStyle/>
          <a:p>
            <a:pPr algn="ctr"/>
            <a:r>
              <a:rPr lang="en-US" dirty="0"/>
              <a:t>You Chose: card 8</a:t>
            </a:r>
            <a:endParaRPr lang="en-CA" dirty="0"/>
          </a:p>
        </p:txBody>
      </p:sp>
      <p:pic>
        <p:nvPicPr>
          <p:cNvPr id="9" name="Picture 8">
            <a:extLst>
              <a:ext uri="{FF2B5EF4-FFF2-40B4-BE49-F238E27FC236}">
                <a16:creationId xmlns:a16="http://schemas.microsoft.com/office/drawing/2014/main" id="{0058FC16-F6CF-7972-CEEA-CECF84E42F3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898842" y="1690240"/>
            <a:ext cx="6394316" cy="4565542"/>
          </a:xfrm>
          <a:prstGeom prst="rect">
            <a:avLst/>
          </a:prstGeom>
        </p:spPr>
      </p:pic>
      <p:sp>
        <p:nvSpPr>
          <p:cNvPr id="4" name="Title 1">
            <a:hlinkClick r:id="rId3" action="ppaction://hlinksldjump"/>
            <a:extLst>
              <a:ext uri="{FF2B5EF4-FFF2-40B4-BE49-F238E27FC236}">
                <a16:creationId xmlns:a16="http://schemas.microsoft.com/office/drawing/2014/main" id="{2E5D517C-07C1-6F4D-84D2-D9DFDE1B41FB}"/>
              </a:ext>
            </a:extLst>
          </p:cNvPr>
          <p:cNvSpPr txBox="1">
            <a:spLocks/>
          </p:cNvSpPr>
          <p:nvPr/>
        </p:nvSpPr>
        <p:spPr>
          <a:xfrm>
            <a:off x="316967" y="3429000"/>
            <a:ext cx="2172435" cy="690300"/>
          </a:xfrm>
          <a:prstGeom prst="rect">
            <a:avLst/>
          </a:prstGeom>
          <a:solidFill>
            <a:schemeClr val="tx2">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b">
            <a:normAutofit fontScale="62500" lnSpcReduction="20000"/>
          </a:bodyPr>
          <a:lstStyle>
            <a:lvl1pPr algn="l" defTabSz="914400" rtl="0" eaLnBrk="1" latinLnBrk="0" hangingPunct="1">
              <a:lnSpc>
                <a:spcPct val="90000"/>
              </a:lnSpc>
              <a:spcBef>
                <a:spcPct val="0"/>
              </a:spcBef>
              <a:buNone/>
              <a:defRPr sz="5400" kern="1200">
                <a:solidFill>
                  <a:schemeClr val="tx1"/>
                </a:solidFill>
                <a:latin typeface="+mj-lt"/>
                <a:ea typeface="+mj-ea"/>
                <a:cs typeface="+mj-cs"/>
              </a:defRPr>
            </a:lvl1pPr>
          </a:lstStyle>
          <a:p>
            <a:pPr algn="ctr"/>
            <a:r>
              <a:rPr lang="en-US" sz="4000" dirty="0">
                <a:sym typeface="Wingdings" panose="05000000000000000000" pitchFamily="2" charset="2"/>
              </a:rPr>
              <a:t>Choose round</a:t>
            </a:r>
            <a:endParaRPr lang="en-CA" sz="4000" dirty="0"/>
          </a:p>
        </p:txBody>
      </p:sp>
    </p:spTree>
    <p:extLst>
      <p:ext uri="{BB962C8B-B14F-4D97-AF65-F5344CB8AC3E}">
        <p14:creationId xmlns:p14="http://schemas.microsoft.com/office/powerpoint/2010/main" val="316379809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D775D1-40B7-C266-4A2B-1E671DEA4FE5}"/>
            </a:ext>
          </a:extLst>
        </p:cNvPr>
        <p:cNvGrpSpPr/>
        <p:nvPr/>
      </p:nvGrpSpPr>
      <p:grpSpPr>
        <a:xfrm>
          <a:off x="0" y="0"/>
          <a:ext cx="0" cy="0"/>
          <a:chOff x="0" y="0"/>
          <a:chExt cx="0" cy="0"/>
        </a:xfrm>
      </p:grpSpPr>
      <p:pic>
        <p:nvPicPr>
          <p:cNvPr id="7" name="Picture 6" descr="A game board with a map of a forest&#10;&#10;AI-generated content may be incorrect.">
            <a:extLst>
              <a:ext uri="{FF2B5EF4-FFF2-40B4-BE49-F238E27FC236}">
                <a16:creationId xmlns:a16="http://schemas.microsoft.com/office/drawing/2014/main" id="{C1CBE2A2-375B-B323-E4E5-A5FE416192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3062" y="838200"/>
            <a:ext cx="5203078" cy="5203078"/>
          </a:xfrm>
          <a:prstGeom prst="rect">
            <a:avLst/>
          </a:prstGeom>
        </p:spPr>
      </p:pic>
      <p:sp>
        <p:nvSpPr>
          <p:cNvPr id="8" name="Title 1">
            <a:extLst>
              <a:ext uri="{FF2B5EF4-FFF2-40B4-BE49-F238E27FC236}">
                <a16:creationId xmlns:a16="http://schemas.microsoft.com/office/drawing/2014/main" id="{818E84C8-03A9-EDD2-A3CE-05044A6A94DA}"/>
              </a:ext>
            </a:extLst>
          </p:cNvPr>
          <p:cNvSpPr txBox="1">
            <a:spLocks/>
          </p:cNvSpPr>
          <p:nvPr/>
        </p:nvSpPr>
        <p:spPr>
          <a:xfrm>
            <a:off x="6637948" y="1050912"/>
            <a:ext cx="4620986" cy="86278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Round 9</a:t>
            </a:r>
            <a:endParaRPr lang="en-CA" dirty="0"/>
          </a:p>
        </p:txBody>
      </p:sp>
      <p:sp>
        <p:nvSpPr>
          <p:cNvPr id="9" name="Title 1">
            <a:hlinkClick r:id="" action="ppaction://hlinkshowjump?jump=nextslide"/>
            <a:extLst>
              <a:ext uri="{FF2B5EF4-FFF2-40B4-BE49-F238E27FC236}">
                <a16:creationId xmlns:a16="http://schemas.microsoft.com/office/drawing/2014/main" id="{0F356FB9-5865-2ACF-C372-4867388AB41B}"/>
              </a:ext>
            </a:extLst>
          </p:cNvPr>
          <p:cNvSpPr txBox="1">
            <a:spLocks/>
          </p:cNvSpPr>
          <p:nvPr/>
        </p:nvSpPr>
        <p:spPr>
          <a:xfrm>
            <a:off x="7862224" y="5116788"/>
            <a:ext cx="2172435" cy="690300"/>
          </a:xfrm>
          <a:prstGeom prst="rect">
            <a:avLst/>
          </a:prstGeom>
          <a:solidFill>
            <a:schemeClr val="tx2">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b">
            <a:normAutofit/>
          </a:bodyPr>
          <a:lstStyle>
            <a:lvl1pPr algn="l" defTabSz="914400" rtl="0" eaLnBrk="1" latinLnBrk="0" hangingPunct="1">
              <a:lnSpc>
                <a:spcPct val="90000"/>
              </a:lnSpc>
              <a:spcBef>
                <a:spcPct val="0"/>
              </a:spcBef>
              <a:buNone/>
              <a:defRPr sz="5400" kern="1200">
                <a:solidFill>
                  <a:schemeClr val="tx1"/>
                </a:solidFill>
                <a:latin typeface="+mj-lt"/>
                <a:ea typeface="+mj-ea"/>
                <a:cs typeface="+mj-cs"/>
              </a:defRPr>
            </a:lvl1pPr>
          </a:lstStyle>
          <a:p>
            <a:pPr algn="ctr"/>
            <a:r>
              <a:rPr lang="en-US" sz="4000" dirty="0"/>
              <a:t>Go!</a:t>
            </a:r>
            <a:endParaRPr lang="en-CA" sz="4000" dirty="0"/>
          </a:p>
        </p:txBody>
      </p:sp>
      <p:pic>
        <p:nvPicPr>
          <p:cNvPr id="11" name="Picture 10">
            <a:extLst>
              <a:ext uri="{FF2B5EF4-FFF2-40B4-BE49-F238E27FC236}">
                <a16:creationId xmlns:a16="http://schemas.microsoft.com/office/drawing/2014/main" id="{2A907C53-4714-7FFA-BEA2-6CB240058F6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212212" y="2189331"/>
            <a:ext cx="3472460" cy="2479337"/>
          </a:xfrm>
          <a:prstGeom prst="rect">
            <a:avLst/>
          </a:prstGeom>
        </p:spPr>
      </p:pic>
    </p:spTree>
    <p:extLst>
      <p:ext uri="{BB962C8B-B14F-4D97-AF65-F5344CB8AC3E}">
        <p14:creationId xmlns:p14="http://schemas.microsoft.com/office/powerpoint/2010/main" val="385974236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84A389-52E8-5CC1-B55A-7F5F92AA86ED}"/>
            </a:ext>
          </a:extLst>
        </p:cNvPr>
        <p:cNvGrpSpPr/>
        <p:nvPr/>
      </p:nvGrpSpPr>
      <p:grpSpPr>
        <a:xfrm>
          <a:off x="0" y="0"/>
          <a:ext cx="0" cy="0"/>
          <a:chOff x="0" y="0"/>
          <a:chExt cx="0" cy="0"/>
        </a:xfrm>
      </p:grpSpPr>
      <p:sp>
        <p:nvSpPr>
          <p:cNvPr id="27" name="Content Placeholder 2">
            <a:extLst>
              <a:ext uri="{FF2B5EF4-FFF2-40B4-BE49-F238E27FC236}">
                <a16:creationId xmlns:a16="http://schemas.microsoft.com/office/drawing/2014/main" id="{58DF4549-C7A2-992A-66D5-DC2AA8CF22BB}"/>
              </a:ext>
            </a:extLst>
          </p:cNvPr>
          <p:cNvSpPr>
            <a:spLocks noGrp="1"/>
          </p:cNvSpPr>
          <p:nvPr>
            <p:ph idx="1"/>
          </p:nvPr>
        </p:nvSpPr>
        <p:spPr>
          <a:xfrm>
            <a:off x="1836527" y="1568369"/>
            <a:ext cx="10515600" cy="4114801"/>
          </a:xfrm>
        </p:spPr>
        <p:txBody>
          <a:bodyPr/>
          <a:lstStyle/>
          <a:p>
            <a:pPr marL="0" indent="0">
              <a:buNone/>
            </a:pPr>
            <a:r>
              <a:rPr lang="en-US" b="1" dirty="0"/>
              <a:t>1 		              2                                         3                                         4</a:t>
            </a:r>
          </a:p>
          <a:p>
            <a:pPr marL="0" indent="0">
              <a:buNone/>
            </a:pPr>
            <a:endParaRPr lang="en-US" b="1" dirty="0"/>
          </a:p>
          <a:p>
            <a:pPr marL="0" indent="0">
              <a:buNone/>
            </a:pPr>
            <a:endParaRPr lang="en-US" b="1" dirty="0"/>
          </a:p>
          <a:p>
            <a:pPr marL="0" indent="0">
              <a:buNone/>
            </a:pPr>
            <a:endParaRPr lang="en-US" b="1" dirty="0"/>
          </a:p>
          <a:p>
            <a:pPr marL="0" indent="0">
              <a:buNone/>
            </a:pPr>
            <a:endParaRPr lang="en-US" sz="900" b="1" dirty="0"/>
          </a:p>
          <a:p>
            <a:pPr marL="0" indent="0">
              <a:buNone/>
            </a:pPr>
            <a:r>
              <a:rPr lang="en-US" b="1" dirty="0"/>
              <a:t>5                                         6                                         7                                         8</a:t>
            </a:r>
            <a:endParaRPr lang="en-CA" b="1" dirty="0"/>
          </a:p>
        </p:txBody>
      </p:sp>
      <p:pic>
        <p:nvPicPr>
          <p:cNvPr id="17" name="Picture 16">
            <a:hlinkClick r:id="rId2" action="ppaction://hlinksldjump"/>
            <a:extLst>
              <a:ext uri="{FF2B5EF4-FFF2-40B4-BE49-F238E27FC236}">
                <a16:creationId xmlns:a16="http://schemas.microsoft.com/office/drawing/2014/main" id="{3AB350C3-833E-E5A8-C8B8-DB6F8AD5AE7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65014" y="1933308"/>
            <a:ext cx="2496030" cy="1782165"/>
          </a:xfrm>
          <a:prstGeom prst="rect">
            <a:avLst/>
          </a:prstGeom>
        </p:spPr>
      </p:pic>
      <p:sp>
        <p:nvSpPr>
          <p:cNvPr id="2" name="Title 1">
            <a:extLst>
              <a:ext uri="{FF2B5EF4-FFF2-40B4-BE49-F238E27FC236}">
                <a16:creationId xmlns:a16="http://schemas.microsoft.com/office/drawing/2014/main" id="{CC258C42-7ACF-BD5A-F67E-D47912197BAD}"/>
              </a:ext>
            </a:extLst>
          </p:cNvPr>
          <p:cNvSpPr>
            <a:spLocks noGrp="1"/>
          </p:cNvSpPr>
          <p:nvPr>
            <p:ph type="title"/>
          </p:nvPr>
        </p:nvSpPr>
        <p:spPr>
          <a:xfrm>
            <a:off x="838200" y="659267"/>
            <a:ext cx="10515600" cy="727766"/>
          </a:xfrm>
        </p:spPr>
        <p:txBody>
          <a:bodyPr/>
          <a:lstStyle/>
          <a:p>
            <a:pPr algn="ctr"/>
            <a:r>
              <a:rPr lang="en-US" dirty="0"/>
              <a:t>Round 9: Choose your Card!</a:t>
            </a:r>
            <a:endParaRPr lang="en-CA" dirty="0"/>
          </a:p>
        </p:txBody>
      </p:sp>
      <p:pic>
        <p:nvPicPr>
          <p:cNvPr id="18" name="Picture 17">
            <a:hlinkClick r:id="rId4" action="ppaction://hlinksldjump"/>
            <a:extLst>
              <a:ext uri="{FF2B5EF4-FFF2-40B4-BE49-F238E27FC236}">
                <a16:creationId xmlns:a16="http://schemas.microsoft.com/office/drawing/2014/main" id="{0D780F93-82C2-BC22-CFD4-5070F88F007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486994" y="1933308"/>
            <a:ext cx="2496030" cy="1782165"/>
          </a:xfrm>
          <a:prstGeom prst="rect">
            <a:avLst/>
          </a:prstGeom>
        </p:spPr>
      </p:pic>
      <p:pic>
        <p:nvPicPr>
          <p:cNvPr id="19" name="Picture 18">
            <a:hlinkClick r:id="rId5" action="ppaction://hlinksldjump"/>
            <a:extLst>
              <a:ext uri="{FF2B5EF4-FFF2-40B4-BE49-F238E27FC236}">
                <a16:creationId xmlns:a16="http://schemas.microsoft.com/office/drawing/2014/main" id="{621176EE-83F9-CF2C-07CF-1CDC1C40C71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208974" y="1933308"/>
            <a:ext cx="2496030" cy="1782165"/>
          </a:xfrm>
          <a:prstGeom prst="rect">
            <a:avLst/>
          </a:prstGeom>
        </p:spPr>
      </p:pic>
      <p:pic>
        <p:nvPicPr>
          <p:cNvPr id="20" name="Picture 19">
            <a:hlinkClick r:id="rId6" action="ppaction://hlinksldjump"/>
            <a:extLst>
              <a:ext uri="{FF2B5EF4-FFF2-40B4-BE49-F238E27FC236}">
                <a16:creationId xmlns:a16="http://schemas.microsoft.com/office/drawing/2014/main" id="{397D4394-542B-EC91-817E-D6C202A20A6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930954" y="1933308"/>
            <a:ext cx="2496030" cy="1782165"/>
          </a:xfrm>
          <a:prstGeom prst="rect">
            <a:avLst/>
          </a:prstGeom>
        </p:spPr>
      </p:pic>
      <p:pic>
        <p:nvPicPr>
          <p:cNvPr id="23" name="Picture 22">
            <a:hlinkClick r:id="rId7" action="ppaction://hlinksldjump"/>
            <a:extLst>
              <a:ext uri="{FF2B5EF4-FFF2-40B4-BE49-F238E27FC236}">
                <a16:creationId xmlns:a16="http://schemas.microsoft.com/office/drawing/2014/main" id="{64EE32E7-057C-BE79-939A-DFD7953C607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65014" y="4064979"/>
            <a:ext cx="2496030" cy="1782165"/>
          </a:xfrm>
          <a:prstGeom prst="rect">
            <a:avLst/>
          </a:prstGeom>
        </p:spPr>
      </p:pic>
      <p:pic>
        <p:nvPicPr>
          <p:cNvPr id="24" name="Picture 23">
            <a:hlinkClick r:id="rId8" action="ppaction://hlinksldjump"/>
            <a:extLst>
              <a:ext uri="{FF2B5EF4-FFF2-40B4-BE49-F238E27FC236}">
                <a16:creationId xmlns:a16="http://schemas.microsoft.com/office/drawing/2014/main" id="{3D6EEBDD-380C-8FA5-2713-0BDCBBEF416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486994" y="4064979"/>
            <a:ext cx="2496030" cy="1782165"/>
          </a:xfrm>
          <a:prstGeom prst="rect">
            <a:avLst/>
          </a:prstGeom>
        </p:spPr>
      </p:pic>
      <p:pic>
        <p:nvPicPr>
          <p:cNvPr id="25" name="Picture 24">
            <a:hlinkClick r:id="rId9" action="ppaction://hlinksldjump"/>
            <a:extLst>
              <a:ext uri="{FF2B5EF4-FFF2-40B4-BE49-F238E27FC236}">
                <a16:creationId xmlns:a16="http://schemas.microsoft.com/office/drawing/2014/main" id="{D9C95E9E-8A3F-8CDA-8B99-ADD47F1ACB6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208974" y="4064979"/>
            <a:ext cx="2496030" cy="1782165"/>
          </a:xfrm>
          <a:prstGeom prst="rect">
            <a:avLst/>
          </a:prstGeom>
        </p:spPr>
      </p:pic>
      <p:pic>
        <p:nvPicPr>
          <p:cNvPr id="26" name="Picture 25">
            <a:hlinkClick r:id="rId10" action="ppaction://hlinksldjump"/>
            <a:extLst>
              <a:ext uri="{FF2B5EF4-FFF2-40B4-BE49-F238E27FC236}">
                <a16:creationId xmlns:a16="http://schemas.microsoft.com/office/drawing/2014/main" id="{0889A02C-2170-F763-F71C-A1601C61E4C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930954" y="4064979"/>
            <a:ext cx="2496030" cy="1782165"/>
          </a:xfrm>
          <a:prstGeom prst="rect">
            <a:avLst/>
          </a:prstGeom>
        </p:spPr>
      </p:pic>
    </p:spTree>
    <p:extLst>
      <p:ext uri="{BB962C8B-B14F-4D97-AF65-F5344CB8AC3E}">
        <p14:creationId xmlns:p14="http://schemas.microsoft.com/office/powerpoint/2010/main" val="235315267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49A506-395F-3F15-4E0C-08EA090106F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D426CB2-50E1-2CE1-9140-071E52F36C2E}"/>
              </a:ext>
            </a:extLst>
          </p:cNvPr>
          <p:cNvSpPr>
            <a:spLocks noGrp="1"/>
          </p:cNvSpPr>
          <p:nvPr>
            <p:ph type="title"/>
          </p:nvPr>
        </p:nvSpPr>
        <p:spPr>
          <a:xfrm>
            <a:off x="838200" y="304842"/>
            <a:ext cx="10515600" cy="1116811"/>
          </a:xfrm>
        </p:spPr>
        <p:txBody>
          <a:bodyPr/>
          <a:lstStyle/>
          <a:p>
            <a:pPr algn="ctr"/>
            <a:r>
              <a:rPr lang="en-US" dirty="0"/>
              <a:t>You Chose: card 1</a:t>
            </a:r>
            <a:endParaRPr lang="en-CA" dirty="0"/>
          </a:p>
        </p:txBody>
      </p:sp>
      <p:pic>
        <p:nvPicPr>
          <p:cNvPr id="9" name="Picture 8">
            <a:extLst>
              <a:ext uri="{FF2B5EF4-FFF2-40B4-BE49-F238E27FC236}">
                <a16:creationId xmlns:a16="http://schemas.microsoft.com/office/drawing/2014/main" id="{AD42DAB7-2B72-7EE9-1216-9B6C1316EAD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898842" y="1690240"/>
            <a:ext cx="6394316" cy="4565542"/>
          </a:xfrm>
          <a:prstGeom prst="rect">
            <a:avLst/>
          </a:prstGeom>
        </p:spPr>
      </p:pic>
      <p:sp>
        <p:nvSpPr>
          <p:cNvPr id="4" name="Title 1">
            <a:hlinkClick r:id="rId3" action="ppaction://hlinksldjump"/>
            <a:extLst>
              <a:ext uri="{FF2B5EF4-FFF2-40B4-BE49-F238E27FC236}">
                <a16:creationId xmlns:a16="http://schemas.microsoft.com/office/drawing/2014/main" id="{81288234-72FA-591D-3A44-8A82F2BE10A7}"/>
              </a:ext>
            </a:extLst>
          </p:cNvPr>
          <p:cNvSpPr txBox="1">
            <a:spLocks/>
          </p:cNvSpPr>
          <p:nvPr/>
        </p:nvSpPr>
        <p:spPr>
          <a:xfrm>
            <a:off x="316967" y="3429000"/>
            <a:ext cx="2172435" cy="690300"/>
          </a:xfrm>
          <a:prstGeom prst="rect">
            <a:avLst/>
          </a:prstGeom>
          <a:solidFill>
            <a:schemeClr val="tx2">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b">
            <a:normAutofit fontScale="62500" lnSpcReduction="20000"/>
          </a:bodyPr>
          <a:lstStyle>
            <a:lvl1pPr algn="l" defTabSz="914400" rtl="0" eaLnBrk="1" latinLnBrk="0" hangingPunct="1">
              <a:lnSpc>
                <a:spcPct val="90000"/>
              </a:lnSpc>
              <a:spcBef>
                <a:spcPct val="0"/>
              </a:spcBef>
              <a:buNone/>
              <a:defRPr sz="5400" kern="1200">
                <a:solidFill>
                  <a:schemeClr val="tx1"/>
                </a:solidFill>
                <a:latin typeface="+mj-lt"/>
                <a:ea typeface="+mj-ea"/>
                <a:cs typeface="+mj-cs"/>
              </a:defRPr>
            </a:lvl1pPr>
          </a:lstStyle>
          <a:p>
            <a:pPr algn="ctr"/>
            <a:r>
              <a:rPr lang="en-US" sz="4000" dirty="0">
                <a:sym typeface="Wingdings" panose="05000000000000000000" pitchFamily="2" charset="2"/>
              </a:rPr>
              <a:t>Choose round</a:t>
            </a:r>
            <a:endParaRPr lang="en-CA" sz="4000" dirty="0"/>
          </a:p>
        </p:txBody>
      </p:sp>
    </p:spTree>
    <p:extLst>
      <p:ext uri="{BB962C8B-B14F-4D97-AF65-F5344CB8AC3E}">
        <p14:creationId xmlns:p14="http://schemas.microsoft.com/office/powerpoint/2010/main" val="381058825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98E673-48D2-C1F9-1039-8C73124321F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6E5D414-1F9C-DE63-59BE-0CB97B81E6BB}"/>
              </a:ext>
            </a:extLst>
          </p:cNvPr>
          <p:cNvSpPr>
            <a:spLocks noGrp="1"/>
          </p:cNvSpPr>
          <p:nvPr>
            <p:ph type="title"/>
          </p:nvPr>
        </p:nvSpPr>
        <p:spPr>
          <a:xfrm>
            <a:off x="838200" y="304842"/>
            <a:ext cx="10515600" cy="1116811"/>
          </a:xfrm>
        </p:spPr>
        <p:txBody>
          <a:bodyPr/>
          <a:lstStyle/>
          <a:p>
            <a:pPr algn="ctr"/>
            <a:r>
              <a:rPr lang="en-US" dirty="0"/>
              <a:t>You Chose: card 2</a:t>
            </a:r>
            <a:endParaRPr lang="en-CA" dirty="0"/>
          </a:p>
        </p:txBody>
      </p:sp>
      <p:pic>
        <p:nvPicPr>
          <p:cNvPr id="9" name="Picture 8">
            <a:extLst>
              <a:ext uri="{FF2B5EF4-FFF2-40B4-BE49-F238E27FC236}">
                <a16:creationId xmlns:a16="http://schemas.microsoft.com/office/drawing/2014/main" id="{C3A7282E-AA4F-DF15-4AB1-7D61F1F15C6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898842" y="1690240"/>
            <a:ext cx="6394316" cy="4565542"/>
          </a:xfrm>
          <a:prstGeom prst="rect">
            <a:avLst/>
          </a:prstGeom>
        </p:spPr>
      </p:pic>
      <p:sp>
        <p:nvSpPr>
          <p:cNvPr id="4" name="Title 1">
            <a:hlinkClick r:id="rId3" action="ppaction://hlinksldjump"/>
            <a:extLst>
              <a:ext uri="{FF2B5EF4-FFF2-40B4-BE49-F238E27FC236}">
                <a16:creationId xmlns:a16="http://schemas.microsoft.com/office/drawing/2014/main" id="{615F00E9-0D11-3696-C0CA-90E3418C09FC}"/>
              </a:ext>
            </a:extLst>
          </p:cNvPr>
          <p:cNvSpPr txBox="1">
            <a:spLocks/>
          </p:cNvSpPr>
          <p:nvPr/>
        </p:nvSpPr>
        <p:spPr>
          <a:xfrm>
            <a:off x="316967" y="3429000"/>
            <a:ext cx="2172435" cy="690300"/>
          </a:xfrm>
          <a:prstGeom prst="rect">
            <a:avLst/>
          </a:prstGeom>
          <a:solidFill>
            <a:schemeClr val="tx2">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b">
            <a:normAutofit fontScale="62500" lnSpcReduction="20000"/>
          </a:bodyPr>
          <a:lstStyle>
            <a:lvl1pPr algn="l" defTabSz="914400" rtl="0" eaLnBrk="1" latinLnBrk="0" hangingPunct="1">
              <a:lnSpc>
                <a:spcPct val="90000"/>
              </a:lnSpc>
              <a:spcBef>
                <a:spcPct val="0"/>
              </a:spcBef>
              <a:buNone/>
              <a:defRPr sz="5400" kern="1200">
                <a:solidFill>
                  <a:schemeClr val="tx1"/>
                </a:solidFill>
                <a:latin typeface="+mj-lt"/>
                <a:ea typeface="+mj-ea"/>
                <a:cs typeface="+mj-cs"/>
              </a:defRPr>
            </a:lvl1pPr>
          </a:lstStyle>
          <a:p>
            <a:pPr algn="ctr"/>
            <a:r>
              <a:rPr lang="en-US" sz="4000" dirty="0">
                <a:sym typeface="Wingdings" panose="05000000000000000000" pitchFamily="2" charset="2"/>
              </a:rPr>
              <a:t>Choose round</a:t>
            </a:r>
            <a:endParaRPr lang="en-CA" sz="4000" dirty="0"/>
          </a:p>
        </p:txBody>
      </p:sp>
    </p:spTree>
    <p:extLst>
      <p:ext uri="{BB962C8B-B14F-4D97-AF65-F5344CB8AC3E}">
        <p14:creationId xmlns:p14="http://schemas.microsoft.com/office/powerpoint/2010/main" val="295349479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9711E7-5DE1-1547-4C9A-6AF14F5BCE3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2C35A68-3EC6-1ACA-B052-3875E6DF3DCD}"/>
              </a:ext>
            </a:extLst>
          </p:cNvPr>
          <p:cNvSpPr>
            <a:spLocks noGrp="1"/>
          </p:cNvSpPr>
          <p:nvPr>
            <p:ph type="title"/>
          </p:nvPr>
        </p:nvSpPr>
        <p:spPr>
          <a:xfrm>
            <a:off x="838200" y="304842"/>
            <a:ext cx="10515600" cy="1116811"/>
          </a:xfrm>
        </p:spPr>
        <p:txBody>
          <a:bodyPr/>
          <a:lstStyle/>
          <a:p>
            <a:pPr algn="ctr"/>
            <a:r>
              <a:rPr lang="en-US" dirty="0"/>
              <a:t>You Chose: card 3</a:t>
            </a:r>
            <a:endParaRPr lang="en-CA" dirty="0"/>
          </a:p>
        </p:txBody>
      </p:sp>
      <p:pic>
        <p:nvPicPr>
          <p:cNvPr id="9" name="Picture 8">
            <a:extLst>
              <a:ext uri="{FF2B5EF4-FFF2-40B4-BE49-F238E27FC236}">
                <a16:creationId xmlns:a16="http://schemas.microsoft.com/office/drawing/2014/main" id="{13023A21-23A5-8E4C-0383-4118C2DBD6B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898842" y="1690240"/>
            <a:ext cx="6394316" cy="4565542"/>
          </a:xfrm>
          <a:prstGeom prst="rect">
            <a:avLst/>
          </a:prstGeom>
        </p:spPr>
      </p:pic>
      <p:sp>
        <p:nvSpPr>
          <p:cNvPr id="4" name="Title 1">
            <a:hlinkClick r:id="rId3" action="ppaction://hlinksldjump"/>
            <a:extLst>
              <a:ext uri="{FF2B5EF4-FFF2-40B4-BE49-F238E27FC236}">
                <a16:creationId xmlns:a16="http://schemas.microsoft.com/office/drawing/2014/main" id="{52EE5355-2398-5B17-E31D-FD31B32960A5}"/>
              </a:ext>
            </a:extLst>
          </p:cNvPr>
          <p:cNvSpPr txBox="1">
            <a:spLocks/>
          </p:cNvSpPr>
          <p:nvPr/>
        </p:nvSpPr>
        <p:spPr>
          <a:xfrm>
            <a:off x="316967" y="3429000"/>
            <a:ext cx="2172435" cy="690300"/>
          </a:xfrm>
          <a:prstGeom prst="rect">
            <a:avLst/>
          </a:prstGeom>
          <a:solidFill>
            <a:schemeClr val="tx2">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b">
            <a:normAutofit fontScale="62500" lnSpcReduction="20000"/>
          </a:bodyPr>
          <a:lstStyle>
            <a:lvl1pPr algn="l" defTabSz="914400" rtl="0" eaLnBrk="1" latinLnBrk="0" hangingPunct="1">
              <a:lnSpc>
                <a:spcPct val="90000"/>
              </a:lnSpc>
              <a:spcBef>
                <a:spcPct val="0"/>
              </a:spcBef>
              <a:buNone/>
              <a:defRPr sz="5400" kern="1200">
                <a:solidFill>
                  <a:schemeClr val="tx1"/>
                </a:solidFill>
                <a:latin typeface="+mj-lt"/>
                <a:ea typeface="+mj-ea"/>
                <a:cs typeface="+mj-cs"/>
              </a:defRPr>
            </a:lvl1pPr>
          </a:lstStyle>
          <a:p>
            <a:pPr algn="ctr"/>
            <a:r>
              <a:rPr lang="en-US" sz="4000" dirty="0">
                <a:sym typeface="Wingdings" panose="05000000000000000000" pitchFamily="2" charset="2"/>
              </a:rPr>
              <a:t>Choose round</a:t>
            </a:r>
            <a:endParaRPr lang="en-CA" sz="4000" dirty="0"/>
          </a:p>
        </p:txBody>
      </p:sp>
    </p:spTree>
    <p:extLst>
      <p:ext uri="{BB962C8B-B14F-4D97-AF65-F5344CB8AC3E}">
        <p14:creationId xmlns:p14="http://schemas.microsoft.com/office/powerpoint/2010/main" val="154304962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BD7E70-A037-C63D-4464-73EDB6E9BD7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011CDBA-D21C-03B7-53E0-598A5FD7C78F}"/>
              </a:ext>
            </a:extLst>
          </p:cNvPr>
          <p:cNvSpPr>
            <a:spLocks noGrp="1"/>
          </p:cNvSpPr>
          <p:nvPr>
            <p:ph type="title"/>
          </p:nvPr>
        </p:nvSpPr>
        <p:spPr>
          <a:xfrm>
            <a:off x="838200" y="304842"/>
            <a:ext cx="10515600" cy="1116811"/>
          </a:xfrm>
        </p:spPr>
        <p:txBody>
          <a:bodyPr/>
          <a:lstStyle/>
          <a:p>
            <a:pPr algn="ctr"/>
            <a:r>
              <a:rPr lang="en-US" dirty="0"/>
              <a:t>You Chose: card 4</a:t>
            </a:r>
            <a:endParaRPr lang="en-CA" dirty="0"/>
          </a:p>
        </p:txBody>
      </p:sp>
      <p:pic>
        <p:nvPicPr>
          <p:cNvPr id="9" name="Picture 8">
            <a:extLst>
              <a:ext uri="{FF2B5EF4-FFF2-40B4-BE49-F238E27FC236}">
                <a16:creationId xmlns:a16="http://schemas.microsoft.com/office/drawing/2014/main" id="{22A9D288-63CA-E001-05F7-2066A4EBF95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898842" y="1690240"/>
            <a:ext cx="6394316" cy="4565542"/>
          </a:xfrm>
          <a:prstGeom prst="rect">
            <a:avLst/>
          </a:prstGeom>
        </p:spPr>
      </p:pic>
      <p:sp>
        <p:nvSpPr>
          <p:cNvPr id="4" name="Title 1">
            <a:hlinkClick r:id="rId3" action="ppaction://hlinksldjump"/>
            <a:extLst>
              <a:ext uri="{FF2B5EF4-FFF2-40B4-BE49-F238E27FC236}">
                <a16:creationId xmlns:a16="http://schemas.microsoft.com/office/drawing/2014/main" id="{5E5E3017-7878-1E36-A5FD-21CF0DFBF019}"/>
              </a:ext>
            </a:extLst>
          </p:cNvPr>
          <p:cNvSpPr txBox="1">
            <a:spLocks/>
          </p:cNvSpPr>
          <p:nvPr/>
        </p:nvSpPr>
        <p:spPr>
          <a:xfrm>
            <a:off x="316967" y="3429000"/>
            <a:ext cx="2172435" cy="690300"/>
          </a:xfrm>
          <a:prstGeom prst="rect">
            <a:avLst/>
          </a:prstGeom>
          <a:solidFill>
            <a:schemeClr val="tx2">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b">
            <a:normAutofit fontScale="62500" lnSpcReduction="20000"/>
          </a:bodyPr>
          <a:lstStyle>
            <a:lvl1pPr algn="l" defTabSz="914400" rtl="0" eaLnBrk="1" latinLnBrk="0" hangingPunct="1">
              <a:lnSpc>
                <a:spcPct val="90000"/>
              </a:lnSpc>
              <a:spcBef>
                <a:spcPct val="0"/>
              </a:spcBef>
              <a:buNone/>
              <a:defRPr sz="5400" kern="1200">
                <a:solidFill>
                  <a:schemeClr val="tx1"/>
                </a:solidFill>
                <a:latin typeface="+mj-lt"/>
                <a:ea typeface="+mj-ea"/>
                <a:cs typeface="+mj-cs"/>
              </a:defRPr>
            </a:lvl1pPr>
          </a:lstStyle>
          <a:p>
            <a:pPr algn="ctr"/>
            <a:r>
              <a:rPr lang="en-US" sz="4000" dirty="0">
                <a:sym typeface="Wingdings" panose="05000000000000000000" pitchFamily="2" charset="2"/>
              </a:rPr>
              <a:t>Choose round</a:t>
            </a:r>
            <a:endParaRPr lang="en-CA" sz="4000" dirty="0"/>
          </a:p>
        </p:txBody>
      </p:sp>
    </p:spTree>
    <p:extLst>
      <p:ext uri="{BB962C8B-B14F-4D97-AF65-F5344CB8AC3E}">
        <p14:creationId xmlns:p14="http://schemas.microsoft.com/office/powerpoint/2010/main" val="4153293"/>
      </p:ext>
    </p:extLst>
  </p:cSld>
  <p:clrMapOvr>
    <a:masterClrMapping/>
  </p:clrMapOvr>
</p:sld>
</file>

<file path=ppt/theme/theme1.xml><?xml version="1.0" encoding="utf-8"?>
<a:theme xmlns:a="http://schemas.openxmlformats.org/drawingml/2006/main" name="ArchwayVTI">
  <a:themeElements>
    <a:clrScheme name="Custom 1">
      <a:dk1>
        <a:sysClr val="windowText" lastClr="000000"/>
      </a:dk1>
      <a:lt1>
        <a:sysClr val="window" lastClr="FFFFFF"/>
      </a:lt1>
      <a:dk2>
        <a:srgbClr val="2E3A3C"/>
      </a:dk2>
      <a:lt2>
        <a:srgbClr val="EDE9E7"/>
      </a:lt2>
      <a:accent1>
        <a:srgbClr val="898470"/>
      </a:accent1>
      <a:accent2>
        <a:srgbClr val="7A8773"/>
      </a:accent2>
      <a:accent3>
        <a:srgbClr val="8C845E"/>
      </a:accent3>
      <a:accent4>
        <a:srgbClr val="9F7E56"/>
      </a:accent4>
      <a:accent5>
        <a:srgbClr val="9B7E69"/>
      </a:accent5>
      <a:accent6>
        <a:srgbClr val="AA7862"/>
      </a:accent6>
      <a:hlink>
        <a:srgbClr val="7A8773"/>
      </a:hlink>
      <a:folHlink>
        <a:srgbClr val="9F7E56"/>
      </a:folHlink>
    </a:clrScheme>
    <a:fontScheme name="Archway">
      <a:majorFont>
        <a:latin typeface="Felix Titling"/>
        <a:ea typeface=""/>
        <a:cs typeface=""/>
      </a:majorFont>
      <a:minorFont>
        <a:latin typeface="Goudy Old Styl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rchwayVTI" id="{309F1D27-9968-4F93-BA7C-3666A757FD2E}" vid="{76D8E8FD-8787-4E56-A14A-C28BF58ABEE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139</TotalTime>
  <Words>1632</Words>
  <Application>Microsoft Office PowerPoint</Application>
  <PresentationFormat>Widescreen</PresentationFormat>
  <Paragraphs>425</Paragraphs>
  <Slides>134</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134</vt:i4>
      </vt:variant>
    </vt:vector>
  </HeadingPairs>
  <TitlesOfParts>
    <vt:vector size="142" baseType="lpstr">
      <vt:lpstr>Aptos</vt:lpstr>
      <vt:lpstr>Arial</vt:lpstr>
      <vt:lpstr>Felix Titling</vt:lpstr>
      <vt:lpstr>Felix Titling (Headings)</vt:lpstr>
      <vt:lpstr>Goudy Old Style</vt:lpstr>
      <vt:lpstr>Poppins SemiBold</vt:lpstr>
      <vt:lpstr>Wingdings</vt:lpstr>
      <vt:lpstr>ArchwayVTI</vt:lpstr>
      <vt:lpstr>A game  “like”</vt:lpstr>
      <vt:lpstr>Choose your player!</vt:lpstr>
      <vt:lpstr>PowerPoint Presentation</vt:lpstr>
      <vt:lpstr>You Chose: Player 1</vt:lpstr>
      <vt:lpstr>You Chose: Player 2</vt:lpstr>
      <vt:lpstr>You Chose: Player 3</vt:lpstr>
      <vt:lpstr>You Chose: Player 4</vt:lpstr>
      <vt:lpstr>You Chose: Player 5</vt:lpstr>
      <vt:lpstr>You Chose: Player 6</vt:lpstr>
      <vt:lpstr>You Chose: Player 7</vt:lpstr>
      <vt:lpstr>You Chose: Player 8</vt:lpstr>
      <vt:lpstr>You Chose: Player 9</vt:lpstr>
      <vt:lpstr>You Chose: Player 10</vt:lpstr>
      <vt:lpstr>PowerPoint Presentation</vt:lpstr>
      <vt:lpstr>Round 1: Choose your Card!</vt:lpstr>
      <vt:lpstr>You Chose: card 1</vt:lpstr>
      <vt:lpstr>You Chose: card 2</vt:lpstr>
      <vt:lpstr>You Chose: card 3</vt:lpstr>
      <vt:lpstr>You Chose: card 4</vt:lpstr>
      <vt:lpstr>You Chose: card 5</vt:lpstr>
      <vt:lpstr>You Chose: card 6</vt:lpstr>
      <vt:lpstr>You Chose: card 7</vt:lpstr>
      <vt:lpstr>You Chose: card 8</vt:lpstr>
      <vt:lpstr>PowerPoint Presentation</vt:lpstr>
      <vt:lpstr>Round 2: Choose your Card!</vt:lpstr>
      <vt:lpstr>You Chose: card 1</vt:lpstr>
      <vt:lpstr>You Chose: card 2</vt:lpstr>
      <vt:lpstr>You Chose: card 3</vt:lpstr>
      <vt:lpstr>You Chose: card 4</vt:lpstr>
      <vt:lpstr>You Chose: card 5</vt:lpstr>
      <vt:lpstr>You Chose: card 6</vt:lpstr>
      <vt:lpstr>You Chose: card 7</vt:lpstr>
      <vt:lpstr>You Chose: card 8</vt:lpstr>
      <vt:lpstr>PowerPoint Presentation</vt:lpstr>
      <vt:lpstr>Round 3: Choose your Card!</vt:lpstr>
      <vt:lpstr>You Chose: card 1</vt:lpstr>
      <vt:lpstr>You Chose: card 2</vt:lpstr>
      <vt:lpstr>You Chose: card 3</vt:lpstr>
      <vt:lpstr>You Chose: card 4</vt:lpstr>
      <vt:lpstr>You Chose: card 5</vt:lpstr>
      <vt:lpstr>You Chose: card 6</vt:lpstr>
      <vt:lpstr>You Chose: card 7</vt:lpstr>
      <vt:lpstr>You Chose: card 8</vt:lpstr>
      <vt:lpstr>PowerPoint Presentation</vt:lpstr>
      <vt:lpstr>Round 4: Choose your Card!</vt:lpstr>
      <vt:lpstr>You Chose: card 1</vt:lpstr>
      <vt:lpstr>You Chose: card 2</vt:lpstr>
      <vt:lpstr>You Chose: card 3</vt:lpstr>
      <vt:lpstr>You Chose: card 4</vt:lpstr>
      <vt:lpstr>You Chose: card 5</vt:lpstr>
      <vt:lpstr>You Chose: card 6</vt:lpstr>
      <vt:lpstr>You Chose: card 7</vt:lpstr>
      <vt:lpstr>You Chose: card 8</vt:lpstr>
      <vt:lpstr>PowerPoint Presentation</vt:lpstr>
      <vt:lpstr> round 5: Choose your Card!</vt:lpstr>
      <vt:lpstr>You Chose: card 1</vt:lpstr>
      <vt:lpstr>You Chose: card 2</vt:lpstr>
      <vt:lpstr>You Chose: card 3</vt:lpstr>
      <vt:lpstr>You Chose: card 4</vt:lpstr>
      <vt:lpstr>You Chose: card 5</vt:lpstr>
      <vt:lpstr>You Chose: card 6</vt:lpstr>
      <vt:lpstr>You Chose: card 7</vt:lpstr>
      <vt:lpstr>You Chose: card 8</vt:lpstr>
      <vt:lpstr>PowerPoint Presentation</vt:lpstr>
      <vt:lpstr>Round 6: Choose your Card!</vt:lpstr>
      <vt:lpstr>You Chose: card 1</vt:lpstr>
      <vt:lpstr>You Chose: card 2</vt:lpstr>
      <vt:lpstr>You Chose: card 3</vt:lpstr>
      <vt:lpstr>You Chose: card 4</vt:lpstr>
      <vt:lpstr>You Chose: card 5</vt:lpstr>
      <vt:lpstr>You Chose: card 6</vt:lpstr>
      <vt:lpstr>You Chose: card 7</vt:lpstr>
      <vt:lpstr>You Chose: card 8</vt:lpstr>
      <vt:lpstr>PowerPoint Presentation</vt:lpstr>
      <vt:lpstr>Round 7: Choose your Card!</vt:lpstr>
      <vt:lpstr>You Chose: card 1</vt:lpstr>
      <vt:lpstr>You Chose: card 2</vt:lpstr>
      <vt:lpstr>You Chose: card 3</vt:lpstr>
      <vt:lpstr>You Chose: card 4</vt:lpstr>
      <vt:lpstr>You Chose: card 5</vt:lpstr>
      <vt:lpstr>You Chose: card 6</vt:lpstr>
      <vt:lpstr>You Chose: card 7</vt:lpstr>
      <vt:lpstr>You Chose: card 8</vt:lpstr>
      <vt:lpstr>PowerPoint Presentation</vt:lpstr>
      <vt:lpstr>Round 8: Choose your Card!</vt:lpstr>
      <vt:lpstr>You Chose: card 1</vt:lpstr>
      <vt:lpstr>You Chose: card 2</vt:lpstr>
      <vt:lpstr>You Chose: card 3</vt:lpstr>
      <vt:lpstr>You Chose: card 4</vt:lpstr>
      <vt:lpstr>You Chose: card 5</vt:lpstr>
      <vt:lpstr>You Chose: card 6</vt:lpstr>
      <vt:lpstr>You Chose: card 7</vt:lpstr>
      <vt:lpstr>You Chose: card 8</vt:lpstr>
      <vt:lpstr>PowerPoint Presentation</vt:lpstr>
      <vt:lpstr>Round 9: Choose your Card!</vt:lpstr>
      <vt:lpstr>You Chose: card 1</vt:lpstr>
      <vt:lpstr>You Chose: card 2</vt:lpstr>
      <vt:lpstr>You Chose: card 3</vt:lpstr>
      <vt:lpstr>You Chose: card 4</vt:lpstr>
      <vt:lpstr>You Chose: card 5</vt:lpstr>
      <vt:lpstr>You Chose: card 6</vt:lpstr>
      <vt:lpstr>You Chose: card 7</vt:lpstr>
      <vt:lpstr>You Chose: card 8</vt:lpstr>
      <vt:lpstr>PowerPoint Presentation</vt:lpstr>
      <vt:lpstr>Round 10: Choose your Card!</vt:lpstr>
      <vt:lpstr>You Chose: card 1</vt:lpstr>
      <vt:lpstr>You Chose: card 2</vt:lpstr>
      <vt:lpstr>You Chose: card 3</vt:lpstr>
      <vt:lpstr>You Chose: card 4</vt:lpstr>
      <vt:lpstr>You Chose: card 5</vt:lpstr>
      <vt:lpstr>You Chose: card 6</vt:lpstr>
      <vt:lpstr>You Chose: card 7</vt:lpstr>
      <vt:lpstr>You Chose: card 8</vt:lpstr>
      <vt:lpstr>PowerPoint Presentation</vt:lpstr>
      <vt:lpstr>Round 11: Choose your Card!</vt:lpstr>
      <vt:lpstr>You Chose: card 1</vt:lpstr>
      <vt:lpstr>You Chose: card 2</vt:lpstr>
      <vt:lpstr>You Chose: card 3</vt:lpstr>
      <vt:lpstr>You Chose: card 4</vt:lpstr>
      <vt:lpstr>You Chose: card 5</vt:lpstr>
      <vt:lpstr>You Chose: card 6</vt:lpstr>
      <vt:lpstr>You Chose: card 7</vt:lpstr>
      <vt:lpstr>You Chose: card 8</vt:lpstr>
      <vt:lpstr>PowerPoint Presentation</vt:lpstr>
      <vt:lpstr>Round 12: Choose your Card!</vt:lpstr>
      <vt:lpstr>You Chose: card 1</vt:lpstr>
      <vt:lpstr>You Chose: card 2</vt:lpstr>
      <vt:lpstr>You Chose: card 3</vt:lpstr>
      <vt:lpstr>You Chose: card 4</vt:lpstr>
      <vt:lpstr>You Chose: card 5</vt:lpstr>
      <vt:lpstr>You Chose: card 6</vt:lpstr>
      <vt:lpstr>You Chose: card 7</vt:lpstr>
      <vt:lpstr>You Chose: card 8</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Krista Lucier</dc:creator>
  <cp:lastModifiedBy>Krista Lucier</cp:lastModifiedBy>
  <cp:revision>32</cp:revision>
  <dcterms:created xsi:type="dcterms:W3CDTF">2025-08-08T14:56:17Z</dcterms:created>
  <dcterms:modified xsi:type="dcterms:W3CDTF">2025-08-22T15:02:51Z</dcterms:modified>
</cp:coreProperties>
</file>