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05" r:id="rId1"/>
  </p:sldMasterIdLst>
  <p:notesMasterIdLst>
    <p:notesMasterId r:id="rId84"/>
  </p:notesMasterIdLst>
  <p:sldIdLst>
    <p:sldId id="256" r:id="rId2"/>
    <p:sldId id="274" r:id="rId3"/>
    <p:sldId id="286" r:id="rId4"/>
    <p:sldId id="324" r:id="rId5"/>
    <p:sldId id="299" r:id="rId6"/>
    <p:sldId id="353" r:id="rId7"/>
    <p:sldId id="354" r:id="rId8"/>
    <p:sldId id="355" r:id="rId9"/>
    <p:sldId id="356" r:id="rId10"/>
    <p:sldId id="357" r:id="rId11"/>
    <p:sldId id="358" r:id="rId12"/>
    <p:sldId id="359" r:id="rId13"/>
    <p:sldId id="360" r:id="rId14"/>
    <p:sldId id="361" r:id="rId15"/>
    <p:sldId id="380" r:id="rId16"/>
    <p:sldId id="381" r:id="rId17"/>
    <p:sldId id="320" r:id="rId18"/>
    <p:sldId id="302" r:id="rId19"/>
    <p:sldId id="326" r:id="rId20"/>
    <p:sldId id="327" r:id="rId21"/>
    <p:sldId id="328" r:id="rId22"/>
    <p:sldId id="329" r:id="rId23"/>
    <p:sldId id="330" r:id="rId24"/>
    <p:sldId id="331" r:id="rId25"/>
    <p:sldId id="332" r:id="rId26"/>
    <p:sldId id="333" r:id="rId27"/>
    <p:sldId id="334" r:id="rId28"/>
    <p:sldId id="382" r:id="rId29"/>
    <p:sldId id="383" r:id="rId30"/>
    <p:sldId id="325" r:id="rId31"/>
    <p:sldId id="304" r:id="rId32"/>
    <p:sldId id="362" r:id="rId33"/>
    <p:sldId id="363" r:id="rId34"/>
    <p:sldId id="364" r:id="rId35"/>
    <p:sldId id="365" r:id="rId36"/>
    <p:sldId id="366" r:id="rId37"/>
    <p:sldId id="367" r:id="rId38"/>
    <p:sldId id="368" r:id="rId39"/>
    <p:sldId id="369" r:id="rId40"/>
    <p:sldId id="370" r:id="rId41"/>
    <p:sldId id="384" r:id="rId42"/>
    <p:sldId id="385" r:id="rId43"/>
    <p:sldId id="321" r:id="rId44"/>
    <p:sldId id="292" r:id="rId45"/>
    <p:sldId id="335" r:id="rId46"/>
    <p:sldId id="336" r:id="rId47"/>
    <p:sldId id="337" r:id="rId48"/>
    <p:sldId id="338" r:id="rId49"/>
    <p:sldId id="339" r:id="rId50"/>
    <p:sldId id="340" r:id="rId51"/>
    <p:sldId id="341" r:id="rId52"/>
    <p:sldId id="342" r:id="rId53"/>
    <p:sldId id="343" r:id="rId54"/>
    <p:sldId id="386" r:id="rId55"/>
    <p:sldId id="387" r:id="rId56"/>
    <p:sldId id="323" r:id="rId57"/>
    <p:sldId id="296" r:id="rId58"/>
    <p:sldId id="344" r:id="rId59"/>
    <p:sldId id="345" r:id="rId60"/>
    <p:sldId id="346" r:id="rId61"/>
    <p:sldId id="347" r:id="rId62"/>
    <p:sldId id="348" r:id="rId63"/>
    <p:sldId id="349" r:id="rId64"/>
    <p:sldId id="350" r:id="rId65"/>
    <p:sldId id="351" r:id="rId66"/>
    <p:sldId id="352" r:id="rId67"/>
    <p:sldId id="388" r:id="rId68"/>
    <p:sldId id="389" r:id="rId69"/>
    <p:sldId id="322" r:id="rId70"/>
    <p:sldId id="294" r:id="rId71"/>
    <p:sldId id="371" r:id="rId72"/>
    <p:sldId id="372" r:id="rId73"/>
    <p:sldId id="373" r:id="rId74"/>
    <p:sldId id="374" r:id="rId75"/>
    <p:sldId id="375" r:id="rId76"/>
    <p:sldId id="376" r:id="rId77"/>
    <p:sldId id="377" r:id="rId78"/>
    <p:sldId id="378" r:id="rId79"/>
    <p:sldId id="379" r:id="rId80"/>
    <p:sldId id="390" r:id="rId81"/>
    <p:sldId id="391" r:id="rId82"/>
    <p:sldId id="392" r:id="rId83"/>
  </p:sldIdLst>
  <p:sldSz cx="9144000" cy="5143500" type="screen16x9"/>
  <p:notesSz cx="6858000" cy="9144000"/>
  <p:embeddedFontLst>
    <p:embeddedFont>
      <p:font typeface="Century Gothic" panose="020B0502020202020204" pitchFamily="34" charset="0"/>
      <p:regular r:id="rId85"/>
      <p:bold r:id="rId86"/>
      <p:italic r:id="rId87"/>
      <p:boldItalic r:id="rId88"/>
    </p:embeddedFont>
    <p:embeddedFont>
      <p:font typeface="Darker Grotesque" panose="020B0604020202020204" charset="0"/>
      <p:regular r:id="rId89"/>
      <p:bold r:id="rId90"/>
    </p:embeddedFont>
    <p:embeddedFont>
      <p:font typeface="Darker Grotesque Medium" panose="020B0604020202020204" charset="0"/>
      <p:regular r:id="rId91"/>
      <p:bold r:id="rId92"/>
    </p:embeddedFont>
    <p:embeddedFont>
      <p:font typeface="Libre Franklin ExtraBold" pitchFamily="2" charset="0"/>
      <p:bold r:id="rId93"/>
      <p:boldItalic r:id="rId9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883F98"/>
    <a:srgbClr val="FFDE00"/>
    <a:srgbClr val="0397D6"/>
    <a:srgbClr val="F89829"/>
    <a:srgbClr val="D80C8C"/>
    <a:srgbClr val="4CAE43"/>
    <a:srgbClr val="1B1F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83FA894-0CD5-4B93-8109-5A64880574CE}">
  <a:tblStyle styleId="{A83FA894-0CD5-4B93-8109-5A64880574C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54" autoAdjust="0"/>
  </p:normalViewPr>
  <p:slideViewPr>
    <p:cSldViewPr snapToGrid="0">
      <p:cViewPr varScale="1">
        <p:scale>
          <a:sx n="87" d="100"/>
          <a:sy n="87" d="100"/>
        </p:scale>
        <p:origin x="1330" y="5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notesMaster" Target="notesMasters/notesMaster1.xml"/><Relationship Id="rId89" Type="http://schemas.openxmlformats.org/officeDocument/2006/relationships/font" Target="fonts/font5.fntdata"/><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font" Target="fonts/font6.fntdata"/><Relationship Id="rId95"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font" Target="fonts/font1.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font" Target="fonts/font4.fntdata"/><Relationship Id="rId91" Type="http://schemas.openxmlformats.org/officeDocument/2006/relationships/font" Target="fonts/font7.fntdata"/><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font" Target="fonts/font2.fntdata"/><Relationship Id="rId94"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font" Target="fonts/font8.fntdata"/><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font" Target="fonts/font3.fntdata"/><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font" Target="fonts/font9.fntdata"/><Relationship Id="rId9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4"/>
        <p:cNvGrpSpPr/>
        <p:nvPr/>
      </p:nvGrpSpPr>
      <p:grpSpPr>
        <a:xfrm>
          <a:off x="0" y="0"/>
          <a:ext cx="0" cy="0"/>
          <a:chOff x="0" y="0"/>
          <a:chExt cx="0" cy="0"/>
        </a:xfrm>
      </p:grpSpPr>
      <p:sp>
        <p:nvSpPr>
          <p:cNvPr id="2275" name="Google Shape;2275;g8e86373ed3_0_4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6" name="Google Shape;2276;g8e86373ed3_0_4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Created by Krista Lucier.</a:t>
            </a:r>
          </a:p>
          <a:p>
            <a:pPr marL="0" lvl="0" indent="0" algn="l" rtl="0">
              <a:spcBef>
                <a:spcPts val="0"/>
              </a:spcBef>
              <a:spcAft>
                <a:spcPts val="0"/>
              </a:spcAft>
              <a:buNone/>
            </a:pPr>
            <a:r>
              <a:rPr lang="en-US" dirty="0"/>
              <a:t>HOW TO PLAY: Click through the buttons to learn about the systems of the body and to choose your cards. State your guess, then click “Answer”. If you get it right, click “Correct”, and if you get it incorrect, click “Incorrect”. Take pictures of your game pieces to keep track of your progress. Enjoy!</a:t>
            </a: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9">
          <a:extLst>
            <a:ext uri="{FF2B5EF4-FFF2-40B4-BE49-F238E27FC236}">
              <a16:creationId xmlns:a16="http://schemas.microsoft.com/office/drawing/2014/main" id="{BA450F0B-2602-57AB-D750-9C4CAC91246E}"/>
            </a:ext>
          </a:extLst>
        </p:cNvPr>
        <p:cNvGrpSpPr/>
        <p:nvPr/>
      </p:nvGrpSpPr>
      <p:grpSpPr>
        <a:xfrm>
          <a:off x="0" y="0"/>
          <a:ext cx="0" cy="0"/>
          <a:chOff x="0" y="0"/>
          <a:chExt cx="0" cy="0"/>
        </a:xfrm>
      </p:grpSpPr>
      <p:sp>
        <p:nvSpPr>
          <p:cNvPr id="3530" name="Google Shape;3530;gc09bbad227_0_818:notes">
            <a:extLst>
              <a:ext uri="{FF2B5EF4-FFF2-40B4-BE49-F238E27FC236}">
                <a16:creationId xmlns:a16="http://schemas.microsoft.com/office/drawing/2014/main" id="{48FE1C56-9167-3B82-9D67-CBB8D66F9A3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31" name="Google Shape;3531;gc09bbad227_0_818:notes">
            <a:extLst>
              <a:ext uri="{FF2B5EF4-FFF2-40B4-BE49-F238E27FC236}">
                <a16:creationId xmlns:a16="http://schemas.microsoft.com/office/drawing/2014/main" id="{520D0F93-DEC8-AFAC-15E9-8D7B49CAC753}"/>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127975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9">
          <a:extLst>
            <a:ext uri="{FF2B5EF4-FFF2-40B4-BE49-F238E27FC236}">
              <a16:creationId xmlns:a16="http://schemas.microsoft.com/office/drawing/2014/main" id="{1D3234EF-EE0A-04FC-DD29-A665CA80E329}"/>
            </a:ext>
          </a:extLst>
        </p:cNvPr>
        <p:cNvGrpSpPr/>
        <p:nvPr/>
      </p:nvGrpSpPr>
      <p:grpSpPr>
        <a:xfrm>
          <a:off x="0" y="0"/>
          <a:ext cx="0" cy="0"/>
          <a:chOff x="0" y="0"/>
          <a:chExt cx="0" cy="0"/>
        </a:xfrm>
      </p:grpSpPr>
      <p:sp>
        <p:nvSpPr>
          <p:cNvPr id="3530" name="Google Shape;3530;gc09bbad227_0_818:notes">
            <a:extLst>
              <a:ext uri="{FF2B5EF4-FFF2-40B4-BE49-F238E27FC236}">
                <a16:creationId xmlns:a16="http://schemas.microsoft.com/office/drawing/2014/main" id="{24AAEC36-8C17-C5C0-88FB-136AD87A5E1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31" name="Google Shape;3531;gc09bbad227_0_818:notes">
            <a:extLst>
              <a:ext uri="{FF2B5EF4-FFF2-40B4-BE49-F238E27FC236}">
                <a16:creationId xmlns:a16="http://schemas.microsoft.com/office/drawing/2014/main" id="{E0A2AA29-135C-AC90-A7F4-BA491E884673}"/>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617222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9">
          <a:extLst>
            <a:ext uri="{FF2B5EF4-FFF2-40B4-BE49-F238E27FC236}">
              <a16:creationId xmlns:a16="http://schemas.microsoft.com/office/drawing/2014/main" id="{6C0CC7D1-DEAA-F867-3BD5-E98C874D0317}"/>
            </a:ext>
          </a:extLst>
        </p:cNvPr>
        <p:cNvGrpSpPr/>
        <p:nvPr/>
      </p:nvGrpSpPr>
      <p:grpSpPr>
        <a:xfrm>
          <a:off x="0" y="0"/>
          <a:ext cx="0" cy="0"/>
          <a:chOff x="0" y="0"/>
          <a:chExt cx="0" cy="0"/>
        </a:xfrm>
      </p:grpSpPr>
      <p:sp>
        <p:nvSpPr>
          <p:cNvPr id="3530" name="Google Shape;3530;gc09bbad227_0_818:notes">
            <a:extLst>
              <a:ext uri="{FF2B5EF4-FFF2-40B4-BE49-F238E27FC236}">
                <a16:creationId xmlns:a16="http://schemas.microsoft.com/office/drawing/2014/main" id="{DDF1B0C8-6154-DB21-38A2-D795B96FC6B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31" name="Google Shape;3531;gc09bbad227_0_818:notes">
            <a:extLst>
              <a:ext uri="{FF2B5EF4-FFF2-40B4-BE49-F238E27FC236}">
                <a16:creationId xmlns:a16="http://schemas.microsoft.com/office/drawing/2014/main" id="{1EC199E8-48B6-C2D5-4836-20EB0C8566C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135166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9">
          <a:extLst>
            <a:ext uri="{FF2B5EF4-FFF2-40B4-BE49-F238E27FC236}">
              <a16:creationId xmlns:a16="http://schemas.microsoft.com/office/drawing/2014/main" id="{C9BE605B-D4D6-7454-2A2A-E9C896E3102F}"/>
            </a:ext>
          </a:extLst>
        </p:cNvPr>
        <p:cNvGrpSpPr/>
        <p:nvPr/>
      </p:nvGrpSpPr>
      <p:grpSpPr>
        <a:xfrm>
          <a:off x="0" y="0"/>
          <a:ext cx="0" cy="0"/>
          <a:chOff x="0" y="0"/>
          <a:chExt cx="0" cy="0"/>
        </a:xfrm>
      </p:grpSpPr>
      <p:sp>
        <p:nvSpPr>
          <p:cNvPr id="3530" name="Google Shape;3530;gc09bbad227_0_818:notes">
            <a:extLst>
              <a:ext uri="{FF2B5EF4-FFF2-40B4-BE49-F238E27FC236}">
                <a16:creationId xmlns:a16="http://schemas.microsoft.com/office/drawing/2014/main" id="{74A5CA66-4C2B-8172-DB89-67B595796A5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31" name="Google Shape;3531;gc09bbad227_0_818:notes">
            <a:extLst>
              <a:ext uri="{FF2B5EF4-FFF2-40B4-BE49-F238E27FC236}">
                <a16:creationId xmlns:a16="http://schemas.microsoft.com/office/drawing/2014/main" id="{CAF39B16-3D8E-FDCF-D386-2B05209335A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689303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9">
          <a:extLst>
            <a:ext uri="{FF2B5EF4-FFF2-40B4-BE49-F238E27FC236}">
              <a16:creationId xmlns:a16="http://schemas.microsoft.com/office/drawing/2014/main" id="{DBF02BF8-C6F5-861A-5A76-EC32D987258B}"/>
            </a:ext>
          </a:extLst>
        </p:cNvPr>
        <p:cNvGrpSpPr/>
        <p:nvPr/>
      </p:nvGrpSpPr>
      <p:grpSpPr>
        <a:xfrm>
          <a:off x="0" y="0"/>
          <a:ext cx="0" cy="0"/>
          <a:chOff x="0" y="0"/>
          <a:chExt cx="0" cy="0"/>
        </a:xfrm>
      </p:grpSpPr>
      <p:sp>
        <p:nvSpPr>
          <p:cNvPr id="3530" name="Google Shape;3530;gc09bbad227_0_818:notes">
            <a:extLst>
              <a:ext uri="{FF2B5EF4-FFF2-40B4-BE49-F238E27FC236}">
                <a16:creationId xmlns:a16="http://schemas.microsoft.com/office/drawing/2014/main" id="{CE6C4146-2E46-D980-476B-73A343B45DD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31" name="Google Shape;3531;gc09bbad227_0_818:notes">
            <a:extLst>
              <a:ext uri="{FF2B5EF4-FFF2-40B4-BE49-F238E27FC236}">
                <a16:creationId xmlns:a16="http://schemas.microsoft.com/office/drawing/2014/main" id="{FD968FC1-85C4-4362-28DD-BCF9063707C3}"/>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8310567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9">
          <a:extLst>
            <a:ext uri="{FF2B5EF4-FFF2-40B4-BE49-F238E27FC236}">
              <a16:creationId xmlns:a16="http://schemas.microsoft.com/office/drawing/2014/main" id="{78E0BF23-3A08-34D1-F822-4AEEBD90BFF6}"/>
            </a:ext>
          </a:extLst>
        </p:cNvPr>
        <p:cNvGrpSpPr/>
        <p:nvPr/>
      </p:nvGrpSpPr>
      <p:grpSpPr>
        <a:xfrm>
          <a:off x="0" y="0"/>
          <a:ext cx="0" cy="0"/>
          <a:chOff x="0" y="0"/>
          <a:chExt cx="0" cy="0"/>
        </a:xfrm>
      </p:grpSpPr>
      <p:sp>
        <p:nvSpPr>
          <p:cNvPr id="3530" name="Google Shape;3530;gc09bbad227_0_818:notes">
            <a:extLst>
              <a:ext uri="{FF2B5EF4-FFF2-40B4-BE49-F238E27FC236}">
                <a16:creationId xmlns:a16="http://schemas.microsoft.com/office/drawing/2014/main" id="{F08D2D85-839B-9686-28D5-6681886D4AC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31" name="Google Shape;3531;gc09bbad227_0_818:notes">
            <a:extLst>
              <a:ext uri="{FF2B5EF4-FFF2-40B4-BE49-F238E27FC236}">
                <a16:creationId xmlns:a16="http://schemas.microsoft.com/office/drawing/2014/main" id="{D46DAABE-7BD1-D6FD-080D-28FFB8B47EF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141596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9">
          <a:extLst>
            <a:ext uri="{FF2B5EF4-FFF2-40B4-BE49-F238E27FC236}">
              <a16:creationId xmlns:a16="http://schemas.microsoft.com/office/drawing/2014/main" id="{9A69FB7D-83DE-8850-8312-B340EC951B39}"/>
            </a:ext>
          </a:extLst>
        </p:cNvPr>
        <p:cNvGrpSpPr/>
        <p:nvPr/>
      </p:nvGrpSpPr>
      <p:grpSpPr>
        <a:xfrm>
          <a:off x="0" y="0"/>
          <a:ext cx="0" cy="0"/>
          <a:chOff x="0" y="0"/>
          <a:chExt cx="0" cy="0"/>
        </a:xfrm>
      </p:grpSpPr>
      <p:sp>
        <p:nvSpPr>
          <p:cNvPr id="3530" name="Google Shape;3530;gc09bbad227_0_818:notes">
            <a:extLst>
              <a:ext uri="{FF2B5EF4-FFF2-40B4-BE49-F238E27FC236}">
                <a16:creationId xmlns:a16="http://schemas.microsoft.com/office/drawing/2014/main" id="{A99243A2-0A0A-8EB8-B6BB-98484B4A8AA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31" name="Google Shape;3531;gc09bbad227_0_818:notes">
            <a:extLst>
              <a:ext uri="{FF2B5EF4-FFF2-40B4-BE49-F238E27FC236}">
                <a16:creationId xmlns:a16="http://schemas.microsoft.com/office/drawing/2014/main" id="{EC01FAA7-1945-17F2-A45F-3498DF5C686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129314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2">
          <a:extLst>
            <a:ext uri="{FF2B5EF4-FFF2-40B4-BE49-F238E27FC236}">
              <a16:creationId xmlns:a16="http://schemas.microsoft.com/office/drawing/2014/main" id="{8447C7D8-9E2B-A472-9A30-9DEDAE000999}"/>
            </a:ext>
          </a:extLst>
        </p:cNvPr>
        <p:cNvGrpSpPr/>
        <p:nvPr/>
      </p:nvGrpSpPr>
      <p:grpSpPr>
        <a:xfrm>
          <a:off x="0" y="0"/>
          <a:ext cx="0" cy="0"/>
          <a:chOff x="0" y="0"/>
          <a:chExt cx="0" cy="0"/>
        </a:xfrm>
      </p:grpSpPr>
      <p:sp>
        <p:nvSpPr>
          <p:cNvPr id="3663" name="Google Shape;3663;gc09bbad227_0_842:notes">
            <a:extLst>
              <a:ext uri="{FF2B5EF4-FFF2-40B4-BE49-F238E27FC236}">
                <a16:creationId xmlns:a16="http://schemas.microsoft.com/office/drawing/2014/main" id="{76D8DCE9-9EAE-FFBF-4AF7-593A6336585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4" name="Google Shape;3664;gc09bbad227_0_842:notes">
            <a:extLst>
              <a:ext uri="{FF2B5EF4-FFF2-40B4-BE49-F238E27FC236}">
                <a16:creationId xmlns:a16="http://schemas.microsoft.com/office/drawing/2014/main" id="{7CF06CD7-4188-3D40-D060-1ED5521FDC5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87223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2"/>
        <p:cNvGrpSpPr/>
        <p:nvPr/>
      </p:nvGrpSpPr>
      <p:grpSpPr>
        <a:xfrm>
          <a:off x="0" y="0"/>
          <a:ext cx="0" cy="0"/>
          <a:chOff x="0" y="0"/>
          <a:chExt cx="0" cy="0"/>
        </a:xfrm>
      </p:grpSpPr>
      <p:sp>
        <p:nvSpPr>
          <p:cNvPr id="3663" name="Google Shape;3663;gc09bbad227_0_8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4" name="Google Shape;3664;gc09bbad227_0_8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2">
          <a:extLst>
            <a:ext uri="{FF2B5EF4-FFF2-40B4-BE49-F238E27FC236}">
              <a16:creationId xmlns:a16="http://schemas.microsoft.com/office/drawing/2014/main" id="{D56D063F-2F7A-BE56-EE8A-FADB09D09C2C}"/>
            </a:ext>
          </a:extLst>
        </p:cNvPr>
        <p:cNvGrpSpPr/>
        <p:nvPr/>
      </p:nvGrpSpPr>
      <p:grpSpPr>
        <a:xfrm>
          <a:off x="0" y="0"/>
          <a:ext cx="0" cy="0"/>
          <a:chOff x="0" y="0"/>
          <a:chExt cx="0" cy="0"/>
        </a:xfrm>
      </p:grpSpPr>
      <p:sp>
        <p:nvSpPr>
          <p:cNvPr id="3663" name="Google Shape;3663;gc09bbad227_0_842:notes">
            <a:extLst>
              <a:ext uri="{FF2B5EF4-FFF2-40B4-BE49-F238E27FC236}">
                <a16:creationId xmlns:a16="http://schemas.microsoft.com/office/drawing/2014/main" id="{E657F1DE-1005-F053-0464-7CD5B1CB122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4" name="Google Shape;3664;gc09bbad227_0_842:notes">
            <a:extLst>
              <a:ext uri="{FF2B5EF4-FFF2-40B4-BE49-F238E27FC236}">
                <a16:creationId xmlns:a16="http://schemas.microsoft.com/office/drawing/2014/main" id="{0BBFFD99-F751-5F01-715D-F191341FC56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527448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2"/>
        <p:cNvGrpSpPr/>
        <p:nvPr/>
      </p:nvGrpSpPr>
      <p:grpSpPr>
        <a:xfrm>
          <a:off x="0" y="0"/>
          <a:ext cx="0" cy="0"/>
          <a:chOff x="0" y="0"/>
          <a:chExt cx="0" cy="0"/>
        </a:xfrm>
      </p:grpSpPr>
      <p:sp>
        <p:nvSpPr>
          <p:cNvPr id="2553" name="Google Shape;2553;gc0737c1b1b_0_8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4" name="Google Shape;2554;gc0737c1b1b_0_8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2">
          <a:extLst>
            <a:ext uri="{FF2B5EF4-FFF2-40B4-BE49-F238E27FC236}">
              <a16:creationId xmlns:a16="http://schemas.microsoft.com/office/drawing/2014/main" id="{6CAB1F5A-A4C3-2950-CA77-CCA7BCE97F26}"/>
            </a:ext>
          </a:extLst>
        </p:cNvPr>
        <p:cNvGrpSpPr/>
        <p:nvPr/>
      </p:nvGrpSpPr>
      <p:grpSpPr>
        <a:xfrm>
          <a:off x="0" y="0"/>
          <a:ext cx="0" cy="0"/>
          <a:chOff x="0" y="0"/>
          <a:chExt cx="0" cy="0"/>
        </a:xfrm>
      </p:grpSpPr>
      <p:sp>
        <p:nvSpPr>
          <p:cNvPr id="3663" name="Google Shape;3663;gc09bbad227_0_842:notes">
            <a:extLst>
              <a:ext uri="{FF2B5EF4-FFF2-40B4-BE49-F238E27FC236}">
                <a16:creationId xmlns:a16="http://schemas.microsoft.com/office/drawing/2014/main" id="{9F34E048-9718-D0BA-554A-BC4CCD0906E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4" name="Google Shape;3664;gc09bbad227_0_842:notes">
            <a:extLst>
              <a:ext uri="{FF2B5EF4-FFF2-40B4-BE49-F238E27FC236}">
                <a16:creationId xmlns:a16="http://schemas.microsoft.com/office/drawing/2014/main" id="{EEDD60E2-EACF-68BC-A297-52D4F758173C}"/>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570720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2">
          <a:extLst>
            <a:ext uri="{FF2B5EF4-FFF2-40B4-BE49-F238E27FC236}">
              <a16:creationId xmlns:a16="http://schemas.microsoft.com/office/drawing/2014/main" id="{594BAB29-817A-6F66-48DA-7942F2B1E374}"/>
            </a:ext>
          </a:extLst>
        </p:cNvPr>
        <p:cNvGrpSpPr/>
        <p:nvPr/>
      </p:nvGrpSpPr>
      <p:grpSpPr>
        <a:xfrm>
          <a:off x="0" y="0"/>
          <a:ext cx="0" cy="0"/>
          <a:chOff x="0" y="0"/>
          <a:chExt cx="0" cy="0"/>
        </a:xfrm>
      </p:grpSpPr>
      <p:sp>
        <p:nvSpPr>
          <p:cNvPr id="3663" name="Google Shape;3663;gc09bbad227_0_842:notes">
            <a:extLst>
              <a:ext uri="{FF2B5EF4-FFF2-40B4-BE49-F238E27FC236}">
                <a16:creationId xmlns:a16="http://schemas.microsoft.com/office/drawing/2014/main" id="{8BFDEA8B-6FCB-8B79-3079-2B7EAB62A8B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4" name="Google Shape;3664;gc09bbad227_0_842:notes">
            <a:extLst>
              <a:ext uri="{FF2B5EF4-FFF2-40B4-BE49-F238E27FC236}">
                <a16:creationId xmlns:a16="http://schemas.microsoft.com/office/drawing/2014/main" id="{B40E83A5-A7DA-D5E8-99EF-882996875435}"/>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7624064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2">
          <a:extLst>
            <a:ext uri="{FF2B5EF4-FFF2-40B4-BE49-F238E27FC236}">
              <a16:creationId xmlns:a16="http://schemas.microsoft.com/office/drawing/2014/main" id="{7D872544-718D-EFF2-29E6-1AE574E6635D}"/>
            </a:ext>
          </a:extLst>
        </p:cNvPr>
        <p:cNvGrpSpPr/>
        <p:nvPr/>
      </p:nvGrpSpPr>
      <p:grpSpPr>
        <a:xfrm>
          <a:off x="0" y="0"/>
          <a:ext cx="0" cy="0"/>
          <a:chOff x="0" y="0"/>
          <a:chExt cx="0" cy="0"/>
        </a:xfrm>
      </p:grpSpPr>
      <p:sp>
        <p:nvSpPr>
          <p:cNvPr id="3663" name="Google Shape;3663;gc09bbad227_0_842:notes">
            <a:extLst>
              <a:ext uri="{FF2B5EF4-FFF2-40B4-BE49-F238E27FC236}">
                <a16:creationId xmlns:a16="http://schemas.microsoft.com/office/drawing/2014/main" id="{70D8F3EC-932B-A688-36ED-B5378C4649A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4" name="Google Shape;3664;gc09bbad227_0_842:notes">
            <a:extLst>
              <a:ext uri="{FF2B5EF4-FFF2-40B4-BE49-F238E27FC236}">
                <a16:creationId xmlns:a16="http://schemas.microsoft.com/office/drawing/2014/main" id="{0F61BC5C-1849-F053-C4EC-2E55B412224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011087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2">
          <a:extLst>
            <a:ext uri="{FF2B5EF4-FFF2-40B4-BE49-F238E27FC236}">
              <a16:creationId xmlns:a16="http://schemas.microsoft.com/office/drawing/2014/main" id="{A9B032A1-B5AB-3EB6-9A39-AF97776111D7}"/>
            </a:ext>
          </a:extLst>
        </p:cNvPr>
        <p:cNvGrpSpPr/>
        <p:nvPr/>
      </p:nvGrpSpPr>
      <p:grpSpPr>
        <a:xfrm>
          <a:off x="0" y="0"/>
          <a:ext cx="0" cy="0"/>
          <a:chOff x="0" y="0"/>
          <a:chExt cx="0" cy="0"/>
        </a:xfrm>
      </p:grpSpPr>
      <p:sp>
        <p:nvSpPr>
          <p:cNvPr id="3663" name="Google Shape;3663;gc09bbad227_0_842:notes">
            <a:extLst>
              <a:ext uri="{FF2B5EF4-FFF2-40B4-BE49-F238E27FC236}">
                <a16:creationId xmlns:a16="http://schemas.microsoft.com/office/drawing/2014/main" id="{471BAADD-1A66-768F-1024-B6D66592C76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4" name="Google Shape;3664;gc09bbad227_0_842:notes">
            <a:extLst>
              <a:ext uri="{FF2B5EF4-FFF2-40B4-BE49-F238E27FC236}">
                <a16:creationId xmlns:a16="http://schemas.microsoft.com/office/drawing/2014/main" id="{99A89949-B0CE-0D75-4930-7F65A0F5CDF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0646754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2">
          <a:extLst>
            <a:ext uri="{FF2B5EF4-FFF2-40B4-BE49-F238E27FC236}">
              <a16:creationId xmlns:a16="http://schemas.microsoft.com/office/drawing/2014/main" id="{5D2CCEC5-B83D-D3D3-CFDA-0875A64E405A}"/>
            </a:ext>
          </a:extLst>
        </p:cNvPr>
        <p:cNvGrpSpPr/>
        <p:nvPr/>
      </p:nvGrpSpPr>
      <p:grpSpPr>
        <a:xfrm>
          <a:off x="0" y="0"/>
          <a:ext cx="0" cy="0"/>
          <a:chOff x="0" y="0"/>
          <a:chExt cx="0" cy="0"/>
        </a:xfrm>
      </p:grpSpPr>
      <p:sp>
        <p:nvSpPr>
          <p:cNvPr id="3663" name="Google Shape;3663;gc09bbad227_0_842:notes">
            <a:extLst>
              <a:ext uri="{FF2B5EF4-FFF2-40B4-BE49-F238E27FC236}">
                <a16:creationId xmlns:a16="http://schemas.microsoft.com/office/drawing/2014/main" id="{5DA0F14E-B54C-7D06-AB54-AED518B2176E}"/>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4" name="Google Shape;3664;gc09bbad227_0_842:notes">
            <a:extLst>
              <a:ext uri="{FF2B5EF4-FFF2-40B4-BE49-F238E27FC236}">
                <a16:creationId xmlns:a16="http://schemas.microsoft.com/office/drawing/2014/main" id="{C4D26730-2490-150A-EC75-9E2356DD54BC}"/>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683709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2">
          <a:extLst>
            <a:ext uri="{FF2B5EF4-FFF2-40B4-BE49-F238E27FC236}">
              <a16:creationId xmlns:a16="http://schemas.microsoft.com/office/drawing/2014/main" id="{1F4DB619-7F79-ADE0-D1FE-A2524F3D9176}"/>
            </a:ext>
          </a:extLst>
        </p:cNvPr>
        <p:cNvGrpSpPr/>
        <p:nvPr/>
      </p:nvGrpSpPr>
      <p:grpSpPr>
        <a:xfrm>
          <a:off x="0" y="0"/>
          <a:ext cx="0" cy="0"/>
          <a:chOff x="0" y="0"/>
          <a:chExt cx="0" cy="0"/>
        </a:xfrm>
      </p:grpSpPr>
      <p:sp>
        <p:nvSpPr>
          <p:cNvPr id="3663" name="Google Shape;3663;gc09bbad227_0_842:notes">
            <a:extLst>
              <a:ext uri="{FF2B5EF4-FFF2-40B4-BE49-F238E27FC236}">
                <a16:creationId xmlns:a16="http://schemas.microsoft.com/office/drawing/2014/main" id="{20145FF9-604D-DDE6-2F2E-DE3AB655A74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4" name="Google Shape;3664;gc09bbad227_0_842:notes">
            <a:extLst>
              <a:ext uri="{FF2B5EF4-FFF2-40B4-BE49-F238E27FC236}">
                <a16:creationId xmlns:a16="http://schemas.microsoft.com/office/drawing/2014/main" id="{9810BDE2-0CD2-0893-FFB5-F72503D70CB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604558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2">
          <a:extLst>
            <a:ext uri="{FF2B5EF4-FFF2-40B4-BE49-F238E27FC236}">
              <a16:creationId xmlns:a16="http://schemas.microsoft.com/office/drawing/2014/main" id="{64A6C47E-43AA-75AF-5095-428B6C9141EE}"/>
            </a:ext>
          </a:extLst>
        </p:cNvPr>
        <p:cNvGrpSpPr/>
        <p:nvPr/>
      </p:nvGrpSpPr>
      <p:grpSpPr>
        <a:xfrm>
          <a:off x="0" y="0"/>
          <a:ext cx="0" cy="0"/>
          <a:chOff x="0" y="0"/>
          <a:chExt cx="0" cy="0"/>
        </a:xfrm>
      </p:grpSpPr>
      <p:sp>
        <p:nvSpPr>
          <p:cNvPr id="3663" name="Google Shape;3663;gc09bbad227_0_842:notes">
            <a:extLst>
              <a:ext uri="{FF2B5EF4-FFF2-40B4-BE49-F238E27FC236}">
                <a16:creationId xmlns:a16="http://schemas.microsoft.com/office/drawing/2014/main" id="{61FBF54C-0727-A3C8-1552-BD2D0AA73B5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4" name="Google Shape;3664;gc09bbad227_0_842:notes">
            <a:extLst>
              <a:ext uri="{FF2B5EF4-FFF2-40B4-BE49-F238E27FC236}">
                <a16:creationId xmlns:a16="http://schemas.microsoft.com/office/drawing/2014/main" id="{47CE9822-1C9C-3CAB-72E9-A3E711DC9E9C}"/>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6759057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2">
          <a:extLst>
            <a:ext uri="{FF2B5EF4-FFF2-40B4-BE49-F238E27FC236}">
              <a16:creationId xmlns:a16="http://schemas.microsoft.com/office/drawing/2014/main" id="{D33E3AB7-9A98-626C-7D12-17DE788C98FC}"/>
            </a:ext>
          </a:extLst>
        </p:cNvPr>
        <p:cNvGrpSpPr/>
        <p:nvPr/>
      </p:nvGrpSpPr>
      <p:grpSpPr>
        <a:xfrm>
          <a:off x="0" y="0"/>
          <a:ext cx="0" cy="0"/>
          <a:chOff x="0" y="0"/>
          <a:chExt cx="0" cy="0"/>
        </a:xfrm>
      </p:grpSpPr>
      <p:sp>
        <p:nvSpPr>
          <p:cNvPr id="3663" name="Google Shape;3663;gc09bbad227_0_842:notes">
            <a:extLst>
              <a:ext uri="{FF2B5EF4-FFF2-40B4-BE49-F238E27FC236}">
                <a16:creationId xmlns:a16="http://schemas.microsoft.com/office/drawing/2014/main" id="{3DB81CAA-5721-F660-7225-740468A411C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4" name="Google Shape;3664;gc09bbad227_0_842:notes">
            <a:extLst>
              <a:ext uri="{FF2B5EF4-FFF2-40B4-BE49-F238E27FC236}">
                <a16:creationId xmlns:a16="http://schemas.microsoft.com/office/drawing/2014/main" id="{307D8CD5-69EF-90F8-3FE1-7C8BC09F9FE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3639089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2">
          <a:extLst>
            <a:ext uri="{FF2B5EF4-FFF2-40B4-BE49-F238E27FC236}">
              <a16:creationId xmlns:a16="http://schemas.microsoft.com/office/drawing/2014/main" id="{C175E243-05A5-4DC8-5BE2-02AEA4B36E95}"/>
            </a:ext>
          </a:extLst>
        </p:cNvPr>
        <p:cNvGrpSpPr/>
        <p:nvPr/>
      </p:nvGrpSpPr>
      <p:grpSpPr>
        <a:xfrm>
          <a:off x="0" y="0"/>
          <a:ext cx="0" cy="0"/>
          <a:chOff x="0" y="0"/>
          <a:chExt cx="0" cy="0"/>
        </a:xfrm>
      </p:grpSpPr>
      <p:sp>
        <p:nvSpPr>
          <p:cNvPr id="3663" name="Google Shape;3663;gc09bbad227_0_842:notes">
            <a:extLst>
              <a:ext uri="{FF2B5EF4-FFF2-40B4-BE49-F238E27FC236}">
                <a16:creationId xmlns:a16="http://schemas.microsoft.com/office/drawing/2014/main" id="{38FD1DFB-B1D6-A536-3FF0-947451CBBDC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4" name="Google Shape;3664;gc09bbad227_0_842:notes">
            <a:extLst>
              <a:ext uri="{FF2B5EF4-FFF2-40B4-BE49-F238E27FC236}">
                <a16:creationId xmlns:a16="http://schemas.microsoft.com/office/drawing/2014/main" id="{42609E60-0F0A-AD77-C176-14B18BEC9FC7}"/>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328084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2">
          <a:extLst>
            <a:ext uri="{FF2B5EF4-FFF2-40B4-BE49-F238E27FC236}">
              <a16:creationId xmlns:a16="http://schemas.microsoft.com/office/drawing/2014/main" id="{84948C60-98A3-7153-BEF6-1A552366EF10}"/>
            </a:ext>
          </a:extLst>
        </p:cNvPr>
        <p:cNvGrpSpPr/>
        <p:nvPr/>
      </p:nvGrpSpPr>
      <p:grpSpPr>
        <a:xfrm>
          <a:off x="0" y="0"/>
          <a:ext cx="0" cy="0"/>
          <a:chOff x="0" y="0"/>
          <a:chExt cx="0" cy="0"/>
        </a:xfrm>
      </p:grpSpPr>
      <p:sp>
        <p:nvSpPr>
          <p:cNvPr id="3663" name="Google Shape;3663;gc09bbad227_0_842:notes">
            <a:extLst>
              <a:ext uri="{FF2B5EF4-FFF2-40B4-BE49-F238E27FC236}">
                <a16:creationId xmlns:a16="http://schemas.microsoft.com/office/drawing/2014/main" id="{4D97EC1E-4648-8DDA-6EE1-FCBCE9EF293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4" name="Google Shape;3664;gc09bbad227_0_842:notes">
            <a:extLst>
              <a:ext uri="{FF2B5EF4-FFF2-40B4-BE49-F238E27FC236}">
                <a16:creationId xmlns:a16="http://schemas.microsoft.com/office/drawing/2014/main" id="{BBF4EFEE-E474-71B2-2203-BD9F64239DD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9608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7"/>
        <p:cNvGrpSpPr/>
        <p:nvPr/>
      </p:nvGrpSpPr>
      <p:grpSpPr>
        <a:xfrm>
          <a:off x="0" y="0"/>
          <a:ext cx="0" cy="0"/>
          <a:chOff x="0" y="0"/>
          <a:chExt cx="0" cy="0"/>
        </a:xfrm>
      </p:grpSpPr>
      <p:sp>
        <p:nvSpPr>
          <p:cNvPr id="2958" name="Google Shape;2958;gc0737c1b1b_0_14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9" name="Google Shape;2959;gc0737c1b1b_0_14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2">
          <a:extLst>
            <a:ext uri="{FF2B5EF4-FFF2-40B4-BE49-F238E27FC236}">
              <a16:creationId xmlns:a16="http://schemas.microsoft.com/office/drawing/2014/main" id="{1F91C2D6-DD32-527D-D799-A5B13A89D2FE}"/>
            </a:ext>
          </a:extLst>
        </p:cNvPr>
        <p:cNvGrpSpPr/>
        <p:nvPr/>
      </p:nvGrpSpPr>
      <p:grpSpPr>
        <a:xfrm>
          <a:off x="0" y="0"/>
          <a:ext cx="0" cy="0"/>
          <a:chOff x="0" y="0"/>
          <a:chExt cx="0" cy="0"/>
        </a:xfrm>
      </p:grpSpPr>
      <p:sp>
        <p:nvSpPr>
          <p:cNvPr id="3693" name="Google Shape;3693;gc09bbad227_0_834:notes">
            <a:extLst>
              <a:ext uri="{FF2B5EF4-FFF2-40B4-BE49-F238E27FC236}">
                <a16:creationId xmlns:a16="http://schemas.microsoft.com/office/drawing/2014/main" id="{08719BA3-69F2-AFF0-9541-2CBFE74A03A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4" name="Google Shape;3694;gc09bbad227_0_834:notes">
            <a:extLst>
              <a:ext uri="{FF2B5EF4-FFF2-40B4-BE49-F238E27FC236}">
                <a16:creationId xmlns:a16="http://schemas.microsoft.com/office/drawing/2014/main" id="{2F3A413E-7E44-6987-7B4B-01C1C029068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138816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2"/>
        <p:cNvGrpSpPr/>
        <p:nvPr/>
      </p:nvGrpSpPr>
      <p:grpSpPr>
        <a:xfrm>
          <a:off x="0" y="0"/>
          <a:ext cx="0" cy="0"/>
          <a:chOff x="0" y="0"/>
          <a:chExt cx="0" cy="0"/>
        </a:xfrm>
      </p:grpSpPr>
      <p:sp>
        <p:nvSpPr>
          <p:cNvPr id="3693" name="Google Shape;3693;gc09bbad227_0_8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4" name="Google Shape;3694;gc09bbad227_0_8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2">
          <a:extLst>
            <a:ext uri="{FF2B5EF4-FFF2-40B4-BE49-F238E27FC236}">
              <a16:creationId xmlns:a16="http://schemas.microsoft.com/office/drawing/2014/main" id="{B89D4637-7AD8-5800-CAD6-343B53A0B5BE}"/>
            </a:ext>
          </a:extLst>
        </p:cNvPr>
        <p:cNvGrpSpPr/>
        <p:nvPr/>
      </p:nvGrpSpPr>
      <p:grpSpPr>
        <a:xfrm>
          <a:off x="0" y="0"/>
          <a:ext cx="0" cy="0"/>
          <a:chOff x="0" y="0"/>
          <a:chExt cx="0" cy="0"/>
        </a:xfrm>
      </p:grpSpPr>
      <p:sp>
        <p:nvSpPr>
          <p:cNvPr id="3693" name="Google Shape;3693;gc09bbad227_0_834:notes">
            <a:extLst>
              <a:ext uri="{FF2B5EF4-FFF2-40B4-BE49-F238E27FC236}">
                <a16:creationId xmlns:a16="http://schemas.microsoft.com/office/drawing/2014/main" id="{A7C63AC1-4655-E82E-7130-BC89086BD7D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4" name="Google Shape;3694;gc09bbad227_0_834:notes">
            <a:extLst>
              <a:ext uri="{FF2B5EF4-FFF2-40B4-BE49-F238E27FC236}">
                <a16:creationId xmlns:a16="http://schemas.microsoft.com/office/drawing/2014/main" id="{4D36B4A1-DE5E-32F3-3C25-FAB737158DCB}"/>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8497858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2">
          <a:extLst>
            <a:ext uri="{FF2B5EF4-FFF2-40B4-BE49-F238E27FC236}">
              <a16:creationId xmlns:a16="http://schemas.microsoft.com/office/drawing/2014/main" id="{468E08AE-90C4-528C-35E7-F5C1F4CCDC34}"/>
            </a:ext>
          </a:extLst>
        </p:cNvPr>
        <p:cNvGrpSpPr/>
        <p:nvPr/>
      </p:nvGrpSpPr>
      <p:grpSpPr>
        <a:xfrm>
          <a:off x="0" y="0"/>
          <a:ext cx="0" cy="0"/>
          <a:chOff x="0" y="0"/>
          <a:chExt cx="0" cy="0"/>
        </a:xfrm>
      </p:grpSpPr>
      <p:sp>
        <p:nvSpPr>
          <p:cNvPr id="3693" name="Google Shape;3693;gc09bbad227_0_834:notes">
            <a:extLst>
              <a:ext uri="{FF2B5EF4-FFF2-40B4-BE49-F238E27FC236}">
                <a16:creationId xmlns:a16="http://schemas.microsoft.com/office/drawing/2014/main" id="{7802C299-3DB7-AE5E-A974-F12AAB06EB0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4" name="Google Shape;3694;gc09bbad227_0_834:notes">
            <a:extLst>
              <a:ext uri="{FF2B5EF4-FFF2-40B4-BE49-F238E27FC236}">
                <a16:creationId xmlns:a16="http://schemas.microsoft.com/office/drawing/2014/main" id="{D7754FE8-C3B9-ACB9-3B44-89D8CA83A85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2939310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2">
          <a:extLst>
            <a:ext uri="{FF2B5EF4-FFF2-40B4-BE49-F238E27FC236}">
              <a16:creationId xmlns:a16="http://schemas.microsoft.com/office/drawing/2014/main" id="{2E400472-364E-3F96-A850-327A1A6C9EA6}"/>
            </a:ext>
          </a:extLst>
        </p:cNvPr>
        <p:cNvGrpSpPr/>
        <p:nvPr/>
      </p:nvGrpSpPr>
      <p:grpSpPr>
        <a:xfrm>
          <a:off x="0" y="0"/>
          <a:ext cx="0" cy="0"/>
          <a:chOff x="0" y="0"/>
          <a:chExt cx="0" cy="0"/>
        </a:xfrm>
      </p:grpSpPr>
      <p:sp>
        <p:nvSpPr>
          <p:cNvPr id="3693" name="Google Shape;3693;gc09bbad227_0_834:notes">
            <a:extLst>
              <a:ext uri="{FF2B5EF4-FFF2-40B4-BE49-F238E27FC236}">
                <a16:creationId xmlns:a16="http://schemas.microsoft.com/office/drawing/2014/main" id="{6DBEC5C9-7282-F555-F74A-2C5FE305D3F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4" name="Google Shape;3694;gc09bbad227_0_834:notes">
            <a:extLst>
              <a:ext uri="{FF2B5EF4-FFF2-40B4-BE49-F238E27FC236}">
                <a16:creationId xmlns:a16="http://schemas.microsoft.com/office/drawing/2014/main" id="{88E453CC-6B0D-9B3F-11A2-6719CE60A96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057601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2">
          <a:extLst>
            <a:ext uri="{FF2B5EF4-FFF2-40B4-BE49-F238E27FC236}">
              <a16:creationId xmlns:a16="http://schemas.microsoft.com/office/drawing/2014/main" id="{8D2185BE-4347-851E-AF3B-1C1FFD387B8C}"/>
            </a:ext>
          </a:extLst>
        </p:cNvPr>
        <p:cNvGrpSpPr/>
        <p:nvPr/>
      </p:nvGrpSpPr>
      <p:grpSpPr>
        <a:xfrm>
          <a:off x="0" y="0"/>
          <a:ext cx="0" cy="0"/>
          <a:chOff x="0" y="0"/>
          <a:chExt cx="0" cy="0"/>
        </a:xfrm>
      </p:grpSpPr>
      <p:sp>
        <p:nvSpPr>
          <p:cNvPr id="3693" name="Google Shape;3693;gc09bbad227_0_834:notes">
            <a:extLst>
              <a:ext uri="{FF2B5EF4-FFF2-40B4-BE49-F238E27FC236}">
                <a16:creationId xmlns:a16="http://schemas.microsoft.com/office/drawing/2014/main" id="{FD6B1812-4773-2184-5A7A-8AAA6128C4D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4" name="Google Shape;3694;gc09bbad227_0_834:notes">
            <a:extLst>
              <a:ext uri="{FF2B5EF4-FFF2-40B4-BE49-F238E27FC236}">
                <a16:creationId xmlns:a16="http://schemas.microsoft.com/office/drawing/2014/main" id="{8D571E9C-4CD3-C4E9-EA0D-64E1FD973223}"/>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5510294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2">
          <a:extLst>
            <a:ext uri="{FF2B5EF4-FFF2-40B4-BE49-F238E27FC236}">
              <a16:creationId xmlns:a16="http://schemas.microsoft.com/office/drawing/2014/main" id="{6A03BBF4-63C8-B4A7-5AA5-68B7ED3EC3DF}"/>
            </a:ext>
          </a:extLst>
        </p:cNvPr>
        <p:cNvGrpSpPr/>
        <p:nvPr/>
      </p:nvGrpSpPr>
      <p:grpSpPr>
        <a:xfrm>
          <a:off x="0" y="0"/>
          <a:ext cx="0" cy="0"/>
          <a:chOff x="0" y="0"/>
          <a:chExt cx="0" cy="0"/>
        </a:xfrm>
      </p:grpSpPr>
      <p:sp>
        <p:nvSpPr>
          <p:cNvPr id="3693" name="Google Shape;3693;gc09bbad227_0_834:notes">
            <a:extLst>
              <a:ext uri="{FF2B5EF4-FFF2-40B4-BE49-F238E27FC236}">
                <a16:creationId xmlns:a16="http://schemas.microsoft.com/office/drawing/2014/main" id="{327FEABE-A349-E1BF-CB88-45A0CF1ED11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4" name="Google Shape;3694;gc09bbad227_0_834:notes">
            <a:extLst>
              <a:ext uri="{FF2B5EF4-FFF2-40B4-BE49-F238E27FC236}">
                <a16:creationId xmlns:a16="http://schemas.microsoft.com/office/drawing/2014/main" id="{D459FA26-4A82-25EF-AD30-D9A23635BCB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75959872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2">
          <a:extLst>
            <a:ext uri="{FF2B5EF4-FFF2-40B4-BE49-F238E27FC236}">
              <a16:creationId xmlns:a16="http://schemas.microsoft.com/office/drawing/2014/main" id="{E766C273-BEFD-0CB4-570F-AA9E9E470130}"/>
            </a:ext>
          </a:extLst>
        </p:cNvPr>
        <p:cNvGrpSpPr/>
        <p:nvPr/>
      </p:nvGrpSpPr>
      <p:grpSpPr>
        <a:xfrm>
          <a:off x="0" y="0"/>
          <a:ext cx="0" cy="0"/>
          <a:chOff x="0" y="0"/>
          <a:chExt cx="0" cy="0"/>
        </a:xfrm>
      </p:grpSpPr>
      <p:sp>
        <p:nvSpPr>
          <p:cNvPr id="3693" name="Google Shape;3693;gc09bbad227_0_834:notes">
            <a:extLst>
              <a:ext uri="{FF2B5EF4-FFF2-40B4-BE49-F238E27FC236}">
                <a16:creationId xmlns:a16="http://schemas.microsoft.com/office/drawing/2014/main" id="{CA38474F-8B9C-870D-5CAE-11C332A88C93}"/>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4" name="Google Shape;3694;gc09bbad227_0_834:notes">
            <a:extLst>
              <a:ext uri="{FF2B5EF4-FFF2-40B4-BE49-F238E27FC236}">
                <a16:creationId xmlns:a16="http://schemas.microsoft.com/office/drawing/2014/main" id="{C1238DE5-39E8-32E5-8A86-E3D97AC3CDA5}"/>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02245800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2">
          <a:extLst>
            <a:ext uri="{FF2B5EF4-FFF2-40B4-BE49-F238E27FC236}">
              <a16:creationId xmlns:a16="http://schemas.microsoft.com/office/drawing/2014/main" id="{1A053C53-EFDE-ECBE-5A84-200422396CA9}"/>
            </a:ext>
          </a:extLst>
        </p:cNvPr>
        <p:cNvGrpSpPr/>
        <p:nvPr/>
      </p:nvGrpSpPr>
      <p:grpSpPr>
        <a:xfrm>
          <a:off x="0" y="0"/>
          <a:ext cx="0" cy="0"/>
          <a:chOff x="0" y="0"/>
          <a:chExt cx="0" cy="0"/>
        </a:xfrm>
      </p:grpSpPr>
      <p:sp>
        <p:nvSpPr>
          <p:cNvPr id="3693" name="Google Shape;3693;gc09bbad227_0_834:notes">
            <a:extLst>
              <a:ext uri="{FF2B5EF4-FFF2-40B4-BE49-F238E27FC236}">
                <a16:creationId xmlns:a16="http://schemas.microsoft.com/office/drawing/2014/main" id="{D95BD3F9-7B6C-7655-DEDD-1E59E7A2A63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4" name="Google Shape;3694;gc09bbad227_0_834:notes">
            <a:extLst>
              <a:ext uri="{FF2B5EF4-FFF2-40B4-BE49-F238E27FC236}">
                <a16:creationId xmlns:a16="http://schemas.microsoft.com/office/drawing/2014/main" id="{569F095D-E50F-F477-E1FE-8D642FD7581C}"/>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97827435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2">
          <a:extLst>
            <a:ext uri="{FF2B5EF4-FFF2-40B4-BE49-F238E27FC236}">
              <a16:creationId xmlns:a16="http://schemas.microsoft.com/office/drawing/2014/main" id="{C581B3BF-5F79-8BA4-7EB1-1500BC832975}"/>
            </a:ext>
          </a:extLst>
        </p:cNvPr>
        <p:cNvGrpSpPr/>
        <p:nvPr/>
      </p:nvGrpSpPr>
      <p:grpSpPr>
        <a:xfrm>
          <a:off x="0" y="0"/>
          <a:ext cx="0" cy="0"/>
          <a:chOff x="0" y="0"/>
          <a:chExt cx="0" cy="0"/>
        </a:xfrm>
      </p:grpSpPr>
      <p:sp>
        <p:nvSpPr>
          <p:cNvPr id="3693" name="Google Shape;3693;gc09bbad227_0_834:notes">
            <a:extLst>
              <a:ext uri="{FF2B5EF4-FFF2-40B4-BE49-F238E27FC236}">
                <a16:creationId xmlns:a16="http://schemas.microsoft.com/office/drawing/2014/main" id="{C5D393B4-1F65-83A4-6E88-D295E0EDAB4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4" name="Google Shape;3694;gc09bbad227_0_834:notes">
            <a:extLst>
              <a:ext uri="{FF2B5EF4-FFF2-40B4-BE49-F238E27FC236}">
                <a16:creationId xmlns:a16="http://schemas.microsoft.com/office/drawing/2014/main" id="{10B01E04-51E0-BE4C-59CA-8A8CBF77B76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202651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9">
          <a:extLst>
            <a:ext uri="{FF2B5EF4-FFF2-40B4-BE49-F238E27FC236}">
              <a16:creationId xmlns:a16="http://schemas.microsoft.com/office/drawing/2014/main" id="{9EE92DC2-DAE9-76C2-4AD7-D16BDA01B3E0}"/>
            </a:ext>
          </a:extLst>
        </p:cNvPr>
        <p:cNvGrpSpPr/>
        <p:nvPr/>
      </p:nvGrpSpPr>
      <p:grpSpPr>
        <a:xfrm>
          <a:off x="0" y="0"/>
          <a:ext cx="0" cy="0"/>
          <a:chOff x="0" y="0"/>
          <a:chExt cx="0" cy="0"/>
        </a:xfrm>
      </p:grpSpPr>
      <p:sp>
        <p:nvSpPr>
          <p:cNvPr id="3530" name="Google Shape;3530;gc09bbad227_0_818:notes">
            <a:extLst>
              <a:ext uri="{FF2B5EF4-FFF2-40B4-BE49-F238E27FC236}">
                <a16:creationId xmlns:a16="http://schemas.microsoft.com/office/drawing/2014/main" id="{F03C3E20-4895-0269-E085-F23781CE933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31" name="Google Shape;3531;gc09bbad227_0_818:notes">
            <a:extLst>
              <a:ext uri="{FF2B5EF4-FFF2-40B4-BE49-F238E27FC236}">
                <a16:creationId xmlns:a16="http://schemas.microsoft.com/office/drawing/2014/main" id="{8252B6CE-8D0D-6419-D06F-3982FEDDEA1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068142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2">
          <a:extLst>
            <a:ext uri="{FF2B5EF4-FFF2-40B4-BE49-F238E27FC236}">
              <a16:creationId xmlns:a16="http://schemas.microsoft.com/office/drawing/2014/main" id="{125D722F-FD45-797D-A52E-8F7F42EE95F0}"/>
            </a:ext>
          </a:extLst>
        </p:cNvPr>
        <p:cNvGrpSpPr/>
        <p:nvPr/>
      </p:nvGrpSpPr>
      <p:grpSpPr>
        <a:xfrm>
          <a:off x="0" y="0"/>
          <a:ext cx="0" cy="0"/>
          <a:chOff x="0" y="0"/>
          <a:chExt cx="0" cy="0"/>
        </a:xfrm>
      </p:grpSpPr>
      <p:sp>
        <p:nvSpPr>
          <p:cNvPr id="3693" name="Google Shape;3693;gc09bbad227_0_834:notes">
            <a:extLst>
              <a:ext uri="{FF2B5EF4-FFF2-40B4-BE49-F238E27FC236}">
                <a16:creationId xmlns:a16="http://schemas.microsoft.com/office/drawing/2014/main" id="{325C931E-79BA-E47B-24C0-03B2E0217A2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4" name="Google Shape;3694;gc09bbad227_0_834:notes">
            <a:extLst>
              <a:ext uri="{FF2B5EF4-FFF2-40B4-BE49-F238E27FC236}">
                <a16:creationId xmlns:a16="http://schemas.microsoft.com/office/drawing/2014/main" id="{42792B44-F601-6341-5A4B-CC83B6F76EC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86879190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2">
          <a:extLst>
            <a:ext uri="{FF2B5EF4-FFF2-40B4-BE49-F238E27FC236}">
              <a16:creationId xmlns:a16="http://schemas.microsoft.com/office/drawing/2014/main" id="{48898510-67CC-266C-F23E-7DDB121A6996}"/>
            </a:ext>
          </a:extLst>
        </p:cNvPr>
        <p:cNvGrpSpPr/>
        <p:nvPr/>
      </p:nvGrpSpPr>
      <p:grpSpPr>
        <a:xfrm>
          <a:off x="0" y="0"/>
          <a:ext cx="0" cy="0"/>
          <a:chOff x="0" y="0"/>
          <a:chExt cx="0" cy="0"/>
        </a:xfrm>
      </p:grpSpPr>
      <p:sp>
        <p:nvSpPr>
          <p:cNvPr id="3693" name="Google Shape;3693;gc09bbad227_0_834:notes">
            <a:extLst>
              <a:ext uri="{FF2B5EF4-FFF2-40B4-BE49-F238E27FC236}">
                <a16:creationId xmlns:a16="http://schemas.microsoft.com/office/drawing/2014/main" id="{99EF468F-F323-D514-C23F-4FFA30DA90F2}"/>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4" name="Google Shape;3694;gc09bbad227_0_834:notes">
            <a:extLst>
              <a:ext uri="{FF2B5EF4-FFF2-40B4-BE49-F238E27FC236}">
                <a16:creationId xmlns:a16="http://schemas.microsoft.com/office/drawing/2014/main" id="{E3DF1036-9791-C630-0BC7-FD12AE136F6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3491560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2">
          <a:extLst>
            <a:ext uri="{FF2B5EF4-FFF2-40B4-BE49-F238E27FC236}">
              <a16:creationId xmlns:a16="http://schemas.microsoft.com/office/drawing/2014/main" id="{BDBC57E0-482F-60E1-2D81-5989D4AA2699}"/>
            </a:ext>
          </a:extLst>
        </p:cNvPr>
        <p:cNvGrpSpPr/>
        <p:nvPr/>
      </p:nvGrpSpPr>
      <p:grpSpPr>
        <a:xfrm>
          <a:off x="0" y="0"/>
          <a:ext cx="0" cy="0"/>
          <a:chOff x="0" y="0"/>
          <a:chExt cx="0" cy="0"/>
        </a:xfrm>
      </p:grpSpPr>
      <p:sp>
        <p:nvSpPr>
          <p:cNvPr id="3693" name="Google Shape;3693;gc09bbad227_0_834:notes">
            <a:extLst>
              <a:ext uri="{FF2B5EF4-FFF2-40B4-BE49-F238E27FC236}">
                <a16:creationId xmlns:a16="http://schemas.microsoft.com/office/drawing/2014/main" id="{156CB778-B31A-92CA-E2BA-1BA7728F8B3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4" name="Google Shape;3694;gc09bbad227_0_834:notes">
            <a:extLst>
              <a:ext uri="{FF2B5EF4-FFF2-40B4-BE49-F238E27FC236}">
                <a16:creationId xmlns:a16="http://schemas.microsoft.com/office/drawing/2014/main" id="{A57B32AD-24E4-CD5F-9A34-28AB1BC8429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5108666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5">
          <a:extLst>
            <a:ext uri="{FF2B5EF4-FFF2-40B4-BE49-F238E27FC236}">
              <a16:creationId xmlns:a16="http://schemas.microsoft.com/office/drawing/2014/main" id="{233CFF9B-D299-2B7A-7DCB-244DA21F8B9B}"/>
            </a:ext>
          </a:extLst>
        </p:cNvPr>
        <p:cNvGrpSpPr/>
        <p:nvPr/>
      </p:nvGrpSpPr>
      <p:grpSpPr>
        <a:xfrm>
          <a:off x="0" y="0"/>
          <a:ext cx="0" cy="0"/>
          <a:chOff x="0" y="0"/>
          <a:chExt cx="0" cy="0"/>
        </a:xfrm>
      </p:grpSpPr>
      <p:sp>
        <p:nvSpPr>
          <p:cNvPr id="3386" name="Google Shape;3386;g8e78048db5_0_1492:notes">
            <a:extLst>
              <a:ext uri="{FF2B5EF4-FFF2-40B4-BE49-F238E27FC236}">
                <a16:creationId xmlns:a16="http://schemas.microsoft.com/office/drawing/2014/main" id="{4DFEF4EA-FD2A-6B7F-5A2F-35578031E03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87" name="Google Shape;3387;g8e78048db5_0_1492:notes">
            <a:extLst>
              <a:ext uri="{FF2B5EF4-FFF2-40B4-BE49-F238E27FC236}">
                <a16:creationId xmlns:a16="http://schemas.microsoft.com/office/drawing/2014/main" id="{61758424-2A26-6E6E-FEDE-0AB81D261BF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2576371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5"/>
        <p:cNvGrpSpPr/>
        <p:nvPr/>
      </p:nvGrpSpPr>
      <p:grpSpPr>
        <a:xfrm>
          <a:off x="0" y="0"/>
          <a:ext cx="0" cy="0"/>
          <a:chOff x="0" y="0"/>
          <a:chExt cx="0" cy="0"/>
        </a:xfrm>
      </p:grpSpPr>
      <p:sp>
        <p:nvSpPr>
          <p:cNvPr id="3386" name="Google Shape;3386;g8e78048db5_0_14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87" name="Google Shape;3387;g8e78048db5_0_14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5">
          <a:extLst>
            <a:ext uri="{FF2B5EF4-FFF2-40B4-BE49-F238E27FC236}">
              <a16:creationId xmlns:a16="http://schemas.microsoft.com/office/drawing/2014/main" id="{77FAEE1A-7287-8C62-97F6-BB422D883DF2}"/>
            </a:ext>
          </a:extLst>
        </p:cNvPr>
        <p:cNvGrpSpPr/>
        <p:nvPr/>
      </p:nvGrpSpPr>
      <p:grpSpPr>
        <a:xfrm>
          <a:off x="0" y="0"/>
          <a:ext cx="0" cy="0"/>
          <a:chOff x="0" y="0"/>
          <a:chExt cx="0" cy="0"/>
        </a:xfrm>
      </p:grpSpPr>
      <p:sp>
        <p:nvSpPr>
          <p:cNvPr id="3386" name="Google Shape;3386;g8e78048db5_0_1492:notes">
            <a:extLst>
              <a:ext uri="{FF2B5EF4-FFF2-40B4-BE49-F238E27FC236}">
                <a16:creationId xmlns:a16="http://schemas.microsoft.com/office/drawing/2014/main" id="{5CD6C1E7-F4DB-47D4-F715-F7FD109983E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87" name="Google Shape;3387;g8e78048db5_0_1492:notes">
            <a:extLst>
              <a:ext uri="{FF2B5EF4-FFF2-40B4-BE49-F238E27FC236}">
                <a16:creationId xmlns:a16="http://schemas.microsoft.com/office/drawing/2014/main" id="{BF343592-6DAA-135D-3DA5-58757C88C2AC}"/>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979001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5">
          <a:extLst>
            <a:ext uri="{FF2B5EF4-FFF2-40B4-BE49-F238E27FC236}">
              <a16:creationId xmlns:a16="http://schemas.microsoft.com/office/drawing/2014/main" id="{0B415005-F26D-4B41-72D2-7E8D321A0C70}"/>
            </a:ext>
          </a:extLst>
        </p:cNvPr>
        <p:cNvGrpSpPr/>
        <p:nvPr/>
      </p:nvGrpSpPr>
      <p:grpSpPr>
        <a:xfrm>
          <a:off x="0" y="0"/>
          <a:ext cx="0" cy="0"/>
          <a:chOff x="0" y="0"/>
          <a:chExt cx="0" cy="0"/>
        </a:xfrm>
      </p:grpSpPr>
      <p:sp>
        <p:nvSpPr>
          <p:cNvPr id="3386" name="Google Shape;3386;g8e78048db5_0_1492:notes">
            <a:extLst>
              <a:ext uri="{FF2B5EF4-FFF2-40B4-BE49-F238E27FC236}">
                <a16:creationId xmlns:a16="http://schemas.microsoft.com/office/drawing/2014/main" id="{C3A55B35-5CDB-2A20-A3CD-94203020DF3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87" name="Google Shape;3387;g8e78048db5_0_1492:notes">
            <a:extLst>
              <a:ext uri="{FF2B5EF4-FFF2-40B4-BE49-F238E27FC236}">
                <a16:creationId xmlns:a16="http://schemas.microsoft.com/office/drawing/2014/main" id="{FDF77EED-EA51-C6AA-8FA5-12175734A7B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3221451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5">
          <a:extLst>
            <a:ext uri="{FF2B5EF4-FFF2-40B4-BE49-F238E27FC236}">
              <a16:creationId xmlns:a16="http://schemas.microsoft.com/office/drawing/2014/main" id="{F0040692-C2AA-6218-A28E-1D0A19B7E4D8}"/>
            </a:ext>
          </a:extLst>
        </p:cNvPr>
        <p:cNvGrpSpPr/>
        <p:nvPr/>
      </p:nvGrpSpPr>
      <p:grpSpPr>
        <a:xfrm>
          <a:off x="0" y="0"/>
          <a:ext cx="0" cy="0"/>
          <a:chOff x="0" y="0"/>
          <a:chExt cx="0" cy="0"/>
        </a:xfrm>
      </p:grpSpPr>
      <p:sp>
        <p:nvSpPr>
          <p:cNvPr id="3386" name="Google Shape;3386;g8e78048db5_0_1492:notes">
            <a:extLst>
              <a:ext uri="{FF2B5EF4-FFF2-40B4-BE49-F238E27FC236}">
                <a16:creationId xmlns:a16="http://schemas.microsoft.com/office/drawing/2014/main" id="{E72C5618-086E-F4C1-73E4-A1877CA1771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87" name="Google Shape;3387;g8e78048db5_0_1492:notes">
            <a:extLst>
              <a:ext uri="{FF2B5EF4-FFF2-40B4-BE49-F238E27FC236}">
                <a16:creationId xmlns:a16="http://schemas.microsoft.com/office/drawing/2014/main" id="{82F478CE-FEEE-BFC2-D457-96A6CA14596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88057599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5">
          <a:extLst>
            <a:ext uri="{FF2B5EF4-FFF2-40B4-BE49-F238E27FC236}">
              <a16:creationId xmlns:a16="http://schemas.microsoft.com/office/drawing/2014/main" id="{826794B3-397B-8724-75E0-80B9EB32F86B}"/>
            </a:ext>
          </a:extLst>
        </p:cNvPr>
        <p:cNvGrpSpPr/>
        <p:nvPr/>
      </p:nvGrpSpPr>
      <p:grpSpPr>
        <a:xfrm>
          <a:off x="0" y="0"/>
          <a:ext cx="0" cy="0"/>
          <a:chOff x="0" y="0"/>
          <a:chExt cx="0" cy="0"/>
        </a:xfrm>
      </p:grpSpPr>
      <p:sp>
        <p:nvSpPr>
          <p:cNvPr id="3386" name="Google Shape;3386;g8e78048db5_0_1492:notes">
            <a:extLst>
              <a:ext uri="{FF2B5EF4-FFF2-40B4-BE49-F238E27FC236}">
                <a16:creationId xmlns:a16="http://schemas.microsoft.com/office/drawing/2014/main" id="{CD37CE9C-47D9-7B90-F12C-B3CCE8F7173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87" name="Google Shape;3387;g8e78048db5_0_1492:notes">
            <a:extLst>
              <a:ext uri="{FF2B5EF4-FFF2-40B4-BE49-F238E27FC236}">
                <a16:creationId xmlns:a16="http://schemas.microsoft.com/office/drawing/2014/main" id="{5963ED71-05B4-3EF9-DEE0-9D3C8E9974A3}"/>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0152219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5">
          <a:extLst>
            <a:ext uri="{FF2B5EF4-FFF2-40B4-BE49-F238E27FC236}">
              <a16:creationId xmlns:a16="http://schemas.microsoft.com/office/drawing/2014/main" id="{9741D346-7889-DB7D-5F14-011E261A69B6}"/>
            </a:ext>
          </a:extLst>
        </p:cNvPr>
        <p:cNvGrpSpPr/>
        <p:nvPr/>
      </p:nvGrpSpPr>
      <p:grpSpPr>
        <a:xfrm>
          <a:off x="0" y="0"/>
          <a:ext cx="0" cy="0"/>
          <a:chOff x="0" y="0"/>
          <a:chExt cx="0" cy="0"/>
        </a:xfrm>
      </p:grpSpPr>
      <p:sp>
        <p:nvSpPr>
          <p:cNvPr id="3386" name="Google Shape;3386;g8e78048db5_0_1492:notes">
            <a:extLst>
              <a:ext uri="{FF2B5EF4-FFF2-40B4-BE49-F238E27FC236}">
                <a16:creationId xmlns:a16="http://schemas.microsoft.com/office/drawing/2014/main" id="{8822F22B-CA15-08B8-EF67-C3321837535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87" name="Google Shape;3387;g8e78048db5_0_1492:notes">
            <a:extLst>
              <a:ext uri="{FF2B5EF4-FFF2-40B4-BE49-F238E27FC236}">
                <a16:creationId xmlns:a16="http://schemas.microsoft.com/office/drawing/2014/main" id="{53AE8F62-6E60-2CAE-16F6-3630BE8E69B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29487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9"/>
        <p:cNvGrpSpPr/>
        <p:nvPr/>
      </p:nvGrpSpPr>
      <p:grpSpPr>
        <a:xfrm>
          <a:off x="0" y="0"/>
          <a:ext cx="0" cy="0"/>
          <a:chOff x="0" y="0"/>
          <a:chExt cx="0" cy="0"/>
        </a:xfrm>
      </p:grpSpPr>
      <p:sp>
        <p:nvSpPr>
          <p:cNvPr id="3530" name="Google Shape;3530;gc09bbad227_0_8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31" name="Google Shape;3531;gc09bbad227_0_8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43363050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5">
          <a:extLst>
            <a:ext uri="{FF2B5EF4-FFF2-40B4-BE49-F238E27FC236}">
              <a16:creationId xmlns:a16="http://schemas.microsoft.com/office/drawing/2014/main" id="{D6797716-194A-239A-FB04-1F69BDCD91D0}"/>
            </a:ext>
          </a:extLst>
        </p:cNvPr>
        <p:cNvGrpSpPr/>
        <p:nvPr/>
      </p:nvGrpSpPr>
      <p:grpSpPr>
        <a:xfrm>
          <a:off x="0" y="0"/>
          <a:ext cx="0" cy="0"/>
          <a:chOff x="0" y="0"/>
          <a:chExt cx="0" cy="0"/>
        </a:xfrm>
      </p:grpSpPr>
      <p:sp>
        <p:nvSpPr>
          <p:cNvPr id="3386" name="Google Shape;3386;g8e78048db5_0_1492:notes">
            <a:extLst>
              <a:ext uri="{FF2B5EF4-FFF2-40B4-BE49-F238E27FC236}">
                <a16:creationId xmlns:a16="http://schemas.microsoft.com/office/drawing/2014/main" id="{3ED6AB15-23D6-0AB0-3C16-923066DB5E5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87" name="Google Shape;3387;g8e78048db5_0_1492:notes">
            <a:extLst>
              <a:ext uri="{FF2B5EF4-FFF2-40B4-BE49-F238E27FC236}">
                <a16:creationId xmlns:a16="http://schemas.microsoft.com/office/drawing/2014/main" id="{CB825A73-DD4C-4E7F-AF93-360327B833D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24172053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5">
          <a:extLst>
            <a:ext uri="{FF2B5EF4-FFF2-40B4-BE49-F238E27FC236}">
              <a16:creationId xmlns:a16="http://schemas.microsoft.com/office/drawing/2014/main" id="{B85B2131-868F-2C64-45F7-5CAAF57CC4A1}"/>
            </a:ext>
          </a:extLst>
        </p:cNvPr>
        <p:cNvGrpSpPr/>
        <p:nvPr/>
      </p:nvGrpSpPr>
      <p:grpSpPr>
        <a:xfrm>
          <a:off x="0" y="0"/>
          <a:ext cx="0" cy="0"/>
          <a:chOff x="0" y="0"/>
          <a:chExt cx="0" cy="0"/>
        </a:xfrm>
      </p:grpSpPr>
      <p:sp>
        <p:nvSpPr>
          <p:cNvPr id="3386" name="Google Shape;3386;g8e78048db5_0_1492:notes">
            <a:extLst>
              <a:ext uri="{FF2B5EF4-FFF2-40B4-BE49-F238E27FC236}">
                <a16:creationId xmlns:a16="http://schemas.microsoft.com/office/drawing/2014/main" id="{E91CA173-CCEB-43BD-CE7A-BA4AB0E4E662}"/>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87" name="Google Shape;3387;g8e78048db5_0_1492:notes">
            <a:extLst>
              <a:ext uri="{FF2B5EF4-FFF2-40B4-BE49-F238E27FC236}">
                <a16:creationId xmlns:a16="http://schemas.microsoft.com/office/drawing/2014/main" id="{509730DF-5E46-6A24-0270-468ABB0E462C}"/>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8452609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5">
          <a:extLst>
            <a:ext uri="{FF2B5EF4-FFF2-40B4-BE49-F238E27FC236}">
              <a16:creationId xmlns:a16="http://schemas.microsoft.com/office/drawing/2014/main" id="{F298B3C8-61D4-EF2D-A664-3E816779ED95}"/>
            </a:ext>
          </a:extLst>
        </p:cNvPr>
        <p:cNvGrpSpPr/>
        <p:nvPr/>
      </p:nvGrpSpPr>
      <p:grpSpPr>
        <a:xfrm>
          <a:off x="0" y="0"/>
          <a:ext cx="0" cy="0"/>
          <a:chOff x="0" y="0"/>
          <a:chExt cx="0" cy="0"/>
        </a:xfrm>
      </p:grpSpPr>
      <p:sp>
        <p:nvSpPr>
          <p:cNvPr id="3386" name="Google Shape;3386;g8e78048db5_0_1492:notes">
            <a:extLst>
              <a:ext uri="{FF2B5EF4-FFF2-40B4-BE49-F238E27FC236}">
                <a16:creationId xmlns:a16="http://schemas.microsoft.com/office/drawing/2014/main" id="{3640B5EC-E24D-968B-5465-95B97AC0394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87" name="Google Shape;3387;g8e78048db5_0_1492:notes">
            <a:extLst>
              <a:ext uri="{FF2B5EF4-FFF2-40B4-BE49-F238E27FC236}">
                <a16:creationId xmlns:a16="http://schemas.microsoft.com/office/drawing/2014/main" id="{7FE59B02-21EE-B933-1B19-FD484ABB6B5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5420943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5">
          <a:extLst>
            <a:ext uri="{FF2B5EF4-FFF2-40B4-BE49-F238E27FC236}">
              <a16:creationId xmlns:a16="http://schemas.microsoft.com/office/drawing/2014/main" id="{B5C67FBF-D616-4DF6-21A6-D37132326482}"/>
            </a:ext>
          </a:extLst>
        </p:cNvPr>
        <p:cNvGrpSpPr/>
        <p:nvPr/>
      </p:nvGrpSpPr>
      <p:grpSpPr>
        <a:xfrm>
          <a:off x="0" y="0"/>
          <a:ext cx="0" cy="0"/>
          <a:chOff x="0" y="0"/>
          <a:chExt cx="0" cy="0"/>
        </a:xfrm>
      </p:grpSpPr>
      <p:sp>
        <p:nvSpPr>
          <p:cNvPr id="3386" name="Google Shape;3386;g8e78048db5_0_1492:notes">
            <a:extLst>
              <a:ext uri="{FF2B5EF4-FFF2-40B4-BE49-F238E27FC236}">
                <a16:creationId xmlns:a16="http://schemas.microsoft.com/office/drawing/2014/main" id="{10098160-891D-5057-37E0-1F442CEA5AD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87" name="Google Shape;3387;g8e78048db5_0_1492:notes">
            <a:extLst>
              <a:ext uri="{FF2B5EF4-FFF2-40B4-BE49-F238E27FC236}">
                <a16:creationId xmlns:a16="http://schemas.microsoft.com/office/drawing/2014/main" id="{FA965F08-B30E-E3AC-6D23-CA4E21F6F88B}"/>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82007096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5">
          <a:extLst>
            <a:ext uri="{FF2B5EF4-FFF2-40B4-BE49-F238E27FC236}">
              <a16:creationId xmlns:a16="http://schemas.microsoft.com/office/drawing/2014/main" id="{BE67A139-4BBA-A7F4-3571-F344D6641E2C}"/>
            </a:ext>
          </a:extLst>
        </p:cNvPr>
        <p:cNvGrpSpPr/>
        <p:nvPr/>
      </p:nvGrpSpPr>
      <p:grpSpPr>
        <a:xfrm>
          <a:off x="0" y="0"/>
          <a:ext cx="0" cy="0"/>
          <a:chOff x="0" y="0"/>
          <a:chExt cx="0" cy="0"/>
        </a:xfrm>
      </p:grpSpPr>
      <p:sp>
        <p:nvSpPr>
          <p:cNvPr id="3386" name="Google Shape;3386;g8e78048db5_0_1492:notes">
            <a:extLst>
              <a:ext uri="{FF2B5EF4-FFF2-40B4-BE49-F238E27FC236}">
                <a16:creationId xmlns:a16="http://schemas.microsoft.com/office/drawing/2014/main" id="{6EF3E250-B0C0-9C1B-AE55-C0B87910620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87" name="Google Shape;3387;g8e78048db5_0_1492:notes">
            <a:extLst>
              <a:ext uri="{FF2B5EF4-FFF2-40B4-BE49-F238E27FC236}">
                <a16:creationId xmlns:a16="http://schemas.microsoft.com/office/drawing/2014/main" id="{B922AA53-D359-25D8-924B-9C293CAB1D8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5369302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5">
          <a:extLst>
            <a:ext uri="{FF2B5EF4-FFF2-40B4-BE49-F238E27FC236}">
              <a16:creationId xmlns:a16="http://schemas.microsoft.com/office/drawing/2014/main" id="{CBF4E11E-F409-D1A0-8695-3BC6EFE6118B}"/>
            </a:ext>
          </a:extLst>
        </p:cNvPr>
        <p:cNvGrpSpPr/>
        <p:nvPr/>
      </p:nvGrpSpPr>
      <p:grpSpPr>
        <a:xfrm>
          <a:off x="0" y="0"/>
          <a:ext cx="0" cy="0"/>
          <a:chOff x="0" y="0"/>
          <a:chExt cx="0" cy="0"/>
        </a:xfrm>
      </p:grpSpPr>
      <p:sp>
        <p:nvSpPr>
          <p:cNvPr id="3386" name="Google Shape;3386;g8e78048db5_0_1492:notes">
            <a:extLst>
              <a:ext uri="{FF2B5EF4-FFF2-40B4-BE49-F238E27FC236}">
                <a16:creationId xmlns:a16="http://schemas.microsoft.com/office/drawing/2014/main" id="{6335A562-2158-ACF3-6C7C-36DDE74F794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87" name="Google Shape;3387;g8e78048db5_0_1492:notes">
            <a:extLst>
              <a:ext uri="{FF2B5EF4-FFF2-40B4-BE49-F238E27FC236}">
                <a16:creationId xmlns:a16="http://schemas.microsoft.com/office/drawing/2014/main" id="{0B4451E6-39EF-286D-0CF0-7A09387D3857}"/>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6794958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1">
          <a:extLst>
            <a:ext uri="{FF2B5EF4-FFF2-40B4-BE49-F238E27FC236}">
              <a16:creationId xmlns:a16="http://schemas.microsoft.com/office/drawing/2014/main" id="{E2267346-3C30-60DA-5A1E-2241B4340656}"/>
            </a:ext>
          </a:extLst>
        </p:cNvPr>
        <p:cNvGrpSpPr/>
        <p:nvPr/>
      </p:nvGrpSpPr>
      <p:grpSpPr>
        <a:xfrm>
          <a:off x="0" y="0"/>
          <a:ext cx="0" cy="0"/>
          <a:chOff x="0" y="0"/>
          <a:chExt cx="0" cy="0"/>
        </a:xfrm>
      </p:grpSpPr>
      <p:sp>
        <p:nvSpPr>
          <p:cNvPr id="3502" name="Google Shape;3502;gc09bbad227_0_826:notes">
            <a:extLst>
              <a:ext uri="{FF2B5EF4-FFF2-40B4-BE49-F238E27FC236}">
                <a16:creationId xmlns:a16="http://schemas.microsoft.com/office/drawing/2014/main" id="{6CD71861-4C45-B52C-1C5F-5BCE702A0ECE}"/>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3" name="Google Shape;3503;gc09bbad227_0_826:notes">
            <a:extLst>
              <a:ext uri="{FF2B5EF4-FFF2-40B4-BE49-F238E27FC236}">
                <a16:creationId xmlns:a16="http://schemas.microsoft.com/office/drawing/2014/main" id="{41A9CD0A-0FE8-76F5-0F55-48168847A4A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8850168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1"/>
        <p:cNvGrpSpPr/>
        <p:nvPr/>
      </p:nvGrpSpPr>
      <p:grpSpPr>
        <a:xfrm>
          <a:off x="0" y="0"/>
          <a:ext cx="0" cy="0"/>
          <a:chOff x="0" y="0"/>
          <a:chExt cx="0" cy="0"/>
        </a:xfrm>
      </p:grpSpPr>
      <p:sp>
        <p:nvSpPr>
          <p:cNvPr id="3502" name="Google Shape;3502;gc09bbad227_0_8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3" name="Google Shape;3503;gc09bbad227_0_8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1">
          <a:extLst>
            <a:ext uri="{FF2B5EF4-FFF2-40B4-BE49-F238E27FC236}">
              <a16:creationId xmlns:a16="http://schemas.microsoft.com/office/drawing/2014/main" id="{59E27EAD-7C45-705A-26E4-87D12367747C}"/>
            </a:ext>
          </a:extLst>
        </p:cNvPr>
        <p:cNvGrpSpPr/>
        <p:nvPr/>
      </p:nvGrpSpPr>
      <p:grpSpPr>
        <a:xfrm>
          <a:off x="0" y="0"/>
          <a:ext cx="0" cy="0"/>
          <a:chOff x="0" y="0"/>
          <a:chExt cx="0" cy="0"/>
        </a:xfrm>
      </p:grpSpPr>
      <p:sp>
        <p:nvSpPr>
          <p:cNvPr id="3502" name="Google Shape;3502;gc09bbad227_0_826:notes">
            <a:extLst>
              <a:ext uri="{FF2B5EF4-FFF2-40B4-BE49-F238E27FC236}">
                <a16:creationId xmlns:a16="http://schemas.microsoft.com/office/drawing/2014/main" id="{C9ABC8AC-E8B9-DDA2-F1C6-7A4E263B78C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3" name="Google Shape;3503;gc09bbad227_0_826:notes">
            <a:extLst>
              <a:ext uri="{FF2B5EF4-FFF2-40B4-BE49-F238E27FC236}">
                <a16:creationId xmlns:a16="http://schemas.microsoft.com/office/drawing/2014/main" id="{91FC445B-59E9-6CA4-1B00-B93954B1CB9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7731844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1">
          <a:extLst>
            <a:ext uri="{FF2B5EF4-FFF2-40B4-BE49-F238E27FC236}">
              <a16:creationId xmlns:a16="http://schemas.microsoft.com/office/drawing/2014/main" id="{4DCAA652-BEB3-9058-6B6D-F627A37D1415}"/>
            </a:ext>
          </a:extLst>
        </p:cNvPr>
        <p:cNvGrpSpPr/>
        <p:nvPr/>
      </p:nvGrpSpPr>
      <p:grpSpPr>
        <a:xfrm>
          <a:off x="0" y="0"/>
          <a:ext cx="0" cy="0"/>
          <a:chOff x="0" y="0"/>
          <a:chExt cx="0" cy="0"/>
        </a:xfrm>
      </p:grpSpPr>
      <p:sp>
        <p:nvSpPr>
          <p:cNvPr id="3502" name="Google Shape;3502;gc09bbad227_0_826:notes">
            <a:extLst>
              <a:ext uri="{FF2B5EF4-FFF2-40B4-BE49-F238E27FC236}">
                <a16:creationId xmlns:a16="http://schemas.microsoft.com/office/drawing/2014/main" id="{DE8DD2EC-2B9D-2B9C-2405-7A18DDA3FCF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3" name="Google Shape;3503;gc09bbad227_0_826:notes">
            <a:extLst>
              <a:ext uri="{FF2B5EF4-FFF2-40B4-BE49-F238E27FC236}">
                <a16:creationId xmlns:a16="http://schemas.microsoft.com/office/drawing/2014/main" id="{F9AE8E25-9AA6-572A-1C62-F4FAD874D84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73311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9">
          <a:extLst>
            <a:ext uri="{FF2B5EF4-FFF2-40B4-BE49-F238E27FC236}">
              <a16:creationId xmlns:a16="http://schemas.microsoft.com/office/drawing/2014/main" id="{D9EFD537-FCB4-0262-47C9-E5E2E9A8579A}"/>
            </a:ext>
          </a:extLst>
        </p:cNvPr>
        <p:cNvGrpSpPr/>
        <p:nvPr/>
      </p:nvGrpSpPr>
      <p:grpSpPr>
        <a:xfrm>
          <a:off x="0" y="0"/>
          <a:ext cx="0" cy="0"/>
          <a:chOff x="0" y="0"/>
          <a:chExt cx="0" cy="0"/>
        </a:xfrm>
      </p:grpSpPr>
      <p:sp>
        <p:nvSpPr>
          <p:cNvPr id="3530" name="Google Shape;3530;gc09bbad227_0_818:notes">
            <a:extLst>
              <a:ext uri="{FF2B5EF4-FFF2-40B4-BE49-F238E27FC236}">
                <a16:creationId xmlns:a16="http://schemas.microsoft.com/office/drawing/2014/main" id="{2B5BEEF9-1D92-3689-0D47-74A3C6D1668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31" name="Google Shape;3531;gc09bbad227_0_818:notes">
            <a:extLst>
              <a:ext uri="{FF2B5EF4-FFF2-40B4-BE49-F238E27FC236}">
                <a16:creationId xmlns:a16="http://schemas.microsoft.com/office/drawing/2014/main" id="{BCDCBC8B-B8D9-FBF4-C23A-1F60A88173C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63877250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1">
          <a:extLst>
            <a:ext uri="{FF2B5EF4-FFF2-40B4-BE49-F238E27FC236}">
              <a16:creationId xmlns:a16="http://schemas.microsoft.com/office/drawing/2014/main" id="{9DDF3E8F-389F-C890-7039-55C226951CE6}"/>
            </a:ext>
          </a:extLst>
        </p:cNvPr>
        <p:cNvGrpSpPr/>
        <p:nvPr/>
      </p:nvGrpSpPr>
      <p:grpSpPr>
        <a:xfrm>
          <a:off x="0" y="0"/>
          <a:ext cx="0" cy="0"/>
          <a:chOff x="0" y="0"/>
          <a:chExt cx="0" cy="0"/>
        </a:xfrm>
      </p:grpSpPr>
      <p:sp>
        <p:nvSpPr>
          <p:cNvPr id="3502" name="Google Shape;3502;gc09bbad227_0_826:notes">
            <a:extLst>
              <a:ext uri="{FF2B5EF4-FFF2-40B4-BE49-F238E27FC236}">
                <a16:creationId xmlns:a16="http://schemas.microsoft.com/office/drawing/2014/main" id="{11643622-098C-73AB-6F22-FF96038B77D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3" name="Google Shape;3503;gc09bbad227_0_826:notes">
            <a:extLst>
              <a:ext uri="{FF2B5EF4-FFF2-40B4-BE49-F238E27FC236}">
                <a16:creationId xmlns:a16="http://schemas.microsoft.com/office/drawing/2014/main" id="{3C35DBAE-260C-50ED-C4B3-5C8C7F148E1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3893056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1">
          <a:extLst>
            <a:ext uri="{FF2B5EF4-FFF2-40B4-BE49-F238E27FC236}">
              <a16:creationId xmlns:a16="http://schemas.microsoft.com/office/drawing/2014/main" id="{34251DB4-5B11-2DA5-1480-7B91E3BA293C}"/>
            </a:ext>
          </a:extLst>
        </p:cNvPr>
        <p:cNvGrpSpPr/>
        <p:nvPr/>
      </p:nvGrpSpPr>
      <p:grpSpPr>
        <a:xfrm>
          <a:off x="0" y="0"/>
          <a:ext cx="0" cy="0"/>
          <a:chOff x="0" y="0"/>
          <a:chExt cx="0" cy="0"/>
        </a:xfrm>
      </p:grpSpPr>
      <p:sp>
        <p:nvSpPr>
          <p:cNvPr id="3502" name="Google Shape;3502;gc09bbad227_0_826:notes">
            <a:extLst>
              <a:ext uri="{FF2B5EF4-FFF2-40B4-BE49-F238E27FC236}">
                <a16:creationId xmlns:a16="http://schemas.microsoft.com/office/drawing/2014/main" id="{CF3C6763-6FE4-FBAB-395A-E319ABFA87C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3" name="Google Shape;3503;gc09bbad227_0_826:notes">
            <a:extLst>
              <a:ext uri="{FF2B5EF4-FFF2-40B4-BE49-F238E27FC236}">
                <a16:creationId xmlns:a16="http://schemas.microsoft.com/office/drawing/2014/main" id="{A3B30E66-C3E3-F19E-91A0-F164A77765E9}"/>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5200565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1">
          <a:extLst>
            <a:ext uri="{FF2B5EF4-FFF2-40B4-BE49-F238E27FC236}">
              <a16:creationId xmlns:a16="http://schemas.microsoft.com/office/drawing/2014/main" id="{DF418F43-7393-6453-5A18-381C7D088B33}"/>
            </a:ext>
          </a:extLst>
        </p:cNvPr>
        <p:cNvGrpSpPr/>
        <p:nvPr/>
      </p:nvGrpSpPr>
      <p:grpSpPr>
        <a:xfrm>
          <a:off x="0" y="0"/>
          <a:ext cx="0" cy="0"/>
          <a:chOff x="0" y="0"/>
          <a:chExt cx="0" cy="0"/>
        </a:xfrm>
      </p:grpSpPr>
      <p:sp>
        <p:nvSpPr>
          <p:cNvPr id="3502" name="Google Shape;3502;gc09bbad227_0_826:notes">
            <a:extLst>
              <a:ext uri="{FF2B5EF4-FFF2-40B4-BE49-F238E27FC236}">
                <a16:creationId xmlns:a16="http://schemas.microsoft.com/office/drawing/2014/main" id="{F4CAB247-BC20-581B-99DF-15ED54B084D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3" name="Google Shape;3503;gc09bbad227_0_826:notes">
            <a:extLst>
              <a:ext uri="{FF2B5EF4-FFF2-40B4-BE49-F238E27FC236}">
                <a16:creationId xmlns:a16="http://schemas.microsoft.com/office/drawing/2014/main" id="{85E0CE4A-0ACF-0C49-F93E-E4F7424BFBA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4232358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1">
          <a:extLst>
            <a:ext uri="{FF2B5EF4-FFF2-40B4-BE49-F238E27FC236}">
              <a16:creationId xmlns:a16="http://schemas.microsoft.com/office/drawing/2014/main" id="{7F0F8FB5-264A-175A-C5BC-FC1741FF74C3}"/>
            </a:ext>
          </a:extLst>
        </p:cNvPr>
        <p:cNvGrpSpPr/>
        <p:nvPr/>
      </p:nvGrpSpPr>
      <p:grpSpPr>
        <a:xfrm>
          <a:off x="0" y="0"/>
          <a:ext cx="0" cy="0"/>
          <a:chOff x="0" y="0"/>
          <a:chExt cx="0" cy="0"/>
        </a:xfrm>
      </p:grpSpPr>
      <p:sp>
        <p:nvSpPr>
          <p:cNvPr id="3502" name="Google Shape;3502;gc09bbad227_0_826:notes">
            <a:extLst>
              <a:ext uri="{FF2B5EF4-FFF2-40B4-BE49-F238E27FC236}">
                <a16:creationId xmlns:a16="http://schemas.microsoft.com/office/drawing/2014/main" id="{52490380-0A72-4C08-ACCD-A312EFDCEBB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3" name="Google Shape;3503;gc09bbad227_0_826:notes">
            <a:extLst>
              <a:ext uri="{FF2B5EF4-FFF2-40B4-BE49-F238E27FC236}">
                <a16:creationId xmlns:a16="http://schemas.microsoft.com/office/drawing/2014/main" id="{BEF10770-DC92-429F-3E3A-C6BB9CF04D07}"/>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35336510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1">
          <a:extLst>
            <a:ext uri="{FF2B5EF4-FFF2-40B4-BE49-F238E27FC236}">
              <a16:creationId xmlns:a16="http://schemas.microsoft.com/office/drawing/2014/main" id="{6B3470DC-C3CD-D96E-9B6C-FB3999DB23E1}"/>
            </a:ext>
          </a:extLst>
        </p:cNvPr>
        <p:cNvGrpSpPr/>
        <p:nvPr/>
      </p:nvGrpSpPr>
      <p:grpSpPr>
        <a:xfrm>
          <a:off x="0" y="0"/>
          <a:ext cx="0" cy="0"/>
          <a:chOff x="0" y="0"/>
          <a:chExt cx="0" cy="0"/>
        </a:xfrm>
      </p:grpSpPr>
      <p:sp>
        <p:nvSpPr>
          <p:cNvPr id="3502" name="Google Shape;3502;gc09bbad227_0_826:notes">
            <a:extLst>
              <a:ext uri="{FF2B5EF4-FFF2-40B4-BE49-F238E27FC236}">
                <a16:creationId xmlns:a16="http://schemas.microsoft.com/office/drawing/2014/main" id="{BD179851-E3D2-DAF6-9164-81AF48138DA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3" name="Google Shape;3503;gc09bbad227_0_826:notes">
            <a:extLst>
              <a:ext uri="{FF2B5EF4-FFF2-40B4-BE49-F238E27FC236}">
                <a16:creationId xmlns:a16="http://schemas.microsoft.com/office/drawing/2014/main" id="{ABD0901B-3676-3CA9-DD1B-253EBBD809F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5250304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1">
          <a:extLst>
            <a:ext uri="{FF2B5EF4-FFF2-40B4-BE49-F238E27FC236}">
              <a16:creationId xmlns:a16="http://schemas.microsoft.com/office/drawing/2014/main" id="{1F79455E-F887-D813-39A3-A6990F320CB0}"/>
            </a:ext>
          </a:extLst>
        </p:cNvPr>
        <p:cNvGrpSpPr/>
        <p:nvPr/>
      </p:nvGrpSpPr>
      <p:grpSpPr>
        <a:xfrm>
          <a:off x="0" y="0"/>
          <a:ext cx="0" cy="0"/>
          <a:chOff x="0" y="0"/>
          <a:chExt cx="0" cy="0"/>
        </a:xfrm>
      </p:grpSpPr>
      <p:sp>
        <p:nvSpPr>
          <p:cNvPr id="3502" name="Google Shape;3502;gc09bbad227_0_826:notes">
            <a:extLst>
              <a:ext uri="{FF2B5EF4-FFF2-40B4-BE49-F238E27FC236}">
                <a16:creationId xmlns:a16="http://schemas.microsoft.com/office/drawing/2014/main" id="{A42FD853-211F-80E2-D8EA-5912FFC028B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3" name="Google Shape;3503;gc09bbad227_0_826:notes">
            <a:extLst>
              <a:ext uri="{FF2B5EF4-FFF2-40B4-BE49-F238E27FC236}">
                <a16:creationId xmlns:a16="http://schemas.microsoft.com/office/drawing/2014/main" id="{8B740051-35B2-18A6-21B8-1CBE6B1F735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3146464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1">
          <a:extLst>
            <a:ext uri="{FF2B5EF4-FFF2-40B4-BE49-F238E27FC236}">
              <a16:creationId xmlns:a16="http://schemas.microsoft.com/office/drawing/2014/main" id="{4179DEAF-994F-449A-EA6C-ADD993523157}"/>
            </a:ext>
          </a:extLst>
        </p:cNvPr>
        <p:cNvGrpSpPr/>
        <p:nvPr/>
      </p:nvGrpSpPr>
      <p:grpSpPr>
        <a:xfrm>
          <a:off x="0" y="0"/>
          <a:ext cx="0" cy="0"/>
          <a:chOff x="0" y="0"/>
          <a:chExt cx="0" cy="0"/>
        </a:xfrm>
      </p:grpSpPr>
      <p:sp>
        <p:nvSpPr>
          <p:cNvPr id="3502" name="Google Shape;3502;gc09bbad227_0_826:notes">
            <a:extLst>
              <a:ext uri="{FF2B5EF4-FFF2-40B4-BE49-F238E27FC236}">
                <a16:creationId xmlns:a16="http://schemas.microsoft.com/office/drawing/2014/main" id="{82C2C3EA-A6E6-91E8-6F2A-2E7ED8FD23B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3" name="Google Shape;3503;gc09bbad227_0_826:notes">
            <a:extLst>
              <a:ext uri="{FF2B5EF4-FFF2-40B4-BE49-F238E27FC236}">
                <a16:creationId xmlns:a16="http://schemas.microsoft.com/office/drawing/2014/main" id="{21A7B0C5-269A-7F59-5ADF-5A865119109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0431623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1">
          <a:extLst>
            <a:ext uri="{FF2B5EF4-FFF2-40B4-BE49-F238E27FC236}">
              <a16:creationId xmlns:a16="http://schemas.microsoft.com/office/drawing/2014/main" id="{02EF236B-05EC-8FA6-463B-95DDD419A1CA}"/>
            </a:ext>
          </a:extLst>
        </p:cNvPr>
        <p:cNvGrpSpPr/>
        <p:nvPr/>
      </p:nvGrpSpPr>
      <p:grpSpPr>
        <a:xfrm>
          <a:off x="0" y="0"/>
          <a:ext cx="0" cy="0"/>
          <a:chOff x="0" y="0"/>
          <a:chExt cx="0" cy="0"/>
        </a:xfrm>
      </p:grpSpPr>
      <p:sp>
        <p:nvSpPr>
          <p:cNvPr id="3502" name="Google Shape;3502;gc09bbad227_0_826:notes">
            <a:extLst>
              <a:ext uri="{FF2B5EF4-FFF2-40B4-BE49-F238E27FC236}">
                <a16:creationId xmlns:a16="http://schemas.microsoft.com/office/drawing/2014/main" id="{F5BD57F5-B0A9-1FC3-CEDF-82671397375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3" name="Google Shape;3503;gc09bbad227_0_826:notes">
            <a:extLst>
              <a:ext uri="{FF2B5EF4-FFF2-40B4-BE49-F238E27FC236}">
                <a16:creationId xmlns:a16="http://schemas.microsoft.com/office/drawing/2014/main" id="{27207220-1D28-5463-E6C7-6AFD398D4EA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3311528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1">
          <a:extLst>
            <a:ext uri="{FF2B5EF4-FFF2-40B4-BE49-F238E27FC236}">
              <a16:creationId xmlns:a16="http://schemas.microsoft.com/office/drawing/2014/main" id="{97AA7542-E7CA-408A-E1CC-C38E505B2CCE}"/>
            </a:ext>
          </a:extLst>
        </p:cNvPr>
        <p:cNvGrpSpPr/>
        <p:nvPr/>
      </p:nvGrpSpPr>
      <p:grpSpPr>
        <a:xfrm>
          <a:off x="0" y="0"/>
          <a:ext cx="0" cy="0"/>
          <a:chOff x="0" y="0"/>
          <a:chExt cx="0" cy="0"/>
        </a:xfrm>
      </p:grpSpPr>
      <p:sp>
        <p:nvSpPr>
          <p:cNvPr id="3502" name="Google Shape;3502;gc09bbad227_0_826:notes">
            <a:extLst>
              <a:ext uri="{FF2B5EF4-FFF2-40B4-BE49-F238E27FC236}">
                <a16:creationId xmlns:a16="http://schemas.microsoft.com/office/drawing/2014/main" id="{0E69BBBD-D999-9023-DB06-4C6FB439E8B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3" name="Google Shape;3503;gc09bbad227_0_826:notes">
            <a:extLst>
              <a:ext uri="{FF2B5EF4-FFF2-40B4-BE49-F238E27FC236}">
                <a16:creationId xmlns:a16="http://schemas.microsoft.com/office/drawing/2014/main" id="{2CF0CC34-DBFD-ABBE-0B39-8E5FD57204A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83246711"/>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0">
          <a:extLst>
            <a:ext uri="{FF2B5EF4-FFF2-40B4-BE49-F238E27FC236}">
              <a16:creationId xmlns:a16="http://schemas.microsoft.com/office/drawing/2014/main" id="{BF08A192-FC7F-9F6B-2590-60650DB0E116}"/>
            </a:ext>
          </a:extLst>
        </p:cNvPr>
        <p:cNvGrpSpPr/>
        <p:nvPr/>
      </p:nvGrpSpPr>
      <p:grpSpPr>
        <a:xfrm>
          <a:off x="0" y="0"/>
          <a:ext cx="0" cy="0"/>
          <a:chOff x="0" y="0"/>
          <a:chExt cx="0" cy="0"/>
        </a:xfrm>
      </p:grpSpPr>
      <p:sp>
        <p:nvSpPr>
          <p:cNvPr id="3461" name="Google Shape;3461;g8ca389419e_0_407:notes">
            <a:extLst>
              <a:ext uri="{FF2B5EF4-FFF2-40B4-BE49-F238E27FC236}">
                <a16:creationId xmlns:a16="http://schemas.microsoft.com/office/drawing/2014/main" id="{EFC476F1-0B1F-CA3C-6D80-19B9727FA532}"/>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2" name="Google Shape;3462;g8ca389419e_0_407:notes">
            <a:extLst>
              <a:ext uri="{FF2B5EF4-FFF2-40B4-BE49-F238E27FC236}">
                <a16:creationId xmlns:a16="http://schemas.microsoft.com/office/drawing/2014/main" id="{BABF1F86-7B6A-93F1-DA29-70FF0F9F2168}"/>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21097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9">
          <a:extLst>
            <a:ext uri="{FF2B5EF4-FFF2-40B4-BE49-F238E27FC236}">
              <a16:creationId xmlns:a16="http://schemas.microsoft.com/office/drawing/2014/main" id="{1F0B6D95-4083-5E98-0C71-C0D77CCBEA60}"/>
            </a:ext>
          </a:extLst>
        </p:cNvPr>
        <p:cNvGrpSpPr/>
        <p:nvPr/>
      </p:nvGrpSpPr>
      <p:grpSpPr>
        <a:xfrm>
          <a:off x="0" y="0"/>
          <a:ext cx="0" cy="0"/>
          <a:chOff x="0" y="0"/>
          <a:chExt cx="0" cy="0"/>
        </a:xfrm>
      </p:grpSpPr>
      <p:sp>
        <p:nvSpPr>
          <p:cNvPr id="3530" name="Google Shape;3530;gc09bbad227_0_818:notes">
            <a:extLst>
              <a:ext uri="{FF2B5EF4-FFF2-40B4-BE49-F238E27FC236}">
                <a16:creationId xmlns:a16="http://schemas.microsoft.com/office/drawing/2014/main" id="{E7997077-BCF1-C5B4-5A70-06008EBCFA1E}"/>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31" name="Google Shape;3531;gc09bbad227_0_818:notes">
            <a:extLst>
              <a:ext uri="{FF2B5EF4-FFF2-40B4-BE49-F238E27FC236}">
                <a16:creationId xmlns:a16="http://schemas.microsoft.com/office/drawing/2014/main" id="{E3F9CDDE-C708-C6BC-2E7E-3CB84351279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5171475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0"/>
        <p:cNvGrpSpPr/>
        <p:nvPr/>
      </p:nvGrpSpPr>
      <p:grpSpPr>
        <a:xfrm>
          <a:off x="0" y="0"/>
          <a:ext cx="0" cy="0"/>
          <a:chOff x="0" y="0"/>
          <a:chExt cx="0" cy="0"/>
        </a:xfrm>
      </p:grpSpPr>
      <p:sp>
        <p:nvSpPr>
          <p:cNvPr id="3461" name="Google Shape;3461;g8ca389419e_0_4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2" name="Google Shape;3462;g8ca389419e_0_4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11658257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0">
          <a:extLst>
            <a:ext uri="{FF2B5EF4-FFF2-40B4-BE49-F238E27FC236}">
              <a16:creationId xmlns:a16="http://schemas.microsoft.com/office/drawing/2014/main" id="{3EE847D6-CBB8-1960-1E27-92B55F702DD2}"/>
            </a:ext>
          </a:extLst>
        </p:cNvPr>
        <p:cNvGrpSpPr/>
        <p:nvPr/>
      </p:nvGrpSpPr>
      <p:grpSpPr>
        <a:xfrm>
          <a:off x="0" y="0"/>
          <a:ext cx="0" cy="0"/>
          <a:chOff x="0" y="0"/>
          <a:chExt cx="0" cy="0"/>
        </a:xfrm>
      </p:grpSpPr>
      <p:sp>
        <p:nvSpPr>
          <p:cNvPr id="3461" name="Google Shape;3461;g8ca389419e_0_407:notes">
            <a:extLst>
              <a:ext uri="{FF2B5EF4-FFF2-40B4-BE49-F238E27FC236}">
                <a16:creationId xmlns:a16="http://schemas.microsoft.com/office/drawing/2014/main" id="{13B6FBE4-E2F3-2BA7-478C-A6527DC6358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2" name="Google Shape;3462;g8ca389419e_0_407:notes">
            <a:extLst>
              <a:ext uri="{FF2B5EF4-FFF2-40B4-BE49-F238E27FC236}">
                <a16:creationId xmlns:a16="http://schemas.microsoft.com/office/drawing/2014/main" id="{3FE3FDFC-2505-433D-0608-D36574114EF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965898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0">
          <a:extLst>
            <a:ext uri="{FF2B5EF4-FFF2-40B4-BE49-F238E27FC236}">
              <a16:creationId xmlns:a16="http://schemas.microsoft.com/office/drawing/2014/main" id="{F5AAD413-3291-CF07-5314-720980B5ED24}"/>
            </a:ext>
          </a:extLst>
        </p:cNvPr>
        <p:cNvGrpSpPr/>
        <p:nvPr/>
      </p:nvGrpSpPr>
      <p:grpSpPr>
        <a:xfrm>
          <a:off x="0" y="0"/>
          <a:ext cx="0" cy="0"/>
          <a:chOff x="0" y="0"/>
          <a:chExt cx="0" cy="0"/>
        </a:xfrm>
      </p:grpSpPr>
      <p:sp>
        <p:nvSpPr>
          <p:cNvPr id="3461" name="Google Shape;3461;g8ca389419e_0_407:notes">
            <a:extLst>
              <a:ext uri="{FF2B5EF4-FFF2-40B4-BE49-F238E27FC236}">
                <a16:creationId xmlns:a16="http://schemas.microsoft.com/office/drawing/2014/main" id="{EF6619C0-42EA-C96E-B21D-3329A0BD9DB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2" name="Google Shape;3462;g8ca389419e_0_407:notes">
            <a:extLst>
              <a:ext uri="{FF2B5EF4-FFF2-40B4-BE49-F238E27FC236}">
                <a16:creationId xmlns:a16="http://schemas.microsoft.com/office/drawing/2014/main" id="{FF02B8F4-DB7E-9746-0B83-DBF1069A3C4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11905958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0">
          <a:extLst>
            <a:ext uri="{FF2B5EF4-FFF2-40B4-BE49-F238E27FC236}">
              <a16:creationId xmlns:a16="http://schemas.microsoft.com/office/drawing/2014/main" id="{52913B69-8D1F-2FCD-B175-0B98FA352603}"/>
            </a:ext>
          </a:extLst>
        </p:cNvPr>
        <p:cNvGrpSpPr/>
        <p:nvPr/>
      </p:nvGrpSpPr>
      <p:grpSpPr>
        <a:xfrm>
          <a:off x="0" y="0"/>
          <a:ext cx="0" cy="0"/>
          <a:chOff x="0" y="0"/>
          <a:chExt cx="0" cy="0"/>
        </a:xfrm>
      </p:grpSpPr>
      <p:sp>
        <p:nvSpPr>
          <p:cNvPr id="3461" name="Google Shape;3461;g8ca389419e_0_407:notes">
            <a:extLst>
              <a:ext uri="{FF2B5EF4-FFF2-40B4-BE49-F238E27FC236}">
                <a16:creationId xmlns:a16="http://schemas.microsoft.com/office/drawing/2014/main" id="{027BA9DB-5EC1-A905-483E-6774375D321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2" name="Google Shape;3462;g8ca389419e_0_407:notes">
            <a:extLst>
              <a:ext uri="{FF2B5EF4-FFF2-40B4-BE49-F238E27FC236}">
                <a16:creationId xmlns:a16="http://schemas.microsoft.com/office/drawing/2014/main" id="{310645B2-D0C7-4400-C21C-005B07AE2BE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75339871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0">
          <a:extLst>
            <a:ext uri="{FF2B5EF4-FFF2-40B4-BE49-F238E27FC236}">
              <a16:creationId xmlns:a16="http://schemas.microsoft.com/office/drawing/2014/main" id="{67221BBE-320E-C933-5EE3-89819552F3C2}"/>
            </a:ext>
          </a:extLst>
        </p:cNvPr>
        <p:cNvGrpSpPr/>
        <p:nvPr/>
      </p:nvGrpSpPr>
      <p:grpSpPr>
        <a:xfrm>
          <a:off x="0" y="0"/>
          <a:ext cx="0" cy="0"/>
          <a:chOff x="0" y="0"/>
          <a:chExt cx="0" cy="0"/>
        </a:xfrm>
      </p:grpSpPr>
      <p:sp>
        <p:nvSpPr>
          <p:cNvPr id="3461" name="Google Shape;3461;g8ca389419e_0_407:notes">
            <a:extLst>
              <a:ext uri="{FF2B5EF4-FFF2-40B4-BE49-F238E27FC236}">
                <a16:creationId xmlns:a16="http://schemas.microsoft.com/office/drawing/2014/main" id="{A038B9A2-DE99-4445-5ECC-0E25C0A4A31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2" name="Google Shape;3462;g8ca389419e_0_407:notes">
            <a:extLst>
              <a:ext uri="{FF2B5EF4-FFF2-40B4-BE49-F238E27FC236}">
                <a16:creationId xmlns:a16="http://schemas.microsoft.com/office/drawing/2014/main" id="{69BE40BE-C987-EEB8-9CC1-194F6BD9DCF3}"/>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6345962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0">
          <a:extLst>
            <a:ext uri="{FF2B5EF4-FFF2-40B4-BE49-F238E27FC236}">
              <a16:creationId xmlns:a16="http://schemas.microsoft.com/office/drawing/2014/main" id="{92E4DC2B-3E01-FC9C-62FB-5AFD44AE9081}"/>
            </a:ext>
          </a:extLst>
        </p:cNvPr>
        <p:cNvGrpSpPr/>
        <p:nvPr/>
      </p:nvGrpSpPr>
      <p:grpSpPr>
        <a:xfrm>
          <a:off x="0" y="0"/>
          <a:ext cx="0" cy="0"/>
          <a:chOff x="0" y="0"/>
          <a:chExt cx="0" cy="0"/>
        </a:xfrm>
      </p:grpSpPr>
      <p:sp>
        <p:nvSpPr>
          <p:cNvPr id="3461" name="Google Shape;3461;g8ca389419e_0_407:notes">
            <a:extLst>
              <a:ext uri="{FF2B5EF4-FFF2-40B4-BE49-F238E27FC236}">
                <a16:creationId xmlns:a16="http://schemas.microsoft.com/office/drawing/2014/main" id="{4AFA5E09-74C7-3E09-F1E5-DBCC782CB15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2" name="Google Shape;3462;g8ca389419e_0_407:notes">
            <a:extLst>
              <a:ext uri="{FF2B5EF4-FFF2-40B4-BE49-F238E27FC236}">
                <a16:creationId xmlns:a16="http://schemas.microsoft.com/office/drawing/2014/main" id="{2CD36DD2-E47F-BBDE-8CD8-0BB22AA934F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688710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0">
          <a:extLst>
            <a:ext uri="{FF2B5EF4-FFF2-40B4-BE49-F238E27FC236}">
              <a16:creationId xmlns:a16="http://schemas.microsoft.com/office/drawing/2014/main" id="{A0956A7D-893A-E272-380C-CB27C2BF2A91}"/>
            </a:ext>
          </a:extLst>
        </p:cNvPr>
        <p:cNvGrpSpPr/>
        <p:nvPr/>
      </p:nvGrpSpPr>
      <p:grpSpPr>
        <a:xfrm>
          <a:off x="0" y="0"/>
          <a:ext cx="0" cy="0"/>
          <a:chOff x="0" y="0"/>
          <a:chExt cx="0" cy="0"/>
        </a:xfrm>
      </p:grpSpPr>
      <p:sp>
        <p:nvSpPr>
          <p:cNvPr id="3461" name="Google Shape;3461;g8ca389419e_0_407:notes">
            <a:extLst>
              <a:ext uri="{FF2B5EF4-FFF2-40B4-BE49-F238E27FC236}">
                <a16:creationId xmlns:a16="http://schemas.microsoft.com/office/drawing/2014/main" id="{D7E9DF42-DCA6-049B-6FFB-606F9DD7E9C2}"/>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2" name="Google Shape;3462;g8ca389419e_0_407:notes">
            <a:extLst>
              <a:ext uri="{FF2B5EF4-FFF2-40B4-BE49-F238E27FC236}">
                <a16:creationId xmlns:a16="http://schemas.microsoft.com/office/drawing/2014/main" id="{C644D089-8EE9-BB4D-8AF2-6B3CDAAD7369}"/>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058296306"/>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0">
          <a:extLst>
            <a:ext uri="{FF2B5EF4-FFF2-40B4-BE49-F238E27FC236}">
              <a16:creationId xmlns:a16="http://schemas.microsoft.com/office/drawing/2014/main" id="{58041F4C-622F-88A7-DEB6-2E958D7364D8}"/>
            </a:ext>
          </a:extLst>
        </p:cNvPr>
        <p:cNvGrpSpPr/>
        <p:nvPr/>
      </p:nvGrpSpPr>
      <p:grpSpPr>
        <a:xfrm>
          <a:off x="0" y="0"/>
          <a:ext cx="0" cy="0"/>
          <a:chOff x="0" y="0"/>
          <a:chExt cx="0" cy="0"/>
        </a:xfrm>
      </p:grpSpPr>
      <p:sp>
        <p:nvSpPr>
          <p:cNvPr id="3461" name="Google Shape;3461;g8ca389419e_0_407:notes">
            <a:extLst>
              <a:ext uri="{FF2B5EF4-FFF2-40B4-BE49-F238E27FC236}">
                <a16:creationId xmlns:a16="http://schemas.microsoft.com/office/drawing/2014/main" id="{587B981C-384B-3EB1-2767-5A24E72E06B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2" name="Google Shape;3462;g8ca389419e_0_407:notes">
            <a:extLst>
              <a:ext uri="{FF2B5EF4-FFF2-40B4-BE49-F238E27FC236}">
                <a16:creationId xmlns:a16="http://schemas.microsoft.com/office/drawing/2014/main" id="{20831BDC-58CD-AE6D-D5DF-7CF98E9DC1B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47002975"/>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0">
          <a:extLst>
            <a:ext uri="{FF2B5EF4-FFF2-40B4-BE49-F238E27FC236}">
              <a16:creationId xmlns:a16="http://schemas.microsoft.com/office/drawing/2014/main" id="{EC71CF58-A7E6-2897-039B-2307776045CB}"/>
            </a:ext>
          </a:extLst>
        </p:cNvPr>
        <p:cNvGrpSpPr/>
        <p:nvPr/>
      </p:nvGrpSpPr>
      <p:grpSpPr>
        <a:xfrm>
          <a:off x="0" y="0"/>
          <a:ext cx="0" cy="0"/>
          <a:chOff x="0" y="0"/>
          <a:chExt cx="0" cy="0"/>
        </a:xfrm>
      </p:grpSpPr>
      <p:sp>
        <p:nvSpPr>
          <p:cNvPr id="3461" name="Google Shape;3461;g8ca389419e_0_407:notes">
            <a:extLst>
              <a:ext uri="{FF2B5EF4-FFF2-40B4-BE49-F238E27FC236}">
                <a16:creationId xmlns:a16="http://schemas.microsoft.com/office/drawing/2014/main" id="{4757C1B3-C949-09B7-9527-092D7A83214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2" name="Google Shape;3462;g8ca389419e_0_407:notes">
            <a:extLst>
              <a:ext uri="{FF2B5EF4-FFF2-40B4-BE49-F238E27FC236}">
                <a16:creationId xmlns:a16="http://schemas.microsoft.com/office/drawing/2014/main" id="{3356DE76-F297-5D01-5FE6-5CBFF70304A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66873063"/>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0">
          <a:extLst>
            <a:ext uri="{FF2B5EF4-FFF2-40B4-BE49-F238E27FC236}">
              <a16:creationId xmlns:a16="http://schemas.microsoft.com/office/drawing/2014/main" id="{EA907473-6014-602C-53DD-92FD17FD5D91}"/>
            </a:ext>
          </a:extLst>
        </p:cNvPr>
        <p:cNvGrpSpPr/>
        <p:nvPr/>
      </p:nvGrpSpPr>
      <p:grpSpPr>
        <a:xfrm>
          <a:off x="0" y="0"/>
          <a:ext cx="0" cy="0"/>
          <a:chOff x="0" y="0"/>
          <a:chExt cx="0" cy="0"/>
        </a:xfrm>
      </p:grpSpPr>
      <p:sp>
        <p:nvSpPr>
          <p:cNvPr id="3461" name="Google Shape;3461;g8ca389419e_0_407:notes">
            <a:extLst>
              <a:ext uri="{FF2B5EF4-FFF2-40B4-BE49-F238E27FC236}">
                <a16:creationId xmlns:a16="http://schemas.microsoft.com/office/drawing/2014/main" id="{7BD1A9B4-375E-38DE-22CA-EFA2E080E24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2" name="Google Shape;3462;g8ca389419e_0_407:notes">
            <a:extLst>
              <a:ext uri="{FF2B5EF4-FFF2-40B4-BE49-F238E27FC236}">
                <a16:creationId xmlns:a16="http://schemas.microsoft.com/office/drawing/2014/main" id="{EF18BF7D-9295-3FD9-FFA3-E7BCED3D5593}"/>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489565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9">
          <a:extLst>
            <a:ext uri="{FF2B5EF4-FFF2-40B4-BE49-F238E27FC236}">
              <a16:creationId xmlns:a16="http://schemas.microsoft.com/office/drawing/2014/main" id="{E68ECDCD-BF26-9B4F-FBD0-FD23FB8A5155}"/>
            </a:ext>
          </a:extLst>
        </p:cNvPr>
        <p:cNvGrpSpPr/>
        <p:nvPr/>
      </p:nvGrpSpPr>
      <p:grpSpPr>
        <a:xfrm>
          <a:off x="0" y="0"/>
          <a:ext cx="0" cy="0"/>
          <a:chOff x="0" y="0"/>
          <a:chExt cx="0" cy="0"/>
        </a:xfrm>
      </p:grpSpPr>
      <p:sp>
        <p:nvSpPr>
          <p:cNvPr id="3530" name="Google Shape;3530;gc09bbad227_0_818:notes">
            <a:extLst>
              <a:ext uri="{FF2B5EF4-FFF2-40B4-BE49-F238E27FC236}">
                <a16:creationId xmlns:a16="http://schemas.microsoft.com/office/drawing/2014/main" id="{6570E653-0C48-45DB-17F7-77C842C933B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31" name="Google Shape;3531;gc09bbad227_0_818:notes">
            <a:extLst>
              <a:ext uri="{FF2B5EF4-FFF2-40B4-BE49-F238E27FC236}">
                <a16:creationId xmlns:a16="http://schemas.microsoft.com/office/drawing/2014/main" id="{DAC5A6B1-1E04-0F08-4706-ED19A16B14F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05255220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0">
          <a:extLst>
            <a:ext uri="{FF2B5EF4-FFF2-40B4-BE49-F238E27FC236}">
              <a16:creationId xmlns:a16="http://schemas.microsoft.com/office/drawing/2014/main" id="{D0C35BC8-8EE9-A532-70D0-A7F343A29FCB}"/>
            </a:ext>
          </a:extLst>
        </p:cNvPr>
        <p:cNvGrpSpPr/>
        <p:nvPr/>
      </p:nvGrpSpPr>
      <p:grpSpPr>
        <a:xfrm>
          <a:off x="0" y="0"/>
          <a:ext cx="0" cy="0"/>
          <a:chOff x="0" y="0"/>
          <a:chExt cx="0" cy="0"/>
        </a:xfrm>
      </p:grpSpPr>
      <p:sp>
        <p:nvSpPr>
          <p:cNvPr id="3461" name="Google Shape;3461;g8ca389419e_0_407:notes">
            <a:extLst>
              <a:ext uri="{FF2B5EF4-FFF2-40B4-BE49-F238E27FC236}">
                <a16:creationId xmlns:a16="http://schemas.microsoft.com/office/drawing/2014/main" id="{DDF34A60-569F-CB39-D5C3-EDF21430147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2" name="Google Shape;3462;g8ca389419e_0_407:notes">
            <a:extLst>
              <a:ext uri="{FF2B5EF4-FFF2-40B4-BE49-F238E27FC236}">
                <a16:creationId xmlns:a16="http://schemas.microsoft.com/office/drawing/2014/main" id="{D9A1787A-ED37-779D-EF30-B3FD659D218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45330007"/>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0">
          <a:extLst>
            <a:ext uri="{FF2B5EF4-FFF2-40B4-BE49-F238E27FC236}">
              <a16:creationId xmlns:a16="http://schemas.microsoft.com/office/drawing/2014/main" id="{F7E2A59A-3D84-4748-4DCB-8207AA21AF05}"/>
            </a:ext>
          </a:extLst>
        </p:cNvPr>
        <p:cNvGrpSpPr/>
        <p:nvPr/>
      </p:nvGrpSpPr>
      <p:grpSpPr>
        <a:xfrm>
          <a:off x="0" y="0"/>
          <a:ext cx="0" cy="0"/>
          <a:chOff x="0" y="0"/>
          <a:chExt cx="0" cy="0"/>
        </a:xfrm>
      </p:grpSpPr>
      <p:sp>
        <p:nvSpPr>
          <p:cNvPr id="3461" name="Google Shape;3461;g8ca389419e_0_407:notes">
            <a:extLst>
              <a:ext uri="{FF2B5EF4-FFF2-40B4-BE49-F238E27FC236}">
                <a16:creationId xmlns:a16="http://schemas.microsoft.com/office/drawing/2014/main" id="{A1686FE3-7CEF-DE91-B0BC-8A476ECDB08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2" name="Google Shape;3462;g8ca389419e_0_407:notes">
            <a:extLst>
              <a:ext uri="{FF2B5EF4-FFF2-40B4-BE49-F238E27FC236}">
                <a16:creationId xmlns:a16="http://schemas.microsoft.com/office/drawing/2014/main" id="{A06834ED-43A8-6BFA-5C56-6E7200B5544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01092133"/>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4">
          <a:extLst>
            <a:ext uri="{FF2B5EF4-FFF2-40B4-BE49-F238E27FC236}">
              <a16:creationId xmlns:a16="http://schemas.microsoft.com/office/drawing/2014/main" id="{1C788CC6-0349-3317-63C0-2B68C61A5C92}"/>
            </a:ext>
          </a:extLst>
        </p:cNvPr>
        <p:cNvGrpSpPr/>
        <p:nvPr/>
      </p:nvGrpSpPr>
      <p:grpSpPr>
        <a:xfrm>
          <a:off x="0" y="0"/>
          <a:ext cx="0" cy="0"/>
          <a:chOff x="0" y="0"/>
          <a:chExt cx="0" cy="0"/>
        </a:xfrm>
      </p:grpSpPr>
      <p:sp>
        <p:nvSpPr>
          <p:cNvPr id="2275" name="Google Shape;2275;g8e86373ed3_0_443:notes">
            <a:extLst>
              <a:ext uri="{FF2B5EF4-FFF2-40B4-BE49-F238E27FC236}">
                <a16:creationId xmlns:a16="http://schemas.microsoft.com/office/drawing/2014/main" id="{E663E731-F082-6802-E124-11205F48419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6" name="Google Shape;2276;g8e86373ed3_0_443:notes">
            <a:extLst>
              <a:ext uri="{FF2B5EF4-FFF2-40B4-BE49-F238E27FC236}">
                <a16:creationId xmlns:a16="http://schemas.microsoft.com/office/drawing/2014/main" id="{4C007E5C-8180-385B-7DC9-8F06A7A96B7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81485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9">
          <a:extLst>
            <a:ext uri="{FF2B5EF4-FFF2-40B4-BE49-F238E27FC236}">
              <a16:creationId xmlns:a16="http://schemas.microsoft.com/office/drawing/2014/main" id="{0ED0701C-E6A0-B9BB-98B1-AA0916915216}"/>
            </a:ext>
          </a:extLst>
        </p:cNvPr>
        <p:cNvGrpSpPr/>
        <p:nvPr/>
      </p:nvGrpSpPr>
      <p:grpSpPr>
        <a:xfrm>
          <a:off x="0" y="0"/>
          <a:ext cx="0" cy="0"/>
          <a:chOff x="0" y="0"/>
          <a:chExt cx="0" cy="0"/>
        </a:xfrm>
      </p:grpSpPr>
      <p:sp>
        <p:nvSpPr>
          <p:cNvPr id="3530" name="Google Shape;3530;gc09bbad227_0_818:notes">
            <a:extLst>
              <a:ext uri="{FF2B5EF4-FFF2-40B4-BE49-F238E27FC236}">
                <a16:creationId xmlns:a16="http://schemas.microsoft.com/office/drawing/2014/main" id="{5AC6C856-9FC5-A76A-A1E2-FACAAE29128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31" name="Google Shape;3531;gc09bbad227_0_818:notes">
            <a:extLst>
              <a:ext uri="{FF2B5EF4-FFF2-40B4-BE49-F238E27FC236}">
                <a16:creationId xmlns:a16="http://schemas.microsoft.com/office/drawing/2014/main" id="{ACDD9B0E-E4BA-33AA-0726-7656D5C3D6B5}"/>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736756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rot="-5400000">
            <a:off x="3974802" y="4829402"/>
            <a:ext cx="120107" cy="120092"/>
          </a:xfrm>
          <a:custGeom>
            <a:avLst/>
            <a:gdLst/>
            <a:ahLst/>
            <a:cxnLst/>
            <a:rect l="l" t="t" r="r" b="b"/>
            <a:pathLst>
              <a:path w="5954" h="5954" extrusionOk="0">
                <a:moveTo>
                  <a:pt x="941" y="1"/>
                </a:moveTo>
                <a:lnTo>
                  <a:pt x="0" y="953"/>
                </a:lnTo>
                <a:lnTo>
                  <a:pt x="2036" y="2977"/>
                </a:lnTo>
                <a:lnTo>
                  <a:pt x="0" y="5013"/>
                </a:lnTo>
                <a:lnTo>
                  <a:pt x="941" y="5954"/>
                </a:lnTo>
                <a:lnTo>
                  <a:pt x="2977" y="3930"/>
                </a:lnTo>
                <a:lnTo>
                  <a:pt x="5013" y="5954"/>
                </a:lnTo>
                <a:lnTo>
                  <a:pt x="5953" y="5013"/>
                </a:lnTo>
                <a:lnTo>
                  <a:pt x="3929" y="2977"/>
                </a:lnTo>
                <a:lnTo>
                  <a:pt x="5953" y="953"/>
                </a:lnTo>
                <a:lnTo>
                  <a:pt x="5013" y="1"/>
                </a:lnTo>
                <a:lnTo>
                  <a:pt x="2977" y="2037"/>
                </a:lnTo>
                <a:lnTo>
                  <a:pt x="94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rot="2700000">
            <a:off x="531604" y="124738"/>
            <a:ext cx="150468" cy="150468"/>
          </a:xfrm>
          <a:custGeom>
            <a:avLst/>
            <a:gdLst/>
            <a:ahLst/>
            <a:cxnLst/>
            <a:rect l="l" t="t" r="r" b="b"/>
            <a:pathLst>
              <a:path w="6395" h="6395" extrusionOk="0">
                <a:moveTo>
                  <a:pt x="2596" y="1"/>
                </a:moveTo>
                <a:lnTo>
                  <a:pt x="2596" y="2596"/>
                </a:lnTo>
                <a:lnTo>
                  <a:pt x="1" y="2596"/>
                </a:lnTo>
                <a:lnTo>
                  <a:pt x="1" y="3799"/>
                </a:lnTo>
                <a:lnTo>
                  <a:pt x="2596" y="3799"/>
                </a:lnTo>
                <a:lnTo>
                  <a:pt x="2596" y="6394"/>
                </a:lnTo>
                <a:lnTo>
                  <a:pt x="3799" y="6394"/>
                </a:lnTo>
                <a:lnTo>
                  <a:pt x="3799" y="3799"/>
                </a:lnTo>
                <a:lnTo>
                  <a:pt x="6394" y="3799"/>
                </a:lnTo>
                <a:lnTo>
                  <a:pt x="6394" y="2596"/>
                </a:lnTo>
                <a:lnTo>
                  <a:pt x="3799" y="2596"/>
                </a:lnTo>
                <a:lnTo>
                  <a:pt x="3799"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4182155" y="4821002"/>
            <a:ext cx="136881" cy="136900"/>
          </a:xfrm>
          <a:custGeom>
            <a:avLst/>
            <a:gdLst/>
            <a:ahLst/>
            <a:cxnLst/>
            <a:rect l="l" t="t" r="r" b="b"/>
            <a:pathLst>
              <a:path w="2596" h="2596" extrusionOk="0">
                <a:moveTo>
                  <a:pt x="0" y="0"/>
                </a:moveTo>
                <a:lnTo>
                  <a:pt x="0" y="2596"/>
                </a:lnTo>
                <a:lnTo>
                  <a:pt x="2596" y="2596"/>
                </a:lnTo>
                <a:lnTo>
                  <a:pt x="259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314295" y="4867643"/>
            <a:ext cx="585092" cy="79679"/>
          </a:xfrm>
          <a:custGeom>
            <a:avLst/>
            <a:gdLst/>
            <a:ahLst/>
            <a:cxnLst/>
            <a:rect l="l" t="t" r="r" b="b"/>
            <a:pathLst>
              <a:path w="18277" h="2489" extrusionOk="0">
                <a:moveTo>
                  <a:pt x="1882" y="0"/>
                </a:moveTo>
                <a:lnTo>
                  <a:pt x="1" y="1893"/>
                </a:lnTo>
                <a:lnTo>
                  <a:pt x="334" y="2215"/>
                </a:lnTo>
                <a:lnTo>
                  <a:pt x="1882" y="655"/>
                </a:lnTo>
                <a:lnTo>
                  <a:pt x="3691" y="2489"/>
                </a:lnTo>
                <a:lnTo>
                  <a:pt x="5513" y="655"/>
                </a:lnTo>
                <a:lnTo>
                  <a:pt x="7323" y="2489"/>
                </a:lnTo>
                <a:lnTo>
                  <a:pt x="9145" y="655"/>
                </a:lnTo>
                <a:lnTo>
                  <a:pt x="10966" y="2489"/>
                </a:lnTo>
                <a:lnTo>
                  <a:pt x="12776" y="655"/>
                </a:lnTo>
                <a:lnTo>
                  <a:pt x="14598" y="2489"/>
                </a:lnTo>
                <a:lnTo>
                  <a:pt x="16407" y="655"/>
                </a:lnTo>
                <a:lnTo>
                  <a:pt x="17955" y="2215"/>
                </a:lnTo>
                <a:lnTo>
                  <a:pt x="18277" y="1893"/>
                </a:lnTo>
                <a:lnTo>
                  <a:pt x="16407" y="0"/>
                </a:lnTo>
                <a:lnTo>
                  <a:pt x="14598" y="1834"/>
                </a:lnTo>
                <a:lnTo>
                  <a:pt x="12776" y="0"/>
                </a:lnTo>
                <a:lnTo>
                  <a:pt x="10966" y="1846"/>
                </a:lnTo>
                <a:lnTo>
                  <a:pt x="9145" y="0"/>
                </a:lnTo>
                <a:lnTo>
                  <a:pt x="7323" y="1834"/>
                </a:lnTo>
                <a:lnTo>
                  <a:pt x="5513" y="0"/>
                </a:lnTo>
                <a:lnTo>
                  <a:pt x="3691" y="1846"/>
                </a:lnTo>
                <a:lnTo>
                  <a:pt x="188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 name="Google Shape;13;p2"/>
          <p:cNvGrpSpPr/>
          <p:nvPr/>
        </p:nvGrpSpPr>
        <p:grpSpPr>
          <a:xfrm rot="-2532444">
            <a:off x="2807401" y="4642844"/>
            <a:ext cx="544954" cy="529275"/>
            <a:chOff x="493977" y="4202564"/>
            <a:chExt cx="544967" cy="529288"/>
          </a:xfrm>
        </p:grpSpPr>
        <p:sp>
          <p:nvSpPr>
            <p:cNvPr id="14" name="Google Shape;14;p2"/>
            <p:cNvSpPr/>
            <p:nvPr/>
          </p:nvSpPr>
          <p:spPr>
            <a:xfrm rot="2549225" flipH="1">
              <a:off x="574668" y="4292653"/>
              <a:ext cx="38160" cy="32686"/>
            </a:xfrm>
            <a:custGeom>
              <a:avLst/>
              <a:gdLst/>
              <a:ahLst/>
              <a:cxnLst/>
              <a:rect l="l" t="t" r="r" b="b"/>
              <a:pathLst>
                <a:path w="1192" h="1021" extrusionOk="0">
                  <a:moveTo>
                    <a:pt x="512" y="1"/>
                  </a:moveTo>
                  <a:cubicBezTo>
                    <a:pt x="251" y="1"/>
                    <a:pt x="1" y="203"/>
                    <a:pt x="1" y="509"/>
                  </a:cubicBezTo>
                  <a:cubicBezTo>
                    <a:pt x="1" y="794"/>
                    <a:pt x="227" y="1021"/>
                    <a:pt x="501" y="1021"/>
                  </a:cubicBezTo>
                  <a:cubicBezTo>
                    <a:pt x="965" y="1021"/>
                    <a:pt x="1191" y="473"/>
                    <a:pt x="870" y="152"/>
                  </a:cubicBezTo>
                  <a:cubicBezTo>
                    <a:pt x="765" y="47"/>
                    <a:pt x="637" y="1"/>
                    <a:pt x="5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2549225" flipH="1">
              <a:off x="661236" y="4371942"/>
              <a:ext cx="38160" cy="32686"/>
            </a:xfrm>
            <a:custGeom>
              <a:avLst/>
              <a:gdLst/>
              <a:ahLst/>
              <a:cxnLst/>
              <a:rect l="l" t="t" r="r" b="b"/>
              <a:pathLst>
                <a:path w="1192" h="1021" extrusionOk="0">
                  <a:moveTo>
                    <a:pt x="512" y="1"/>
                  </a:moveTo>
                  <a:cubicBezTo>
                    <a:pt x="250" y="1"/>
                    <a:pt x="0" y="203"/>
                    <a:pt x="0" y="509"/>
                  </a:cubicBezTo>
                  <a:cubicBezTo>
                    <a:pt x="0" y="794"/>
                    <a:pt x="227" y="1021"/>
                    <a:pt x="512" y="1021"/>
                  </a:cubicBezTo>
                  <a:cubicBezTo>
                    <a:pt x="965" y="1021"/>
                    <a:pt x="1191" y="473"/>
                    <a:pt x="870" y="152"/>
                  </a:cubicBezTo>
                  <a:cubicBezTo>
                    <a:pt x="765" y="47"/>
                    <a:pt x="637" y="1"/>
                    <a:pt x="5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rot="2549225" flipH="1">
              <a:off x="747549" y="4450984"/>
              <a:ext cx="38128" cy="32686"/>
            </a:xfrm>
            <a:custGeom>
              <a:avLst/>
              <a:gdLst/>
              <a:ahLst/>
              <a:cxnLst/>
              <a:rect l="l" t="t" r="r" b="b"/>
              <a:pathLst>
                <a:path w="1191" h="1021" extrusionOk="0">
                  <a:moveTo>
                    <a:pt x="512" y="1"/>
                  </a:moveTo>
                  <a:cubicBezTo>
                    <a:pt x="250" y="1"/>
                    <a:pt x="0" y="203"/>
                    <a:pt x="0" y="509"/>
                  </a:cubicBezTo>
                  <a:cubicBezTo>
                    <a:pt x="0" y="794"/>
                    <a:pt x="226" y="1021"/>
                    <a:pt x="512" y="1021"/>
                  </a:cubicBezTo>
                  <a:cubicBezTo>
                    <a:pt x="965" y="1021"/>
                    <a:pt x="1191" y="473"/>
                    <a:pt x="869" y="152"/>
                  </a:cubicBezTo>
                  <a:cubicBezTo>
                    <a:pt x="765" y="47"/>
                    <a:pt x="637" y="1"/>
                    <a:pt x="5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rot="2549225" flipH="1">
              <a:off x="833830" y="4530025"/>
              <a:ext cx="38160" cy="32686"/>
            </a:xfrm>
            <a:custGeom>
              <a:avLst/>
              <a:gdLst/>
              <a:ahLst/>
              <a:cxnLst/>
              <a:rect l="l" t="t" r="r" b="b"/>
              <a:pathLst>
                <a:path w="1192" h="1021" extrusionOk="0">
                  <a:moveTo>
                    <a:pt x="512" y="1"/>
                  </a:moveTo>
                  <a:cubicBezTo>
                    <a:pt x="251" y="1"/>
                    <a:pt x="1" y="203"/>
                    <a:pt x="1" y="509"/>
                  </a:cubicBezTo>
                  <a:cubicBezTo>
                    <a:pt x="1" y="794"/>
                    <a:pt x="227" y="1021"/>
                    <a:pt x="513" y="1021"/>
                  </a:cubicBezTo>
                  <a:cubicBezTo>
                    <a:pt x="965" y="1021"/>
                    <a:pt x="1192" y="473"/>
                    <a:pt x="870" y="152"/>
                  </a:cubicBezTo>
                  <a:cubicBezTo>
                    <a:pt x="766" y="47"/>
                    <a:pt x="638" y="1"/>
                    <a:pt x="5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rot="2549225" flipH="1">
              <a:off x="920115" y="4609055"/>
              <a:ext cx="38160" cy="32686"/>
            </a:xfrm>
            <a:custGeom>
              <a:avLst/>
              <a:gdLst/>
              <a:ahLst/>
              <a:cxnLst/>
              <a:rect l="l" t="t" r="r" b="b"/>
              <a:pathLst>
                <a:path w="1192" h="1021" extrusionOk="0">
                  <a:moveTo>
                    <a:pt x="512" y="1"/>
                  </a:moveTo>
                  <a:cubicBezTo>
                    <a:pt x="251" y="1"/>
                    <a:pt x="1" y="203"/>
                    <a:pt x="1" y="509"/>
                  </a:cubicBezTo>
                  <a:cubicBezTo>
                    <a:pt x="1" y="794"/>
                    <a:pt x="227" y="1021"/>
                    <a:pt x="501" y="1021"/>
                  </a:cubicBezTo>
                  <a:cubicBezTo>
                    <a:pt x="965" y="1021"/>
                    <a:pt x="1191" y="473"/>
                    <a:pt x="870" y="152"/>
                  </a:cubicBezTo>
                  <a:cubicBezTo>
                    <a:pt x="766" y="47"/>
                    <a:pt x="638" y="1"/>
                    <a:pt x="5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rot="2549225" flipH="1">
              <a:off x="649189" y="4211114"/>
              <a:ext cx="38160" cy="33038"/>
            </a:xfrm>
            <a:custGeom>
              <a:avLst/>
              <a:gdLst/>
              <a:ahLst/>
              <a:cxnLst/>
              <a:rect l="l" t="t" r="r" b="b"/>
              <a:pathLst>
                <a:path w="1192" h="1032" extrusionOk="0">
                  <a:moveTo>
                    <a:pt x="514" y="0"/>
                  </a:moveTo>
                  <a:cubicBezTo>
                    <a:pt x="252" y="0"/>
                    <a:pt x="1" y="205"/>
                    <a:pt x="1" y="520"/>
                  </a:cubicBezTo>
                  <a:cubicBezTo>
                    <a:pt x="1" y="794"/>
                    <a:pt x="227" y="1032"/>
                    <a:pt x="501" y="1032"/>
                  </a:cubicBezTo>
                  <a:cubicBezTo>
                    <a:pt x="965" y="1032"/>
                    <a:pt x="1191" y="472"/>
                    <a:pt x="870" y="151"/>
                  </a:cubicBezTo>
                  <a:cubicBezTo>
                    <a:pt x="766" y="47"/>
                    <a:pt x="638" y="0"/>
                    <a:pt x="5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rot="2549225" flipH="1">
              <a:off x="735758" y="4290404"/>
              <a:ext cx="38160" cy="33038"/>
            </a:xfrm>
            <a:custGeom>
              <a:avLst/>
              <a:gdLst/>
              <a:ahLst/>
              <a:cxnLst/>
              <a:rect l="l" t="t" r="r" b="b"/>
              <a:pathLst>
                <a:path w="1192" h="1032" extrusionOk="0">
                  <a:moveTo>
                    <a:pt x="513" y="0"/>
                  </a:moveTo>
                  <a:cubicBezTo>
                    <a:pt x="251" y="0"/>
                    <a:pt x="0" y="205"/>
                    <a:pt x="0" y="520"/>
                  </a:cubicBezTo>
                  <a:cubicBezTo>
                    <a:pt x="0" y="794"/>
                    <a:pt x="227" y="1032"/>
                    <a:pt x="512" y="1032"/>
                  </a:cubicBezTo>
                  <a:cubicBezTo>
                    <a:pt x="965" y="1032"/>
                    <a:pt x="1191" y="472"/>
                    <a:pt x="870" y="151"/>
                  </a:cubicBezTo>
                  <a:cubicBezTo>
                    <a:pt x="766" y="47"/>
                    <a:pt x="638" y="0"/>
                    <a:pt x="51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rot="2549225" flipH="1">
              <a:off x="822071" y="4369445"/>
              <a:ext cx="38128" cy="33038"/>
            </a:xfrm>
            <a:custGeom>
              <a:avLst/>
              <a:gdLst/>
              <a:ahLst/>
              <a:cxnLst/>
              <a:rect l="l" t="t" r="r" b="b"/>
              <a:pathLst>
                <a:path w="1191" h="1032" extrusionOk="0">
                  <a:moveTo>
                    <a:pt x="513" y="0"/>
                  </a:moveTo>
                  <a:cubicBezTo>
                    <a:pt x="251" y="0"/>
                    <a:pt x="0" y="205"/>
                    <a:pt x="0" y="520"/>
                  </a:cubicBezTo>
                  <a:cubicBezTo>
                    <a:pt x="0" y="794"/>
                    <a:pt x="226" y="1032"/>
                    <a:pt x="512" y="1032"/>
                  </a:cubicBezTo>
                  <a:cubicBezTo>
                    <a:pt x="965" y="1032"/>
                    <a:pt x="1191" y="472"/>
                    <a:pt x="869" y="151"/>
                  </a:cubicBezTo>
                  <a:cubicBezTo>
                    <a:pt x="766" y="47"/>
                    <a:pt x="638" y="0"/>
                    <a:pt x="51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rot="2549225" flipH="1">
              <a:off x="908352" y="4448486"/>
              <a:ext cx="38160" cy="33038"/>
            </a:xfrm>
            <a:custGeom>
              <a:avLst/>
              <a:gdLst/>
              <a:ahLst/>
              <a:cxnLst/>
              <a:rect l="l" t="t" r="r" b="b"/>
              <a:pathLst>
                <a:path w="1192" h="1032" extrusionOk="0">
                  <a:moveTo>
                    <a:pt x="514" y="0"/>
                  </a:moveTo>
                  <a:cubicBezTo>
                    <a:pt x="252" y="0"/>
                    <a:pt x="1" y="205"/>
                    <a:pt x="1" y="520"/>
                  </a:cubicBezTo>
                  <a:cubicBezTo>
                    <a:pt x="1" y="794"/>
                    <a:pt x="227" y="1032"/>
                    <a:pt x="513" y="1032"/>
                  </a:cubicBezTo>
                  <a:cubicBezTo>
                    <a:pt x="965" y="1032"/>
                    <a:pt x="1192" y="472"/>
                    <a:pt x="870" y="151"/>
                  </a:cubicBezTo>
                  <a:cubicBezTo>
                    <a:pt x="766" y="47"/>
                    <a:pt x="639" y="0"/>
                    <a:pt x="5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rot="2549225" flipH="1">
              <a:off x="994637" y="4527517"/>
              <a:ext cx="38160" cy="33038"/>
            </a:xfrm>
            <a:custGeom>
              <a:avLst/>
              <a:gdLst/>
              <a:ahLst/>
              <a:cxnLst/>
              <a:rect l="l" t="t" r="r" b="b"/>
              <a:pathLst>
                <a:path w="1192" h="1032" extrusionOk="0">
                  <a:moveTo>
                    <a:pt x="514" y="0"/>
                  </a:moveTo>
                  <a:cubicBezTo>
                    <a:pt x="252" y="0"/>
                    <a:pt x="1" y="205"/>
                    <a:pt x="1" y="520"/>
                  </a:cubicBezTo>
                  <a:cubicBezTo>
                    <a:pt x="1" y="794"/>
                    <a:pt x="227" y="1032"/>
                    <a:pt x="501" y="1032"/>
                  </a:cubicBezTo>
                  <a:cubicBezTo>
                    <a:pt x="965" y="1032"/>
                    <a:pt x="1191" y="472"/>
                    <a:pt x="870" y="151"/>
                  </a:cubicBezTo>
                  <a:cubicBezTo>
                    <a:pt x="766" y="47"/>
                    <a:pt x="639" y="0"/>
                    <a:pt x="5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rot="2549225" flipH="1">
              <a:off x="500103" y="4373918"/>
              <a:ext cx="38160" cy="32974"/>
            </a:xfrm>
            <a:custGeom>
              <a:avLst/>
              <a:gdLst/>
              <a:ahLst/>
              <a:cxnLst/>
              <a:rect l="l" t="t" r="r" b="b"/>
              <a:pathLst>
                <a:path w="1192" h="1030" extrusionOk="0">
                  <a:moveTo>
                    <a:pt x="519" y="0"/>
                  </a:moveTo>
                  <a:cubicBezTo>
                    <a:pt x="255" y="0"/>
                    <a:pt x="1" y="209"/>
                    <a:pt x="1" y="518"/>
                  </a:cubicBezTo>
                  <a:cubicBezTo>
                    <a:pt x="1" y="791"/>
                    <a:pt x="227" y="1029"/>
                    <a:pt x="501" y="1029"/>
                  </a:cubicBezTo>
                  <a:cubicBezTo>
                    <a:pt x="965" y="1029"/>
                    <a:pt x="1191" y="470"/>
                    <a:pt x="870" y="148"/>
                  </a:cubicBezTo>
                  <a:cubicBezTo>
                    <a:pt x="767" y="46"/>
                    <a:pt x="642" y="0"/>
                    <a:pt x="5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rot="2549225" flipH="1">
              <a:off x="586671" y="4453208"/>
              <a:ext cx="38160" cy="32974"/>
            </a:xfrm>
            <a:custGeom>
              <a:avLst/>
              <a:gdLst/>
              <a:ahLst/>
              <a:cxnLst/>
              <a:rect l="l" t="t" r="r" b="b"/>
              <a:pathLst>
                <a:path w="1192" h="1030" extrusionOk="0">
                  <a:moveTo>
                    <a:pt x="519" y="0"/>
                  </a:moveTo>
                  <a:cubicBezTo>
                    <a:pt x="255" y="0"/>
                    <a:pt x="0" y="209"/>
                    <a:pt x="0" y="518"/>
                  </a:cubicBezTo>
                  <a:cubicBezTo>
                    <a:pt x="0" y="791"/>
                    <a:pt x="239" y="1029"/>
                    <a:pt x="512" y="1029"/>
                  </a:cubicBezTo>
                  <a:cubicBezTo>
                    <a:pt x="965" y="1029"/>
                    <a:pt x="1191" y="470"/>
                    <a:pt x="870" y="148"/>
                  </a:cubicBezTo>
                  <a:cubicBezTo>
                    <a:pt x="767" y="46"/>
                    <a:pt x="642" y="0"/>
                    <a:pt x="5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rot="2549225" flipH="1">
              <a:off x="672984" y="4532249"/>
              <a:ext cx="38128" cy="32974"/>
            </a:xfrm>
            <a:custGeom>
              <a:avLst/>
              <a:gdLst/>
              <a:ahLst/>
              <a:cxnLst/>
              <a:rect l="l" t="t" r="r" b="b"/>
              <a:pathLst>
                <a:path w="1191" h="1030" extrusionOk="0">
                  <a:moveTo>
                    <a:pt x="518" y="0"/>
                  </a:moveTo>
                  <a:cubicBezTo>
                    <a:pt x="255" y="0"/>
                    <a:pt x="0" y="209"/>
                    <a:pt x="0" y="518"/>
                  </a:cubicBezTo>
                  <a:cubicBezTo>
                    <a:pt x="0" y="791"/>
                    <a:pt x="226" y="1029"/>
                    <a:pt x="512" y="1029"/>
                  </a:cubicBezTo>
                  <a:cubicBezTo>
                    <a:pt x="965" y="1029"/>
                    <a:pt x="1191" y="470"/>
                    <a:pt x="869" y="148"/>
                  </a:cubicBezTo>
                  <a:cubicBezTo>
                    <a:pt x="767" y="46"/>
                    <a:pt x="642" y="0"/>
                    <a:pt x="51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rot="2549225" flipH="1">
              <a:off x="759265" y="4611290"/>
              <a:ext cx="38160" cy="32974"/>
            </a:xfrm>
            <a:custGeom>
              <a:avLst/>
              <a:gdLst/>
              <a:ahLst/>
              <a:cxnLst/>
              <a:rect l="l" t="t" r="r" b="b"/>
              <a:pathLst>
                <a:path w="1192" h="1030" extrusionOk="0">
                  <a:moveTo>
                    <a:pt x="519" y="0"/>
                  </a:moveTo>
                  <a:cubicBezTo>
                    <a:pt x="255" y="0"/>
                    <a:pt x="1" y="209"/>
                    <a:pt x="1" y="518"/>
                  </a:cubicBezTo>
                  <a:cubicBezTo>
                    <a:pt x="1" y="791"/>
                    <a:pt x="227" y="1029"/>
                    <a:pt x="513" y="1029"/>
                  </a:cubicBezTo>
                  <a:cubicBezTo>
                    <a:pt x="965" y="1029"/>
                    <a:pt x="1192" y="470"/>
                    <a:pt x="870" y="148"/>
                  </a:cubicBezTo>
                  <a:cubicBezTo>
                    <a:pt x="768" y="46"/>
                    <a:pt x="642" y="0"/>
                    <a:pt x="5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rot="2549225" flipH="1">
              <a:off x="845550" y="4690321"/>
              <a:ext cx="38160" cy="32974"/>
            </a:xfrm>
            <a:custGeom>
              <a:avLst/>
              <a:gdLst/>
              <a:ahLst/>
              <a:cxnLst/>
              <a:rect l="l" t="t" r="r" b="b"/>
              <a:pathLst>
                <a:path w="1192" h="1030" extrusionOk="0">
                  <a:moveTo>
                    <a:pt x="519" y="0"/>
                  </a:moveTo>
                  <a:cubicBezTo>
                    <a:pt x="255" y="0"/>
                    <a:pt x="1" y="209"/>
                    <a:pt x="1" y="518"/>
                  </a:cubicBezTo>
                  <a:cubicBezTo>
                    <a:pt x="1" y="791"/>
                    <a:pt x="227" y="1029"/>
                    <a:pt x="501" y="1029"/>
                  </a:cubicBezTo>
                  <a:cubicBezTo>
                    <a:pt x="965" y="1029"/>
                    <a:pt x="1191" y="470"/>
                    <a:pt x="870" y="148"/>
                  </a:cubicBezTo>
                  <a:cubicBezTo>
                    <a:pt x="768" y="46"/>
                    <a:pt x="642" y="0"/>
                    <a:pt x="5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 name="Google Shape;29;p2"/>
          <p:cNvGrpSpPr/>
          <p:nvPr/>
        </p:nvGrpSpPr>
        <p:grpSpPr>
          <a:xfrm flipH="1">
            <a:off x="153544" y="114578"/>
            <a:ext cx="279631" cy="259804"/>
            <a:chOff x="6672" y="3464315"/>
            <a:chExt cx="279631" cy="259804"/>
          </a:xfrm>
        </p:grpSpPr>
        <p:sp>
          <p:nvSpPr>
            <p:cNvPr id="30" name="Google Shape;30;p2"/>
            <p:cNvSpPr/>
            <p:nvPr/>
          </p:nvSpPr>
          <p:spPr>
            <a:xfrm>
              <a:off x="246938" y="3577534"/>
              <a:ext cx="39365" cy="33526"/>
            </a:xfrm>
            <a:custGeom>
              <a:avLst/>
              <a:gdLst/>
              <a:ahLst/>
              <a:cxnLst/>
              <a:rect l="l" t="t" r="r" b="b"/>
              <a:pathLst>
                <a:path w="1227" h="1045" extrusionOk="0">
                  <a:moveTo>
                    <a:pt x="526" y="1"/>
                  </a:moveTo>
                  <a:cubicBezTo>
                    <a:pt x="257" y="1"/>
                    <a:pt x="1" y="206"/>
                    <a:pt x="1" y="520"/>
                  </a:cubicBezTo>
                  <a:cubicBezTo>
                    <a:pt x="1" y="806"/>
                    <a:pt x="239" y="1044"/>
                    <a:pt x="524" y="1044"/>
                  </a:cubicBezTo>
                  <a:cubicBezTo>
                    <a:pt x="989" y="1044"/>
                    <a:pt x="1227" y="484"/>
                    <a:pt x="894" y="151"/>
                  </a:cubicBezTo>
                  <a:cubicBezTo>
                    <a:pt x="786" y="47"/>
                    <a:pt x="655" y="1"/>
                    <a:pt x="52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126982" y="3577534"/>
              <a:ext cx="39012" cy="33526"/>
            </a:xfrm>
            <a:custGeom>
              <a:avLst/>
              <a:gdLst/>
              <a:ahLst/>
              <a:cxnLst/>
              <a:rect l="l" t="t" r="r" b="b"/>
              <a:pathLst>
                <a:path w="1216" h="1045" extrusionOk="0">
                  <a:moveTo>
                    <a:pt x="527" y="1"/>
                  </a:moveTo>
                  <a:cubicBezTo>
                    <a:pt x="257" y="1"/>
                    <a:pt x="1" y="206"/>
                    <a:pt x="1" y="520"/>
                  </a:cubicBezTo>
                  <a:cubicBezTo>
                    <a:pt x="1" y="806"/>
                    <a:pt x="227" y="1044"/>
                    <a:pt x="525" y="1044"/>
                  </a:cubicBezTo>
                  <a:cubicBezTo>
                    <a:pt x="989" y="1044"/>
                    <a:pt x="1215" y="484"/>
                    <a:pt x="894" y="151"/>
                  </a:cubicBezTo>
                  <a:cubicBezTo>
                    <a:pt x="786" y="47"/>
                    <a:pt x="655" y="1"/>
                    <a:pt x="5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6672" y="3577374"/>
              <a:ext cx="39365" cy="33687"/>
            </a:xfrm>
            <a:custGeom>
              <a:avLst/>
              <a:gdLst/>
              <a:ahLst/>
              <a:cxnLst/>
              <a:rect l="l" t="t" r="r" b="b"/>
              <a:pathLst>
                <a:path w="1227" h="1050" extrusionOk="0">
                  <a:moveTo>
                    <a:pt x="531" y="0"/>
                  </a:moveTo>
                  <a:cubicBezTo>
                    <a:pt x="262" y="0"/>
                    <a:pt x="1" y="211"/>
                    <a:pt x="1" y="525"/>
                  </a:cubicBezTo>
                  <a:cubicBezTo>
                    <a:pt x="1" y="811"/>
                    <a:pt x="239" y="1049"/>
                    <a:pt x="524" y="1049"/>
                  </a:cubicBezTo>
                  <a:cubicBezTo>
                    <a:pt x="989" y="1049"/>
                    <a:pt x="1227" y="489"/>
                    <a:pt x="893" y="156"/>
                  </a:cubicBezTo>
                  <a:cubicBezTo>
                    <a:pt x="790" y="48"/>
                    <a:pt x="660" y="0"/>
                    <a:pt x="5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246938" y="3464315"/>
              <a:ext cx="39365" cy="33655"/>
            </a:xfrm>
            <a:custGeom>
              <a:avLst/>
              <a:gdLst/>
              <a:ahLst/>
              <a:cxnLst/>
              <a:rect l="l" t="t" r="r" b="b"/>
              <a:pathLst>
                <a:path w="1227" h="1049" extrusionOk="0">
                  <a:moveTo>
                    <a:pt x="526" y="0"/>
                  </a:moveTo>
                  <a:cubicBezTo>
                    <a:pt x="257" y="0"/>
                    <a:pt x="1" y="211"/>
                    <a:pt x="1" y="525"/>
                  </a:cubicBezTo>
                  <a:cubicBezTo>
                    <a:pt x="1" y="811"/>
                    <a:pt x="239" y="1049"/>
                    <a:pt x="524" y="1049"/>
                  </a:cubicBezTo>
                  <a:cubicBezTo>
                    <a:pt x="989" y="1049"/>
                    <a:pt x="1227" y="489"/>
                    <a:pt x="894" y="156"/>
                  </a:cubicBezTo>
                  <a:cubicBezTo>
                    <a:pt x="786" y="48"/>
                    <a:pt x="654" y="0"/>
                    <a:pt x="52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126982" y="3464315"/>
              <a:ext cx="39012" cy="33655"/>
            </a:xfrm>
            <a:custGeom>
              <a:avLst/>
              <a:gdLst/>
              <a:ahLst/>
              <a:cxnLst/>
              <a:rect l="l" t="t" r="r" b="b"/>
              <a:pathLst>
                <a:path w="1216" h="1049" extrusionOk="0">
                  <a:moveTo>
                    <a:pt x="523" y="0"/>
                  </a:moveTo>
                  <a:cubicBezTo>
                    <a:pt x="257" y="0"/>
                    <a:pt x="1" y="211"/>
                    <a:pt x="1" y="525"/>
                  </a:cubicBezTo>
                  <a:cubicBezTo>
                    <a:pt x="1" y="811"/>
                    <a:pt x="227" y="1049"/>
                    <a:pt x="525" y="1049"/>
                  </a:cubicBezTo>
                  <a:cubicBezTo>
                    <a:pt x="989" y="1049"/>
                    <a:pt x="1215" y="489"/>
                    <a:pt x="882" y="156"/>
                  </a:cubicBezTo>
                  <a:cubicBezTo>
                    <a:pt x="778" y="48"/>
                    <a:pt x="649" y="0"/>
                    <a:pt x="52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6672" y="3464315"/>
              <a:ext cx="39365" cy="33655"/>
            </a:xfrm>
            <a:custGeom>
              <a:avLst/>
              <a:gdLst/>
              <a:ahLst/>
              <a:cxnLst/>
              <a:rect l="l" t="t" r="r" b="b"/>
              <a:pathLst>
                <a:path w="1227" h="1049" extrusionOk="0">
                  <a:moveTo>
                    <a:pt x="531" y="0"/>
                  </a:moveTo>
                  <a:cubicBezTo>
                    <a:pt x="262" y="0"/>
                    <a:pt x="1" y="211"/>
                    <a:pt x="1" y="525"/>
                  </a:cubicBezTo>
                  <a:cubicBezTo>
                    <a:pt x="1" y="811"/>
                    <a:pt x="239" y="1049"/>
                    <a:pt x="524" y="1049"/>
                  </a:cubicBezTo>
                  <a:cubicBezTo>
                    <a:pt x="989" y="1049"/>
                    <a:pt x="1227" y="489"/>
                    <a:pt x="893" y="156"/>
                  </a:cubicBezTo>
                  <a:cubicBezTo>
                    <a:pt x="790" y="48"/>
                    <a:pt x="660" y="0"/>
                    <a:pt x="5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246938" y="3690721"/>
              <a:ext cx="39365" cy="33398"/>
            </a:xfrm>
            <a:custGeom>
              <a:avLst/>
              <a:gdLst/>
              <a:ahLst/>
              <a:cxnLst/>
              <a:rect l="l" t="t" r="r" b="b"/>
              <a:pathLst>
                <a:path w="1227" h="1041" extrusionOk="0">
                  <a:moveTo>
                    <a:pt x="521" y="1"/>
                  </a:moveTo>
                  <a:cubicBezTo>
                    <a:pt x="254" y="1"/>
                    <a:pt x="1" y="208"/>
                    <a:pt x="1" y="528"/>
                  </a:cubicBezTo>
                  <a:cubicBezTo>
                    <a:pt x="1" y="814"/>
                    <a:pt x="239" y="1040"/>
                    <a:pt x="524" y="1040"/>
                  </a:cubicBezTo>
                  <a:cubicBezTo>
                    <a:pt x="989" y="1040"/>
                    <a:pt x="1227" y="481"/>
                    <a:pt x="894" y="159"/>
                  </a:cubicBezTo>
                  <a:cubicBezTo>
                    <a:pt x="784" y="50"/>
                    <a:pt x="651" y="1"/>
                    <a:pt x="52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126982" y="3690625"/>
              <a:ext cx="39012" cy="33494"/>
            </a:xfrm>
            <a:custGeom>
              <a:avLst/>
              <a:gdLst/>
              <a:ahLst/>
              <a:cxnLst/>
              <a:rect l="l" t="t" r="r" b="b"/>
              <a:pathLst>
                <a:path w="1216" h="1044" extrusionOk="0">
                  <a:moveTo>
                    <a:pt x="525" y="0"/>
                  </a:moveTo>
                  <a:cubicBezTo>
                    <a:pt x="259" y="0"/>
                    <a:pt x="1" y="208"/>
                    <a:pt x="1" y="531"/>
                  </a:cubicBezTo>
                  <a:cubicBezTo>
                    <a:pt x="1" y="817"/>
                    <a:pt x="227" y="1043"/>
                    <a:pt x="525" y="1043"/>
                  </a:cubicBezTo>
                  <a:cubicBezTo>
                    <a:pt x="989" y="1043"/>
                    <a:pt x="1215" y="484"/>
                    <a:pt x="882" y="150"/>
                  </a:cubicBezTo>
                  <a:cubicBezTo>
                    <a:pt x="779" y="47"/>
                    <a:pt x="651" y="0"/>
                    <a:pt x="52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6672" y="3690625"/>
              <a:ext cx="39365" cy="33494"/>
            </a:xfrm>
            <a:custGeom>
              <a:avLst/>
              <a:gdLst/>
              <a:ahLst/>
              <a:cxnLst/>
              <a:rect l="l" t="t" r="r" b="b"/>
              <a:pathLst>
                <a:path w="1227" h="1044" extrusionOk="0">
                  <a:moveTo>
                    <a:pt x="528" y="0"/>
                  </a:moveTo>
                  <a:cubicBezTo>
                    <a:pt x="258" y="0"/>
                    <a:pt x="1" y="208"/>
                    <a:pt x="1" y="531"/>
                  </a:cubicBezTo>
                  <a:cubicBezTo>
                    <a:pt x="1" y="817"/>
                    <a:pt x="239" y="1043"/>
                    <a:pt x="524" y="1043"/>
                  </a:cubicBezTo>
                  <a:cubicBezTo>
                    <a:pt x="989" y="1043"/>
                    <a:pt x="1227" y="484"/>
                    <a:pt x="893" y="150"/>
                  </a:cubicBezTo>
                  <a:cubicBezTo>
                    <a:pt x="786" y="47"/>
                    <a:pt x="656" y="0"/>
                    <a:pt x="5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 name="Google Shape;39;p2"/>
          <p:cNvGrpSpPr/>
          <p:nvPr/>
        </p:nvGrpSpPr>
        <p:grpSpPr>
          <a:xfrm>
            <a:off x="8785798" y="4625472"/>
            <a:ext cx="156808" cy="329221"/>
            <a:chOff x="1567241" y="4124224"/>
            <a:chExt cx="213025" cy="447250"/>
          </a:xfrm>
        </p:grpSpPr>
        <p:sp>
          <p:nvSpPr>
            <p:cNvPr id="40" name="Google Shape;40;p2"/>
            <p:cNvSpPr/>
            <p:nvPr/>
          </p:nvSpPr>
          <p:spPr>
            <a:xfrm rot="2700000">
              <a:off x="1598508" y="4389576"/>
              <a:ext cx="150491" cy="150773"/>
            </a:xfrm>
            <a:custGeom>
              <a:avLst/>
              <a:gdLst/>
              <a:ahLst/>
              <a:cxnLst/>
              <a:rect l="l" t="t" r="r" b="b"/>
              <a:pathLst>
                <a:path w="5954" h="5966" extrusionOk="0">
                  <a:moveTo>
                    <a:pt x="941" y="0"/>
                  </a:moveTo>
                  <a:lnTo>
                    <a:pt x="0" y="953"/>
                  </a:lnTo>
                  <a:lnTo>
                    <a:pt x="2036" y="2988"/>
                  </a:lnTo>
                  <a:lnTo>
                    <a:pt x="0" y="5013"/>
                  </a:lnTo>
                  <a:lnTo>
                    <a:pt x="941" y="5965"/>
                  </a:lnTo>
                  <a:lnTo>
                    <a:pt x="2977" y="3929"/>
                  </a:lnTo>
                  <a:lnTo>
                    <a:pt x="5013" y="5965"/>
                  </a:lnTo>
                  <a:lnTo>
                    <a:pt x="5953" y="5013"/>
                  </a:lnTo>
                  <a:lnTo>
                    <a:pt x="3929" y="2988"/>
                  </a:lnTo>
                  <a:lnTo>
                    <a:pt x="5953" y="953"/>
                  </a:lnTo>
                  <a:lnTo>
                    <a:pt x="5013" y="0"/>
                  </a:lnTo>
                  <a:lnTo>
                    <a:pt x="2977" y="2036"/>
                  </a:lnTo>
                  <a:lnTo>
                    <a:pt x="94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2700000">
              <a:off x="1598508" y="4155351"/>
              <a:ext cx="150491" cy="150773"/>
            </a:xfrm>
            <a:custGeom>
              <a:avLst/>
              <a:gdLst/>
              <a:ahLst/>
              <a:cxnLst/>
              <a:rect l="l" t="t" r="r" b="b"/>
              <a:pathLst>
                <a:path w="5954" h="5966" extrusionOk="0">
                  <a:moveTo>
                    <a:pt x="941" y="0"/>
                  </a:moveTo>
                  <a:lnTo>
                    <a:pt x="0" y="953"/>
                  </a:lnTo>
                  <a:lnTo>
                    <a:pt x="2036" y="2988"/>
                  </a:lnTo>
                  <a:lnTo>
                    <a:pt x="0" y="5013"/>
                  </a:lnTo>
                  <a:lnTo>
                    <a:pt x="941" y="5965"/>
                  </a:lnTo>
                  <a:lnTo>
                    <a:pt x="2977" y="3929"/>
                  </a:lnTo>
                  <a:lnTo>
                    <a:pt x="5013" y="5965"/>
                  </a:lnTo>
                  <a:lnTo>
                    <a:pt x="5953" y="5013"/>
                  </a:lnTo>
                  <a:lnTo>
                    <a:pt x="3929" y="2988"/>
                  </a:lnTo>
                  <a:lnTo>
                    <a:pt x="5953" y="953"/>
                  </a:lnTo>
                  <a:lnTo>
                    <a:pt x="5013" y="0"/>
                  </a:lnTo>
                  <a:lnTo>
                    <a:pt x="2977" y="2036"/>
                  </a:lnTo>
                  <a:lnTo>
                    <a:pt x="94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 name="Google Shape;42;p2"/>
          <p:cNvSpPr/>
          <p:nvPr/>
        </p:nvSpPr>
        <p:spPr>
          <a:xfrm flipH="1">
            <a:off x="8870241" y="1977238"/>
            <a:ext cx="134279" cy="134531"/>
          </a:xfrm>
          <a:custGeom>
            <a:avLst/>
            <a:gdLst/>
            <a:ahLst/>
            <a:cxnLst/>
            <a:rect l="l" t="t" r="r" b="b"/>
            <a:pathLst>
              <a:path w="5883" h="5894" extrusionOk="0">
                <a:moveTo>
                  <a:pt x="1" y="0"/>
                </a:moveTo>
                <a:lnTo>
                  <a:pt x="1" y="5894"/>
                </a:lnTo>
                <a:lnTo>
                  <a:pt x="5882" y="5894"/>
                </a:lnTo>
                <a:lnTo>
                  <a:pt x="588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3" name="Google Shape;43;p2"/>
          <p:cNvGrpSpPr/>
          <p:nvPr/>
        </p:nvGrpSpPr>
        <p:grpSpPr>
          <a:xfrm flipH="1">
            <a:off x="8869411" y="2607575"/>
            <a:ext cx="135900" cy="390284"/>
            <a:chOff x="179009" y="2072968"/>
            <a:chExt cx="190870" cy="548151"/>
          </a:xfrm>
        </p:grpSpPr>
        <p:sp>
          <p:nvSpPr>
            <p:cNvPr id="44" name="Google Shape;44;p2"/>
            <p:cNvSpPr/>
            <p:nvPr/>
          </p:nvSpPr>
          <p:spPr>
            <a:xfrm>
              <a:off x="179009" y="2072968"/>
              <a:ext cx="190870" cy="190870"/>
            </a:xfrm>
            <a:custGeom>
              <a:avLst/>
              <a:gdLst/>
              <a:ahLst/>
              <a:cxnLst/>
              <a:rect l="l" t="t" r="r" b="b"/>
              <a:pathLst>
                <a:path w="5954" h="5954" extrusionOk="0">
                  <a:moveTo>
                    <a:pt x="941" y="1"/>
                  </a:moveTo>
                  <a:lnTo>
                    <a:pt x="0" y="953"/>
                  </a:lnTo>
                  <a:lnTo>
                    <a:pt x="2036" y="2977"/>
                  </a:lnTo>
                  <a:lnTo>
                    <a:pt x="0" y="5013"/>
                  </a:lnTo>
                  <a:lnTo>
                    <a:pt x="941" y="5954"/>
                  </a:lnTo>
                  <a:lnTo>
                    <a:pt x="2977" y="3930"/>
                  </a:lnTo>
                  <a:lnTo>
                    <a:pt x="5013" y="5954"/>
                  </a:lnTo>
                  <a:lnTo>
                    <a:pt x="5953" y="5013"/>
                  </a:lnTo>
                  <a:lnTo>
                    <a:pt x="3929" y="2977"/>
                  </a:lnTo>
                  <a:lnTo>
                    <a:pt x="5953" y="953"/>
                  </a:lnTo>
                  <a:lnTo>
                    <a:pt x="5013" y="1"/>
                  </a:lnTo>
                  <a:lnTo>
                    <a:pt x="2977" y="2037"/>
                  </a:lnTo>
                  <a:lnTo>
                    <a:pt x="94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179009" y="2429864"/>
              <a:ext cx="190870" cy="191255"/>
            </a:xfrm>
            <a:custGeom>
              <a:avLst/>
              <a:gdLst/>
              <a:ahLst/>
              <a:cxnLst/>
              <a:rect l="l" t="t" r="r" b="b"/>
              <a:pathLst>
                <a:path w="5954" h="5966" extrusionOk="0">
                  <a:moveTo>
                    <a:pt x="941" y="0"/>
                  </a:moveTo>
                  <a:lnTo>
                    <a:pt x="0" y="953"/>
                  </a:lnTo>
                  <a:lnTo>
                    <a:pt x="2036" y="2988"/>
                  </a:lnTo>
                  <a:lnTo>
                    <a:pt x="0" y="5013"/>
                  </a:lnTo>
                  <a:lnTo>
                    <a:pt x="941" y="5965"/>
                  </a:lnTo>
                  <a:lnTo>
                    <a:pt x="2977" y="3929"/>
                  </a:lnTo>
                  <a:lnTo>
                    <a:pt x="5013" y="5965"/>
                  </a:lnTo>
                  <a:lnTo>
                    <a:pt x="5953" y="5013"/>
                  </a:lnTo>
                  <a:lnTo>
                    <a:pt x="3929" y="2988"/>
                  </a:lnTo>
                  <a:lnTo>
                    <a:pt x="5953" y="953"/>
                  </a:lnTo>
                  <a:lnTo>
                    <a:pt x="5013" y="0"/>
                  </a:lnTo>
                  <a:lnTo>
                    <a:pt x="2977" y="2036"/>
                  </a:lnTo>
                  <a:lnTo>
                    <a:pt x="9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p:nvPr/>
        </p:nvSpPr>
        <p:spPr>
          <a:xfrm rot="5400000" flipH="1">
            <a:off x="143520" y="3786033"/>
            <a:ext cx="299680" cy="300226"/>
          </a:xfrm>
          <a:custGeom>
            <a:avLst/>
            <a:gdLst/>
            <a:ahLst/>
            <a:cxnLst/>
            <a:rect l="l" t="t" r="r" b="b"/>
            <a:pathLst>
              <a:path w="5883" h="5894" extrusionOk="0">
                <a:moveTo>
                  <a:pt x="1" y="0"/>
                </a:moveTo>
                <a:lnTo>
                  <a:pt x="1" y="5894"/>
                </a:lnTo>
                <a:lnTo>
                  <a:pt x="5882" y="5894"/>
                </a:lnTo>
                <a:lnTo>
                  <a:pt x="588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7" name="Google Shape;47;p2"/>
          <p:cNvGrpSpPr/>
          <p:nvPr/>
        </p:nvGrpSpPr>
        <p:grpSpPr>
          <a:xfrm flipH="1">
            <a:off x="154042" y="2195508"/>
            <a:ext cx="135900" cy="390284"/>
            <a:chOff x="179009" y="2072968"/>
            <a:chExt cx="190870" cy="548151"/>
          </a:xfrm>
        </p:grpSpPr>
        <p:sp>
          <p:nvSpPr>
            <p:cNvPr id="48" name="Google Shape;48;p2"/>
            <p:cNvSpPr/>
            <p:nvPr/>
          </p:nvSpPr>
          <p:spPr>
            <a:xfrm>
              <a:off x="179009" y="2072968"/>
              <a:ext cx="190870" cy="190870"/>
            </a:xfrm>
            <a:custGeom>
              <a:avLst/>
              <a:gdLst/>
              <a:ahLst/>
              <a:cxnLst/>
              <a:rect l="l" t="t" r="r" b="b"/>
              <a:pathLst>
                <a:path w="5954" h="5954" extrusionOk="0">
                  <a:moveTo>
                    <a:pt x="941" y="1"/>
                  </a:moveTo>
                  <a:lnTo>
                    <a:pt x="0" y="953"/>
                  </a:lnTo>
                  <a:lnTo>
                    <a:pt x="2036" y="2977"/>
                  </a:lnTo>
                  <a:lnTo>
                    <a:pt x="0" y="5013"/>
                  </a:lnTo>
                  <a:lnTo>
                    <a:pt x="941" y="5954"/>
                  </a:lnTo>
                  <a:lnTo>
                    <a:pt x="2977" y="3930"/>
                  </a:lnTo>
                  <a:lnTo>
                    <a:pt x="5013" y="5954"/>
                  </a:lnTo>
                  <a:lnTo>
                    <a:pt x="5953" y="5013"/>
                  </a:lnTo>
                  <a:lnTo>
                    <a:pt x="3929" y="2977"/>
                  </a:lnTo>
                  <a:lnTo>
                    <a:pt x="5953" y="953"/>
                  </a:lnTo>
                  <a:lnTo>
                    <a:pt x="5013" y="1"/>
                  </a:lnTo>
                  <a:lnTo>
                    <a:pt x="2977" y="2037"/>
                  </a:lnTo>
                  <a:lnTo>
                    <a:pt x="94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179009" y="2429864"/>
              <a:ext cx="190870" cy="191255"/>
            </a:xfrm>
            <a:custGeom>
              <a:avLst/>
              <a:gdLst/>
              <a:ahLst/>
              <a:cxnLst/>
              <a:rect l="l" t="t" r="r" b="b"/>
              <a:pathLst>
                <a:path w="5954" h="5966" extrusionOk="0">
                  <a:moveTo>
                    <a:pt x="941" y="0"/>
                  </a:moveTo>
                  <a:lnTo>
                    <a:pt x="0" y="953"/>
                  </a:lnTo>
                  <a:lnTo>
                    <a:pt x="2036" y="2988"/>
                  </a:lnTo>
                  <a:lnTo>
                    <a:pt x="0" y="5013"/>
                  </a:lnTo>
                  <a:lnTo>
                    <a:pt x="941" y="5965"/>
                  </a:lnTo>
                  <a:lnTo>
                    <a:pt x="2977" y="3929"/>
                  </a:lnTo>
                  <a:lnTo>
                    <a:pt x="5013" y="5965"/>
                  </a:lnTo>
                  <a:lnTo>
                    <a:pt x="5953" y="5013"/>
                  </a:lnTo>
                  <a:lnTo>
                    <a:pt x="3929" y="2988"/>
                  </a:lnTo>
                  <a:lnTo>
                    <a:pt x="5953" y="953"/>
                  </a:lnTo>
                  <a:lnTo>
                    <a:pt x="5013" y="0"/>
                  </a:lnTo>
                  <a:lnTo>
                    <a:pt x="2977" y="2036"/>
                  </a:lnTo>
                  <a:lnTo>
                    <a:pt x="94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 name="Google Shape;50;p2"/>
          <p:cNvGrpSpPr/>
          <p:nvPr/>
        </p:nvGrpSpPr>
        <p:grpSpPr>
          <a:xfrm rot="-5400000">
            <a:off x="8626967" y="56406"/>
            <a:ext cx="137396" cy="393815"/>
            <a:chOff x="8846561" y="2782361"/>
            <a:chExt cx="154517" cy="442886"/>
          </a:xfrm>
        </p:grpSpPr>
        <p:sp>
          <p:nvSpPr>
            <p:cNvPr id="51" name="Google Shape;51;p2"/>
            <p:cNvSpPr/>
            <p:nvPr/>
          </p:nvSpPr>
          <p:spPr>
            <a:xfrm>
              <a:off x="8846561" y="2782361"/>
              <a:ext cx="154517" cy="154132"/>
            </a:xfrm>
            <a:custGeom>
              <a:avLst/>
              <a:gdLst/>
              <a:ahLst/>
              <a:cxnLst/>
              <a:rect l="l" t="t" r="r" b="b"/>
              <a:pathLst>
                <a:path w="4823" h="4811" extrusionOk="0">
                  <a:moveTo>
                    <a:pt x="762" y="1"/>
                  </a:moveTo>
                  <a:lnTo>
                    <a:pt x="0" y="763"/>
                  </a:lnTo>
                  <a:lnTo>
                    <a:pt x="1643" y="2406"/>
                  </a:lnTo>
                  <a:lnTo>
                    <a:pt x="0" y="4049"/>
                  </a:lnTo>
                  <a:lnTo>
                    <a:pt x="762" y="4811"/>
                  </a:lnTo>
                  <a:lnTo>
                    <a:pt x="2417" y="3168"/>
                  </a:lnTo>
                  <a:lnTo>
                    <a:pt x="4060" y="4811"/>
                  </a:lnTo>
                  <a:lnTo>
                    <a:pt x="4822" y="4049"/>
                  </a:lnTo>
                  <a:lnTo>
                    <a:pt x="3179" y="2406"/>
                  </a:lnTo>
                  <a:lnTo>
                    <a:pt x="4822" y="763"/>
                  </a:lnTo>
                  <a:lnTo>
                    <a:pt x="4060" y="1"/>
                  </a:lnTo>
                  <a:lnTo>
                    <a:pt x="2417" y="1644"/>
                  </a:lnTo>
                  <a:lnTo>
                    <a:pt x="7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8846561" y="3070730"/>
              <a:ext cx="154517" cy="154517"/>
            </a:xfrm>
            <a:custGeom>
              <a:avLst/>
              <a:gdLst/>
              <a:ahLst/>
              <a:cxnLst/>
              <a:rect l="l" t="t" r="r" b="b"/>
              <a:pathLst>
                <a:path w="4823" h="4823" extrusionOk="0">
                  <a:moveTo>
                    <a:pt x="762" y="1"/>
                  </a:moveTo>
                  <a:lnTo>
                    <a:pt x="0" y="763"/>
                  </a:lnTo>
                  <a:lnTo>
                    <a:pt x="1643" y="2406"/>
                  </a:lnTo>
                  <a:lnTo>
                    <a:pt x="0" y="4061"/>
                  </a:lnTo>
                  <a:lnTo>
                    <a:pt x="762" y="4823"/>
                  </a:lnTo>
                  <a:lnTo>
                    <a:pt x="2417" y="3180"/>
                  </a:lnTo>
                  <a:lnTo>
                    <a:pt x="4060" y="4823"/>
                  </a:lnTo>
                  <a:lnTo>
                    <a:pt x="4822" y="4061"/>
                  </a:lnTo>
                  <a:lnTo>
                    <a:pt x="3179" y="2406"/>
                  </a:lnTo>
                  <a:lnTo>
                    <a:pt x="4822" y="763"/>
                  </a:lnTo>
                  <a:lnTo>
                    <a:pt x="4060" y="1"/>
                  </a:lnTo>
                  <a:lnTo>
                    <a:pt x="2417" y="1644"/>
                  </a:lnTo>
                  <a:lnTo>
                    <a:pt x="76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 name="Google Shape;53;p2"/>
          <p:cNvGrpSpPr/>
          <p:nvPr/>
        </p:nvGrpSpPr>
        <p:grpSpPr>
          <a:xfrm>
            <a:off x="8822996" y="1251181"/>
            <a:ext cx="161109" cy="262684"/>
            <a:chOff x="8814523" y="4301099"/>
            <a:chExt cx="181204" cy="295450"/>
          </a:xfrm>
        </p:grpSpPr>
        <p:sp>
          <p:nvSpPr>
            <p:cNvPr id="54" name="Google Shape;54;p2"/>
            <p:cNvSpPr/>
            <p:nvPr/>
          </p:nvSpPr>
          <p:spPr>
            <a:xfrm>
              <a:off x="8814523" y="4429633"/>
              <a:ext cx="44660" cy="37996"/>
            </a:xfrm>
            <a:custGeom>
              <a:avLst/>
              <a:gdLst/>
              <a:ahLst/>
              <a:cxnLst/>
              <a:rect l="l" t="t" r="r" b="b"/>
              <a:pathLst>
                <a:path w="1394" h="1186" extrusionOk="0">
                  <a:moveTo>
                    <a:pt x="792" y="1"/>
                  </a:moveTo>
                  <a:cubicBezTo>
                    <a:pt x="647" y="1"/>
                    <a:pt x="500" y="54"/>
                    <a:pt x="381" y="173"/>
                  </a:cubicBezTo>
                  <a:cubicBezTo>
                    <a:pt x="0" y="554"/>
                    <a:pt x="274" y="1185"/>
                    <a:pt x="798" y="1185"/>
                  </a:cubicBezTo>
                  <a:cubicBezTo>
                    <a:pt x="1131" y="1185"/>
                    <a:pt x="1393" y="923"/>
                    <a:pt x="1393" y="602"/>
                  </a:cubicBezTo>
                  <a:cubicBezTo>
                    <a:pt x="1393" y="238"/>
                    <a:pt x="1097" y="1"/>
                    <a:pt x="7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8951067" y="4429633"/>
              <a:ext cx="44660" cy="37996"/>
            </a:xfrm>
            <a:custGeom>
              <a:avLst/>
              <a:gdLst/>
              <a:ahLst/>
              <a:cxnLst/>
              <a:rect l="l" t="t" r="r" b="b"/>
              <a:pathLst>
                <a:path w="1394" h="1186" extrusionOk="0">
                  <a:moveTo>
                    <a:pt x="792" y="1"/>
                  </a:moveTo>
                  <a:cubicBezTo>
                    <a:pt x="647" y="1"/>
                    <a:pt x="500" y="54"/>
                    <a:pt x="381" y="173"/>
                  </a:cubicBezTo>
                  <a:cubicBezTo>
                    <a:pt x="0" y="554"/>
                    <a:pt x="262" y="1185"/>
                    <a:pt x="798" y="1185"/>
                  </a:cubicBezTo>
                  <a:cubicBezTo>
                    <a:pt x="1120" y="1185"/>
                    <a:pt x="1393" y="923"/>
                    <a:pt x="1393" y="602"/>
                  </a:cubicBezTo>
                  <a:cubicBezTo>
                    <a:pt x="1393" y="238"/>
                    <a:pt x="1098" y="1"/>
                    <a:pt x="7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8814523" y="4301099"/>
              <a:ext cx="44660" cy="37964"/>
            </a:xfrm>
            <a:custGeom>
              <a:avLst/>
              <a:gdLst/>
              <a:ahLst/>
              <a:cxnLst/>
              <a:rect l="l" t="t" r="r" b="b"/>
              <a:pathLst>
                <a:path w="1394" h="1185" extrusionOk="0">
                  <a:moveTo>
                    <a:pt x="792" y="1"/>
                  </a:moveTo>
                  <a:cubicBezTo>
                    <a:pt x="647" y="1"/>
                    <a:pt x="500" y="54"/>
                    <a:pt x="381" y="173"/>
                  </a:cubicBezTo>
                  <a:cubicBezTo>
                    <a:pt x="0" y="554"/>
                    <a:pt x="274" y="1185"/>
                    <a:pt x="798" y="1185"/>
                  </a:cubicBezTo>
                  <a:cubicBezTo>
                    <a:pt x="1131" y="1185"/>
                    <a:pt x="1393" y="923"/>
                    <a:pt x="1393" y="601"/>
                  </a:cubicBezTo>
                  <a:cubicBezTo>
                    <a:pt x="1393" y="238"/>
                    <a:pt x="1097" y="1"/>
                    <a:pt x="7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8951067" y="4301099"/>
              <a:ext cx="44660" cy="37964"/>
            </a:xfrm>
            <a:custGeom>
              <a:avLst/>
              <a:gdLst/>
              <a:ahLst/>
              <a:cxnLst/>
              <a:rect l="l" t="t" r="r" b="b"/>
              <a:pathLst>
                <a:path w="1394" h="1185" extrusionOk="0">
                  <a:moveTo>
                    <a:pt x="792" y="1"/>
                  </a:moveTo>
                  <a:cubicBezTo>
                    <a:pt x="647" y="1"/>
                    <a:pt x="500" y="54"/>
                    <a:pt x="381" y="173"/>
                  </a:cubicBezTo>
                  <a:cubicBezTo>
                    <a:pt x="0" y="554"/>
                    <a:pt x="262" y="1185"/>
                    <a:pt x="798" y="1185"/>
                  </a:cubicBezTo>
                  <a:cubicBezTo>
                    <a:pt x="1120" y="1185"/>
                    <a:pt x="1393" y="923"/>
                    <a:pt x="1393" y="601"/>
                  </a:cubicBezTo>
                  <a:cubicBezTo>
                    <a:pt x="1393" y="238"/>
                    <a:pt x="1098" y="1"/>
                    <a:pt x="7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8814523" y="4558328"/>
              <a:ext cx="44660" cy="38221"/>
            </a:xfrm>
            <a:custGeom>
              <a:avLst/>
              <a:gdLst/>
              <a:ahLst/>
              <a:cxnLst/>
              <a:rect l="l" t="t" r="r" b="b"/>
              <a:pathLst>
                <a:path w="1394" h="1193" extrusionOk="0">
                  <a:moveTo>
                    <a:pt x="799" y="0"/>
                  </a:moveTo>
                  <a:cubicBezTo>
                    <a:pt x="652" y="0"/>
                    <a:pt x="502" y="56"/>
                    <a:pt x="381" y="180"/>
                  </a:cubicBezTo>
                  <a:cubicBezTo>
                    <a:pt x="0" y="550"/>
                    <a:pt x="274" y="1193"/>
                    <a:pt x="798" y="1193"/>
                  </a:cubicBezTo>
                  <a:cubicBezTo>
                    <a:pt x="1131" y="1193"/>
                    <a:pt x="1393" y="919"/>
                    <a:pt x="1393" y="597"/>
                  </a:cubicBezTo>
                  <a:cubicBezTo>
                    <a:pt x="1393" y="237"/>
                    <a:pt x="1102" y="0"/>
                    <a:pt x="79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8951067" y="4558328"/>
              <a:ext cx="44660" cy="38221"/>
            </a:xfrm>
            <a:custGeom>
              <a:avLst/>
              <a:gdLst/>
              <a:ahLst/>
              <a:cxnLst/>
              <a:rect l="l" t="t" r="r" b="b"/>
              <a:pathLst>
                <a:path w="1394" h="1193" extrusionOk="0">
                  <a:moveTo>
                    <a:pt x="799" y="0"/>
                  </a:moveTo>
                  <a:cubicBezTo>
                    <a:pt x="652" y="0"/>
                    <a:pt x="502" y="56"/>
                    <a:pt x="381" y="180"/>
                  </a:cubicBezTo>
                  <a:cubicBezTo>
                    <a:pt x="0" y="550"/>
                    <a:pt x="262" y="1193"/>
                    <a:pt x="798" y="1193"/>
                  </a:cubicBezTo>
                  <a:cubicBezTo>
                    <a:pt x="1120" y="1193"/>
                    <a:pt x="1393" y="919"/>
                    <a:pt x="1393" y="597"/>
                  </a:cubicBezTo>
                  <a:cubicBezTo>
                    <a:pt x="1393" y="237"/>
                    <a:pt x="1102" y="0"/>
                    <a:pt x="79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 name="Google Shape;60;p2"/>
          <p:cNvSpPr/>
          <p:nvPr/>
        </p:nvSpPr>
        <p:spPr>
          <a:xfrm rot="5400000">
            <a:off x="8564093" y="3768811"/>
            <a:ext cx="600135" cy="81778"/>
          </a:xfrm>
          <a:custGeom>
            <a:avLst/>
            <a:gdLst/>
            <a:ahLst/>
            <a:cxnLst/>
            <a:rect l="l" t="t" r="r" b="b"/>
            <a:pathLst>
              <a:path w="18706" h="2549" extrusionOk="0">
                <a:moveTo>
                  <a:pt x="1917" y="1"/>
                </a:moveTo>
                <a:lnTo>
                  <a:pt x="1" y="1941"/>
                </a:lnTo>
                <a:lnTo>
                  <a:pt x="334" y="2275"/>
                </a:lnTo>
                <a:lnTo>
                  <a:pt x="1917" y="667"/>
                </a:lnTo>
                <a:lnTo>
                  <a:pt x="3775" y="2548"/>
                </a:lnTo>
                <a:lnTo>
                  <a:pt x="5644" y="667"/>
                </a:lnTo>
                <a:lnTo>
                  <a:pt x="7502" y="2548"/>
                </a:lnTo>
                <a:lnTo>
                  <a:pt x="9359" y="667"/>
                </a:lnTo>
                <a:lnTo>
                  <a:pt x="11216" y="2548"/>
                </a:lnTo>
                <a:lnTo>
                  <a:pt x="13074" y="667"/>
                </a:lnTo>
                <a:lnTo>
                  <a:pt x="14931" y="2548"/>
                </a:lnTo>
                <a:lnTo>
                  <a:pt x="16788" y="667"/>
                </a:lnTo>
                <a:lnTo>
                  <a:pt x="18372" y="2275"/>
                </a:lnTo>
                <a:lnTo>
                  <a:pt x="18705" y="1941"/>
                </a:lnTo>
                <a:lnTo>
                  <a:pt x="16788" y="1"/>
                </a:lnTo>
                <a:lnTo>
                  <a:pt x="14931" y="1882"/>
                </a:lnTo>
                <a:lnTo>
                  <a:pt x="13074" y="1"/>
                </a:lnTo>
                <a:lnTo>
                  <a:pt x="11216" y="1882"/>
                </a:lnTo>
                <a:lnTo>
                  <a:pt x="9359" y="1"/>
                </a:lnTo>
                <a:lnTo>
                  <a:pt x="7502" y="1882"/>
                </a:lnTo>
                <a:lnTo>
                  <a:pt x="5644" y="1"/>
                </a:lnTo>
                <a:lnTo>
                  <a:pt x="3775" y="1882"/>
                </a:lnTo>
                <a:lnTo>
                  <a:pt x="191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rot="2464182">
            <a:off x="1630557" y="4832234"/>
            <a:ext cx="150487" cy="150487"/>
          </a:xfrm>
          <a:custGeom>
            <a:avLst/>
            <a:gdLst/>
            <a:ahLst/>
            <a:cxnLst/>
            <a:rect l="l" t="t" r="r" b="b"/>
            <a:pathLst>
              <a:path w="5954" h="5954" extrusionOk="0">
                <a:moveTo>
                  <a:pt x="941" y="1"/>
                </a:moveTo>
                <a:lnTo>
                  <a:pt x="0" y="953"/>
                </a:lnTo>
                <a:lnTo>
                  <a:pt x="2036" y="2977"/>
                </a:lnTo>
                <a:lnTo>
                  <a:pt x="0" y="5013"/>
                </a:lnTo>
                <a:lnTo>
                  <a:pt x="941" y="5954"/>
                </a:lnTo>
                <a:lnTo>
                  <a:pt x="2977" y="3930"/>
                </a:lnTo>
                <a:lnTo>
                  <a:pt x="5013" y="5954"/>
                </a:lnTo>
                <a:lnTo>
                  <a:pt x="5953" y="5013"/>
                </a:lnTo>
                <a:lnTo>
                  <a:pt x="3929" y="2977"/>
                </a:lnTo>
                <a:lnTo>
                  <a:pt x="5953" y="953"/>
                </a:lnTo>
                <a:lnTo>
                  <a:pt x="5013" y="1"/>
                </a:lnTo>
                <a:lnTo>
                  <a:pt x="2977" y="2037"/>
                </a:lnTo>
                <a:lnTo>
                  <a:pt x="94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4647914" y="4733984"/>
            <a:ext cx="150487" cy="150791"/>
          </a:xfrm>
          <a:custGeom>
            <a:avLst/>
            <a:gdLst/>
            <a:ahLst/>
            <a:cxnLst/>
            <a:rect l="l" t="t" r="r" b="b"/>
            <a:pathLst>
              <a:path w="5954" h="5966" extrusionOk="0">
                <a:moveTo>
                  <a:pt x="941" y="0"/>
                </a:moveTo>
                <a:lnTo>
                  <a:pt x="0" y="953"/>
                </a:lnTo>
                <a:lnTo>
                  <a:pt x="2036" y="2988"/>
                </a:lnTo>
                <a:lnTo>
                  <a:pt x="0" y="5013"/>
                </a:lnTo>
                <a:lnTo>
                  <a:pt x="941" y="5965"/>
                </a:lnTo>
                <a:lnTo>
                  <a:pt x="2977" y="3929"/>
                </a:lnTo>
                <a:lnTo>
                  <a:pt x="5013" y="5965"/>
                </a:lnTo>
                <a:lnTo>
                  <a:pt x="5953" y="5013"/>
                </a:lnTo>
                <a:lnTo>
                  <a:pt x="3929" y="2988"/>
                </a:lnTo>
                <a:lnTo>
                  <a:pt x="5953" y="953"/>
                </a:lnTo>
                <a:lnTo>
                  <a:pt x="5013" y="0"/>
                </a:lnTo>
                <a:lnTo>
                  <a:pt x="2977" y="2036"/>
                </a:lnTo>
                <a:lnTo>
                  <a:pt x="94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2248404" y="124738"/>
            <a:ext cx="150474" cy="150474"/>
          </a:xfrm>
          <a:custGeom>
            <a:avLst/>
            <a:gdLst/>
            <a:ahLst/>
            <a:cxnLst/>
            <a:rect l="l" t="t" r="r" b="b"/>
            <a:pathLst>
              <a:path w="6395" h="6395" extrusionOk="0">
                <a:moveTo>
                  <a:pt x="2596" y="1"/>
                </a:moveTo>
                <a:lnTo>
                  <a:pt x="2596" y="2596"/>
                </a:lnTo>
                <a:lnTo>
                  <a:pt x="1" y="2596"/>
                </a:lnTo>
                <a:lnTo>
                  <a:pt x="1" y="3799"/>
                </a:lnTo>
                <a:lnTo>
                  <a:pt x="2596" y="3799"/>
                </a:lnTo>
                <a:lnTo>
                  <a:pt x="2596" y="6394"/>
                </a:lnTo>
                <a:lnTo>
                  <a:pt x="3799" y="6394"/>
                </a:lnTo>
                <a:lnTo>
                  <a:pt x="3799" y="3799"/>
                </a:lnTo>
                <a:lnTo>
                  <a:pt x="6394" y="3799"/>
                </a:lnTo>
                <a:lnTo>
                  <a:pt x="6394" y="2596"/>
                </a:lnTo>
                <a:lnTo>
                  <a:pt x="3799" y="2596"/>
                </a:lnTo>
                <a:lnTo>
                  <a:pt x="379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rot="5400000">
            <a:off x="5155419" y="4630761"/>
            <a:ext cx="357249" cy="357249"/>
          </a:xfrm>
          <a:custGeom>
            <a:avLst/>
            <a:gdLst/>
            <a:ahLst/>
            <a:cxnLst/>
            <a:rect l="l" t="t" r="r" b="b"/>
            <a:pathLst>
              <a:path w="2596" h="2596" extrusionOk="0">
                <a:moveTo>
                  <a:pt x="0" y="0"/>
                </a:moveTo>
                <a:lnTo>
                  <a:pt x="0" y="2596"/>
                </a:lnTo>
                <a:lnTo>
                  <a:pt x="2596" y="2596"/>
                </a:lnTo>
                <a:lnTo>
                  <a:pt x="259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rot="5400129">
            <a:off x="8118521" y="4617124"/>
            <a:ext cx="345748" cy="345729"/>
          </a:xfrm>
          <a:custGeom>
            <a:avLst/>
            <a:gdLst/>
            <a:ahLst/>
            <a:cxnLst/>
            <a:rect l="l" t="t" r="r" b="b"/>
            <a:pathLst>
              <a:path w="2596" h="2596" extrusionOk="0">
                <a:moveTo>
                  <a:pt x="0" y="0"/>
                </a:moveTo>
                <a:lnTo>
                  <a:pt x="0" y="2596"/>
                </a:lnTo>
                <a:lnTo>
                  <a:pt x="2596" y="2596"/>
                </a:lnTo>
                <a:lnTo>
                  <a:pt x="259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rot="10800000">
            <a:off x="1289121" y="4829079"/>
            <a:ext cx="156805" cy="156805"/>
          </a:xfrm>
          <a:custGeom>
            <a:avLst/>
            <a:gdLst/>
            <a:ahLst/>
            <a:cxnLst/>
            <a:rect l="l" t="t" r="r" b="b"/>
            <a:pathLst>
              <a:path w="2596" h="2596" extrusionOk="0">
                <a:moveTo>
                  <a:pt x="0" y="0"/>
                </a:moveTo>
                <a:lnTo>
                  <a:pt x="0" y="2596"/>
                </a:lnTo>
                <a:lnTo>
                  <a:pt x="2596" y="2596"/>
                </a:lnTo>
                <a:lnTo>
                  <a:pt x="259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rot="151">
            <a:off x="5078186" y="186787"/>
            <a:ext cx="296372" cy="296366"/>
          </a:xfrm>
          <a:custGeom>
            <a:avLst/>
            <a:gdLst/>
            <a:ahLst/>
            <a:cxnLst/>
            <a:rect l="l" t="t" r="r" b="b"/>
            <a:pathLst>
              <a:path w="2596" h="2596" extrusionOk="0">
                <a:moveTo>
                  <a:pt x="0" y="0"/>
                </a:moveTo>
                <a:lnTo>
                  <a:pt x="0" y="2596"/>
                </a:lnTo>
                <a:lnTo>
                  <a:pt x="2596" y="2596"/>
                </a:lnTo>
                <a:lnTo>
                  <a:pt x="259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7014155" y="4774277"/>
            <a:ext cx="171524" cy="171524"/>
          </a:xfrm>
          <a:custGeom>
            <a:avLst/>
            <a:gdLst/>
            <a:ahLst/>
            <a:cxnLst/>
            <a:rect l="l" t="t" r="r" b="b"/>
            <a:pathLst>
              <a:path w="2596" h="2596" extrusionOk="0">
                <a:moveTo>
                  <a:pt x="0" y="0"/>
                </a:moveTo>
                <a:lnTo>
                  <a:pt x="0" y="2596"/>
                </a:lnTo>
                <a:lnTo>
                  <a:pt x="2596" y="2596"/>
                </a:lnTo>
                <a:lnTo>
                  <a:pt x="259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6409415" y="137073"/>
            <a:ext cx="150487" cy="150458"/>
          </a:xfrm>
          <a:custGeom>
            <a:avLst/>
            <a:gdLst/>
            <a:ahLst/>
            <a:cxnLst/>
            <a:rect l="l" t="t" r="r" b="b"/>
            <a:pathLst>
              <a:path w="5954" h="5954" extrusionOk="0">
                <a:moveTo>
                  <a:pt x="941" y="1"/>
                </a:moveTo>
                <a:lnTo>
                  <a:pt x="0" y="953"/>
                </a:lnTo>
                <a:lnTo>
                  <a:pt x="2036" y="2977"/>
                </a:lnTo>
                <a:lnTo>
                  <a:pt x="0" y="5013"/>
                </a:lnTo>
                <a:lnTo>
                  <a:pt x="941" y="5954"/>
                </a:lnTo>
                <a:lnTo>
                  <a:pt x="2977" y="3930"/>
                </a:lnTo>
                <a:lnTo>
                  <a:pt x="5013" y="5954"/>
                </a:lnTo>
                <a:lnTo>
                  <a:pt x="5953" y="5013"/>
                </a:lnTo>
                <a:lnTo>
                  <a:pt x="3929" y="2977"/>
                </a:lnTo>
                <a:lnTo>
                  <a:pt x="5953" y="953"/>
                </a:lnTo>
                <a:lnTo>
                  <a:pt x="5013" y="1"/>
                </a:lnTo>
                <a:lnTo>
                  <a:pt x="2977" y="2037"/>
                </a:lnTo>
                <a:lnTo>
                  <a:pt x="94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4678341" y="124737"/>
            <a:ext cx="150472" cy="150472"/>
          </a:xfrm>
          <a:custGeom>
            <a:avLst/>
            <a:gdLst/>
            <a:ahLst/>
            <a:cxnLst/>
            <a:rect l="l" t="t" r="r" b="b"/>
            <a:pathLst>
              <a:path w="5954" h="5954" extrusionOk="0">
                <a:moveTo>
                  <a:pt x="941" y="1"/>
                </a:moveTo>
                <a:lnTo>
                  <a:pt x="0" y="953"/>
                </a:lnTo>
                <a:lnTo>
                  <a:pt x="2036" y="2977"/>
                </a:lnTo>
                <a:lnTo>
                  <a:pt x="0" y="5013"/>
                </a:lnTo>
                <a:lnTo>
                  <a:pt x="941" y="5954"/>
                </a:lnTo>
                <a:lnTo>
                  <a:pt x="2977" y="3930"/>
                </a:lnTo>
                <a:lnTo>
                  <a:pt x="5013" y="5954"/>
                </a:lnTo>
                <a:lnTo>
                  <a:pt x="5953" y="5013"/>
                </a:lnTo>
                <a:lnTo>
                  <a:pt x="3929" y="2977"/>
                </a:lnTo>
                <a:lnTo>
                  <a:pt x="5953" y="953"/>
                </a:lnTo>
                <a:lnTo>
                  <a:pt x="5013" y="1"/>
                </a:lnTo>
                <a:lnTo>
                  <a:pt x="2977" y="2037"/>
                </a:lnTo>
                <a:lnTo>
                  <a:pt x="94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898000" y="187264"/>
            <a:ext cx="600182" cy="81785"/>
          </a:xfrm>
          <a:custGeom>
            <a:avLst/>
            <a:gdLst/>
            <a:ahLst/>
            <a:cxnLst/>
            <a:rect l="l" t="t" r="r" b="b"/>
            <a:pathLst>
              <a:path w="18706" h="2549" extrusionOk="0">
                <a:moveTo>
                  <a:pt x="1917" y="1"/>
                </a:moveTo>
                <a:lnTo>
                  <a:pt x="1" y="1941"/>
                </a:lnTo>
                <a:lnTo>
                  <a:pt x="334" y="2275"/>
                </a:lnTo>
                <a:lnTo>
                  <a:pt x="1917" y="667"/>
                </a:lnTo>
                <a:lnTo>
                  <a:pt x="3775" y="2548"/>
                </a:lnTo>
                <a:lnTo>
                  <a:pt x="5644" y="667"/>
                </a:lnTo>
                <a:lnTo>
                  <a:pt x="7502" y="2548"/>
                </a:lnTo>
                <a:lnTo>
                  <a:pt x="9359" y="667"/>
                </a:lnTo>
                <a:lnTo>
                  <a:pt x="11216" y="2548"/>
                </a:lnTo>
                <a:lnTo>
                  <a:pt x="13074" y="667"/>
                </a:lnTo>
                <a:lnTo>
                  <a:pt x="14931" y="2548"/>
                </a:lnTo>
                <a:lnTo>
                  <a:pt x="16788" y="667"/>
                </a:lnTo>
                <a:lnTo>
                  <a:pt x="18372" y="2275"/>
                </a:lnTo>
                <a:lnTo>
                  <a:pt x="18705" y="1941"/>
                </a:lnTo>
                <a:lnTo>
                  <a:pt x="16788" y="1"/>
                </a:lnTo>
                <a:lnTo>
                  <a:pt x="14931" y="1882"/>
                </a:lnTo>
                <a:lnTo>
                  <a:pt x="13074" y="1"/>
                </a:lnTo>
                <a:lnTo>
                  <a:pt x="11216" y="1882"/>
                </a:lnTo>
                <a:lnTo>
                  <a:pt x="9359" y="1"/>
                </a:lnTo>
                <a:lnTo>
                  <a:pt x="7502" y="1882"/>
                </a:lnTo>
                <a:lnTo>
                  <a:pt x="5644" y="1"/>
                </a:lnTo>
                <a:lnTo>
                  <a:pt x="3775" y="1882"/>
                </a:lnTo>
                <a:lnTo>
                  <a:pt x="191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6881446" y="203582"/>
            <a:ext cx="600135" cy="81778"/>
          </a:xfrm>
          <a:custGeom>
            <a:avLst/>
            <a:gdLst/>
            <a:ahLst/>
            <a:cxnLst/>
            <a:rect l="l" t="t" r="r" b="b"/>
            <a:pathLst>
              <a:path w="18706" h="2549" extrusionOk="0">
                <a:moveTo>
                  <a:pt x="1917" y="1"/>
                </a:moveTo>
                <a:lnTo>
                  <a:pt x="1" y="1941"/>
                </a:lnTo>
                <a:lnTo>
                  <a:pt x="334" y="2275"/>
                </a:lnTo>
                <a:lnTo>
                  <a:pt x="1917" y="667"/>
                </a:lnTo>
                <a:lnTo>
                  <a:pt x="3775" y="2548"/>
                </a:lnTo>
                <a:lnTo>
                  <a:pt x="5644" y="667"/>
                </a:lnTo>
                <a:lnTo>
                  <a:pt x="7502" y="2548"/>
                </a:lnTo>
                <a:lnTo>
                  <a:pt x="9359" y="667"/>
                </a:lnTo>
                <a:lnTo>
                  <a:pt x="11216" y="2548"/>
                </a:lnTo>
                <a:lnTo>
                  <a:pt x="13074" y="667"/>
                </a:lnTo>
                <a:lnTo>
                  <a:pt x="14931" y="2548"/>
                </a:lnTo>
                <a:lnTo>
                  <a:pt x="16788" y="667"/>
                </a:lnTo>
                <a:lnTo>
                  <a:pt x="18372" y="2275"/>
                </a:lnTo>
                <a:lnTo>
                  <a:pt x="18705" y="1941"/>
                </a:lnTo>
                <a:lnTo>
                  <a:pt x="16788" y="1"/>
                </a:lnTo>
                <a:lnTo>
                  <a:pt x="14931" y="1882"/>
                </a:lnTo>
                <a:lnTo>
                  <a:pt x="13074" y="1"/>
                </a:lnTo>
                <a:lnTo>
                  <a:pt x="11216" y="1882"/>
                </a:lnTo>
                <a:lnTo>
                  <a:pt x="9359" y="1"/>
                </a:lnTo>
                <a:lnTo>
                  <a:pt x="7502" y="1882"/>
                </a:lnTo>
                <a:lnTo>
                  <a:pt x="5644" y="1"/>
                </a:lnTo>
                <a:lnTo>
                  <a:pt x="3775" y="1882"/>
                </a:lnTo>
                <a:lnTo>
                  <a:pt x="191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3887176" y="212389"/>
            <a:ext cx="600135" cy="81778"/>
          </a:xfrm>
          <a:custGeom>
            <a:avLst/>
            <a:gdLst/>
            <a:ahLst/>
            <a:cxnLst/>
            <a:rect l="l" t="t" r="r" b="b"/>
            <a:pathLst>
              <a:path w="18706" h="2549" extrusionOk="0">
                <a:moveTo>
                  <a:pt x="1917" y="1"/>
                </a:moveTo>
                <a:lnTo>
                  <a:pt x="1" y="1941"/>
                </a:lnTo>
                <a:lnTo>
                  <a:pt x="334" y="2275"/>
                </a:lnTo>
                <a:lnTo>
                  <a:pt x="1917" y="667"/>
                </a:lnTo>
                <a:lnTo>
                  <a:pt x="3775" y="2548"/>
                </a:lnTo>
                <a:lnTo>
                  <a:pt x="5644" y="667"/>
                </a:lnTo>
                <a:lnTo>
                  <a:pt x="7502" y="2548"/>
                </a:lnTo>
                <a:lnTo>
                  <a:pt x="9359" y="667"/>
                </a:lnTo>
                <a:lnTo>
                  <a:pt x="11216" y="2548"/>
                </a:lnTo>
                <a:lnTo>
                  <a:pt x="13074" y="667"/>
                </a:lnTo>
                <a:lnTo>
                  <a:pt x="14931" y="2548"/>
                </a:lnTo>
                <a:lnTo>
                  <a:pt x="16788" y="667"/>
                </a:lnTo>
                <a:lnTo>
                  <a:pt x="18372" y="2275"/>
                </a:lnTo>
                <a:lnTo>
                  <a:pt x="18705" y="1941"/>
                </a:lnTo>
                <a:lnTo>
                  <a:pt x="16788" y="1"/>
                </a:lnTo>
                <a:lnTo>
                  <a:pt x="14931" y="1882"/>
                </a:lnTo>
                <a:lnTo>
                  <a:pt x="13074" y="1"/>
                </a:lnTo>
                <a:lnTo>
                  <a:pt x="11216" y="1882"/>
                </a:lnTo>
                <a:lnTo>
                  <a:pt x="9359" y="1"/>
                </a:lnTo>
                <a:lnTo>
                  <a:pt x="7502" y="1882"/>
                </a:lnTo>
                <a:lnTo>
                  <a:pt x="5644" y="1"/>
                </a:lnTo>
                <a:lnTo>
                  <a:pt x="3775" y="1882"/>
                </a:lnTo>
                <a:lnTo>
                  <a:pt x="191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4" name="Google Shape;74;p2"/>
          <p:cNvGrpSpPr/>
          <p:nvPr/>
        </p:nvGrpSpPr>
        <p:grpSpPr>
          <a:xfrm rot="-5376033">
            <a:off x="7409190" y="4769803"/>
            <a:ext cx="161149" cy="262750"/>
            <a:chOff x="8814523" y="4301099"/>
            <a:chExt cx="181204" cy="295450"/>
          </a:xfrm>
        </p:grpSpPr>
        <p:sp>
          <p:nvSpPr>
            <p:cNvPr id="75" name="Google Shape;75;p2"/>
            <p:cNvSpPr/>
            <p:nvPr/>
          </p:nvSpPr>
          <p:spPr>
            <a:xfrm>
              <a:off x="8814523" y="4429633"/>
              <a:ext cx="44660" cy="37996"/>
            </a:xfrm>
            <a:custGeom>
              <a:avLst/>
              <a:gdLst/>
              <a:ahLst/>
              <a:cxnLst/>
              <a:rect l="l" t="t" r="r" b="b"/>
              <a:pathLst>
                <a:path w="1394" h="1186" extrusionOk="0">
                  <a:moveTo>
                    <a:pt x="792" y="1"/>
                  </a:moveTo>
                  <a:cubicBezTo>
                    <a:pt x="647" y="1"/>
                    <a:pt x="500" y="54"/>
                    <a:pt x="381" y="173"/>
                  </a:cubicBezTo>
                  <a:cubicBezTo>
                    <a:pt x="0" y="554"/>
                    <a:pt x="274" y="1185"/>
                    <a:pt x="798" y="1185"/>
                  </a:cubicBezTo>
                  <a:cubicBezTo>
                    <a:pt x="1131" y="1185"/>
                    <a:pt x="1393" y="923"/>
                    <a:pt x="1393" y="602"/>
                  </a:cubicBezTo>
                  <a:cubicBezTo>
                    <a:pt x="1393" y="238"/>
                    <a:pt x="1097" y="1"/>
                    <a:pt x="79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8951067" y="4429633"/>
              <a:ext cx="44660" cy="37996"/>
            </a:xfrm>
            <a:custGeom>
              <a:avLst/>
              <a:gdLst/>
              <a:ahLst/>
              <a:cxnLst/>
              <a:rect l="l" t="t" r="r" b="b"/>
              <a:pathLst>
                <a:path w="1394" h="1186" extrusionOk="0">
                  <a:moveTo>
                    <a:pt x="792" y="1"/>
                  </a:moveTo>
                  <a:cubicBezTo>
                    <a:pt x="647" y="1"/>
                    <a:pt x="500" y="54"/>
                    <a:pt x="381" y="173"/>
                  </a:cubicBezTo>
                  <a:cubicBezTo>
                    <a:pt x="0" y="554"/>
                    <a:pt x="262" y="1185"/>
                    <a:pt x="798" y="1185"/>
                  </a:cubicBezTo>
                  <a:cubicBezTo>
                    <a:pt x="1120" y="1185"/>
                    <a:pt x="1393" y="923"/>
                    <a:pt x="1393" y="602"/>
                  </a:cubicBezTo>
                  <a:cubicBezTo>
                    <a:pt x="1393" y="238"/>
                    <a:pt x="1098" y="1"/>
                    <a:pt x="79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8814523" y="4301099"/>
              <a:ext cx="44660" cy="37964"/>
            </a:xfrm>
            <a:custGeom>
              <a:avLst/>
              <a:gdLst/>
              <a:ahLst/>
              <a:cxnLst/>
              <a:rect l="l" t="t" r="r" b="b"/>
              <a:pathLst>
                <a:path w="1394" h="1185" extrusionOk="0">
                  <a:moveTo>
                    <a:pt x="792" y="1"/>
                  </a:moveTo>
                  <a:cubicBezTo>
                    <a:pt x="647" y="1"/>
                    <a:pt x="500" y="54"/>
                    <a:pt x="381" y="173"/>
                  </a:cubicBezTo>
                  <a:cubicBezTo>
                    <a:pt x="0" y="554"/>
                    <a:pt x="274" y="1185"/>
                    <a:pt x="798" y="1185"/>
                  </a:cubicBezTo>
                  <a:cubicBezTo>
                    <a:pt x="1131" y="1185"/>
                    <a:pt x="1393" y="923"/>
                    <a:pt x="1393" y="601"/>
                  </a:cubicBezTo>
                  <a:cubicBezTo>
                    <a:pt x="1393" y="238"/>
                    <a:pt x="1097" y="1"/>
                    <a:pt x="79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8951067" y="4301099"/>
              <a:ext cx="44660" cy="37964"/>
            </a:xfrm>
            <a:custGeom>
              <a:avLst/>
              <a:gdLst/>
              <a:ahLst/>
              <a:cxnLst/>
              <a:rect l="l" t="t" r="r" b="b"/>
              <a:pathLst>
                <a:path w="1394" h="1185" extrusionOk="0">
                  <a:moveTo>
                    <a:pt x="792" y="1"/>
                  </a:moveTo>
                  <a:cubicBezTo>
                    <a:pt x="647" y="1"/>
                    <a:pt x="500" y="54"/>
                    <a:pt x="381" y="173"/>
                  </a:cubicBezTo>
                  <a:cubicBezTo>
                    <a:pt x="0" y="554"/>
                    <a:pt x="262" y="1185"/>
                    <a:pt x="798" y="1185"/>
                  </a:cubicBezTo>
                  <a:cubicBezTo>
                    <a:pt x="1120" y="1185"/>
                    <a:pt x="1393" y="923"/>
                    <a:pt x="1393" y="601"/>
                  </a:cubicBezTo>
                  <a:cubicBezTo>
                    <a:pt x="1393" y="238"/>
                    <a:pt x="1098" y="1"/>
                    <a:pt x="79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8814523" y="4558328"/>
              <a:ext cx="44660" cy="38221"/>
            </a:xfrm>
            <a:custGeom>
              <a:avLst/>
              <a:gdLst/>
              <a:ahLst/>
              <a:cxnLst/>
              <a:rect l="l" t="t" r="r" b="b"/>
              <a:pathLst>
                <a:path w="1394" h="1193" extrusionOk="0">
                  <a:moveTo>
                    <a:pt x="799" y="0"/>
                  </a:moveTo>
                  <a:cubicBezTo>
                    <a:pt x="652" y="0"/>
                    <a:pt x="502" y="56"/>
                    <a:pt x="381" y="180"/>
                  </a:cubicBezTo>
                  <a:cubicBezTo>
                    <a:pt x="0" y="550"/>
                    <a:pt x="274" y="1193"/>
                    <a:pt x="798" y="1193"/>
                  </a:cubicBezTo>
                  <a:cubicBezTo>
                    <a:pt x="1131" y="1193"/>
                    <a:pt x="1393" y="919"/>
                    <a:pt x="1393" y="597"/>
                  </a:cubicBezTo>
                  <a:cubicBezTo>
                    <a:pt x="1393" y="237"/>
                    <a:pt x="1102" y="0"/>
                    <a:pt x="79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8951067" y="4558328"/>
              <a:ext cx="44660" cy="38221"/>
            </a:xfrm>
            <a:custGeom>
              <a:avLst/>
              <a:gdLst/>
              <a:ahLst/>
              <a:cxnLst/>
              <a:rect l="l" t="t" r="r" b="b"/>
              <a:pathLst>
                <a:path w="1394" h="1193" extrusionOk="0">
                  <a:moveTo>
                    <a:pt x="799" y="0"/>
                  </a:moveTo>
                  <a:cubicBezTo>
                    <a:pt x="652" y="0"/>
                    <a:pt x="502" y="56"/>
                    <a:pt x="381" y="180"/>
                  </a:cubicBezTo>
                  <a:cubicBezTo>
                    <a:pt x="0" y="550"/>
                    <a:pt x="262" y="1193"/>
                    <a:pt x="798" y="1193"/>
                  </a:cubicBezTo>
                  <a:cubicBezTo>
                    <a:pt x="1120" y="1193"/>
                    <a:pt x="1393" y="919"/>
                    <a:pt x="1393" y="597"/>
                  </a:cubicBezTo>
                  <a:cubicBezTo>
                    <a:pt x="1393" y="237"/>
                    <a:pt x="1102" y="0"/>
                    <a:pt x="79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 name="Google Shape;81;p2"/>
          <p:cNvGrpSpPr/>
          <p:nvPr/>
        </p:nvGrpSpPr>
        <p:grpSpPr>
          <a:xfrm rot="2879975">
            <a:off x="21018" y="2996397"/>
            <a:ext cx="544938" cy="529260"/>
            <a:chOff x="493977" y="4202564"/>
            <a:chExt cx="544967" cy="529288"/>
          </a:xfrm>
        </p:grpSpPr>
        <p:sp>
          <p:nvSpPr>
            <p:cNvPr id="82" name="Google Shape;82;p2"/>
            <p:cNvSpPr/>
            <p:nvPr/>
          </p:nvSpPr>
          <p:spPr>
            <a:xfrm rot="2549225" flipH="1">
              <a:off x="574668" y="4292653"/>
              <a:ext cx="38160" cy="32686"/>
            </a:xfrm>
            <a:custGeom>
              <a:avLst/>
              <a:gdLst/>
              <a:ahLst/>
              <a:cxnLst/>
              <a:rect l="l" t="t" r="r" b="b"/>
              <a:pathLst>
                <a:path w="1192" h="1021" extrusionOk="0">
                  <a:moveTo>
                    <a:pt x="512" y="1"/>
                  </a:moveTo>
                  <a:cubicBezTo>
                    <a:pt x="251" y="1"/>
                    <a:pt x="1" y="203"/>
                    <a:pt x="1" y="509"/>
                  </a:cubicBezTo>
                  <a:cubicBezTo>
                    <a:pt x="1" y="794"/>
                    <a:pt x="227" y="1021"/>
                    <a:pt x="501" y="1021"/>
                  </a:cubicBezTo>
                  <a:cubicBezTo>
                    <a:pt x="965" y="1021"/>
                    <a:pt x="1191" y="473"/>
                    <a:pt x="870" y="152"/>
                  </a:cubicBezTo>
                  <a:cubicBezTo>
                    <a:pt x="765" y="47"/>
                    <a:pt x="637" y="1"/>
                    <a:pt x="5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rot="2549225" flipH="1">
              <a:off x="661236" y="4371942"/>
              <a:ext cx="38160" cy="32686"/>
            </a:xfrm>
            <a:custGeom>
              <a:avLst/>
              <a:gdLst/>
              <a:ahLst/>
              <a:cxnLst/>
              <a:rect l="l" t="t" r="r" b="b"/>
              <a:pathLst>
                <a:path w="1192" h="1021" extrusionOk="0">
                  <a:moveTo>
                    <a:pt x="512" y="1"/>
                  </a:moveTo>
                  <a:cubicBezTo>
                    <a:pt x="250" y="1"/>
                    <a:pt x="0" y="203"/>
                    <a:pt x="0" y="509"/>
                  </a:cubicBezTo>
                  <a:cubicBezTo>
                    <a:pt x="0" y="794"/>
                    <a:pt x="227" y="1021"/>
                    <a:pt x="512" y="1021"/>
                  </a:cubicBezTo>
                  <a:cubicBezTo>
                    <a:pt x="965" y="1021"/>
                    <a:pt x="1191" y="473"/>
                    <a:pt x="870" y="152"/>
                  </a:cubicBezTo>
                  <a:cubicBezTo>
                    <a:pt x="765" y="47"/>
                    <a:pt x="637" y="1"/>
                    <a:pt x="5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rot="2549225" flipH="1">
              <a:off x="747549" y="4450984"/>
              <a:ext cx="38128" cy="32686"/>
            </a:xfrm>
            <a:custGeom>
              <a:avLst/>
              <a:gdLst/>
              <a:ahLst/>
              <a:cxnLst/>
              <a:rect l="l" t="t" r="r" b="b"/>
              <a:pathLst>
                <a:path w="1191" h="1021" extrusionOk="0">
                  <a:moveTo>
                    <a:pt x="512" y="1"/>
                  </a:moveTo>
                  <a:cubicBezTo>
                    <a:pt x="250" y="1"/>
                    <a:pt x="0" y="203"/>
                    <a:pt x="0" y="509"/>
                  </a:cubicBezTo>
                  <a:cubicBezTo>
                    <a:pt x="0" y="794"/>
                    <a:pt x="226" y="1021"/>
                    <a:pt x="512" y="1021"/>
                  </a:cubicBezTo>
                  <a:cubicBezTo>
                    <a:pt x="965" y="1021"/>
                    <a:pt x="1191" y="473"/>
                    <a:pt x="869" y="152"/>
                  </a:cubicBezTo>
                  <a:cubicBezTo>
                    <a:pt x="765" y="47"/>
                    <a:pt x="637" y="1"/>
                    <a:pt x="5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rot="2549225" flipH="1">
              <a:off x="833830" y="4530025"/>
              <a:ext cx="38160" cy="32686"/>
            </a:xfrm>
            <a:custGeom>
              <a:avLst/>
              <a:gdLst/>
              <a:ahLst/>
              <a:cxnLst/>
              <a:rect l="l" t="t" r="r" b="b"/>
              <a:pathLst>
                <a:path w="1192" h="1021" extrusionOk="0">
                  <a:moveTo>
                    <a:pt x="512" y="1"/>
                  </a:moveTo>
                  <a:cubicBezTo>
                    <a:pt x="251" y="1"/>
                    <a:pt x="1" y="203"/>
                    <a:pt x="1" y="509"/>
                  </a:cubicBezTo>
                  <a:cubicBezTo>
                    <a:pt x="1" y="794"/>
                    <a:pt x="227" y="1021"/>
                    <a:pt x="513" y="1021"/>
                  </a:cubicBezTo>
                  <a:cubicBezTo>
                    <a:pt x="965" y="1021"/>
                    <a:pt x="1192" y="473"/>
                    <a:pt x="870" y="152"/>
                  </a:cubicBezTo>
                  <a:cubicBezTo>
                    <a:pt x="766" y="47"/>
                    <a:pt x="638" y="1"/>
                    <a:pt x="5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rot="2549225" flipH="1">
              <a:off x="920115" y="4609055"/>
              <a:ext cx="38160" cy="32686"/>
            </a:xfrm>
            <a:custGeom>
              <a:avLst/>
              <a:gdLst/>
              <a:ahLst/>
              <a:cxnLst/>
              <a:rect l="l" t="t" r="r" b="b"/>
              <a:pathLst>
                <a:path w="1192" h="1021" extrusionOk="0">
                  <a:moveTo>
                    <a:pt x="512" y="1"/>
                  </a:moveTo>
                  <a:cubicBezTo>
                    <a:pt x="251" y="1"/>
                    <a:pt x="1" y="203"/>
                    <a:pt x="1" y="509"/>
                  </a:cubicBezTo>
                  <a:cubicBezTo>
                    <a:pt x="1" y="794"/>
                    <a:pt x="227" y="1021"/>
                    <a:pt x="501" y="1021"/>
                  </a:cubicBezTo>
                  <a:cubicBezTo>
                    <a:pt x="965" y="1021"/>
                    <a:pt x="1191" y="473"/>
                    <a:pt x="870" y="152"/>
                  </a:cubicBezTo>
                  <a:cubicBezTo>
                    <a:pt x="766" y="47"/>
                    <a:pt x="638" y="1"/>
                    <a:pt x="5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rot="2549225" flipH="1">
              <a:off x="649189" y="4211114"/>
              <a:ext cx="38160" cy="33038"/>
            </a:xfrm>
            <a:custGeom>
              <a:avLst/>
              <a:gdLst/>
              <a:ahLst/>
              <a:cxnLst/>
              <a:rect l="l" t="t" r="r" b="b"/>
              <a:pathLst>
                <a:path w="1192" h="1032" extrusionOk="0">
                  <a:moveTo>
                    <a:pt x="514" y="0"/>
                  </a:moveTo>
                  <a:cubicBezTo>
                    <a:pt x="252" y="0"/>
                    <a:pt x="1" y="205"/>
                    <a:pt x="1" y="520"/>
                  </a:cubicBezTo>
                  <a:cubicBezTo>
                    <a:pt x="1" y="794"/>
                    <a:pt x="227" y="1032"/>
                    <a:pt x="501" y="1032"/>
                  </a:cubicBezTo>
                  <a:cubicBezTo>
                    <a:pt x="965" y="1032"/>
                    <a:pt x="1191" y="472"/>
                    <a:pt x="870" y="151"/>
                  </a:cubicBezTo>
                  <a:cubicBezTo>
                    <a:pt x="766" y="47"/>
                    <a:pt x="638" y="0"/>
                    <a:pt x="51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rot="2549225" flipH="1">
              <a:off x="735758" y="4290404"/>
              <a:ext cx="38160" cy="33038"/>
            </a:xfrm>
            <a:custGeom>
              <a:avLst/>
              <a:gdLst/>
              <a:ahLst/>
              <a:cxnLst/>
              <a:rect l="l" t="t" r="r" b="b"/>
              <a:pathLst>
                <a:path w="1192" h="1032" extrusionOk="0">
                  <a:moveTo>
                    <a:pt x="513" y="0"/>
                  </a:moveTo>
                  <a:cubicBezTo>
                    <a:pt x="251" y="0"/>
                    <a:pt x="0" y="205"/>
                    <a:pt x="0" y="520"/>
                  </a:cubicBezTo>
                  <a:cubicBezTo>
                    <a:pt x="0" y="794"/>
                    <a:pt x="227" y="1032"/>
                    <a:pt x="512" y="1032"/>
                  </a:cubicBezTo>
                  <a:cubicBezTo>
                    <a:pt x="965" y="1032"/>
                    <a:pt x="1191" y="472"/>
                    <a:pt x="870" y="151"/>
                  </a:cubicBezTo>
                  <a:cubicBezTo>
                    <a:pt x="766" y="47"/>
                    <a:pt x="638" y="0"/>
                    <a:pt x="5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2"/>
            <p:cNvSpPr/>
            <p:nvPr/>
          </p:nvSpPr>
          <p:spPr>
            <a:xfrm rot="2549225" flipH="1">
              <a:off x="822071" y="4369445"/>
              <a:ext cx="38128" cy="33038"/>
            </a:xfrm>
            <a:custGeom>
              <a:avLst/>
              <a:gdLst/>
              <a:ahLst/>
              <a:cxnLst/>
              <a:rect l="l" t="t" r="r" b="b"/>
              <a:pathLst>
                <a:path w="1191" h="1032" extrusionOk="0">
                  <a:moveTo>
                    <a:pt x="513" y="0"/>
                  </a:moveTo>
                  <a:cubicBezTo>
                    <a:pt x="251" y="0"/>
                    <a:pt x="0" y="205"/>
                    <a:pt x="0" y="520"/>
                  </a:cubicBezTo>
                  <a:cubicBezTo>
                    <a:pt x="0" y="794"/>
                    <a:pt x="226" y="1032"/>
                    <a:pt x="512" y="1032"/>
                  </a:cubicBezTo>
                  <a:cubicBezTo>
                    <a:pt x="965" y="1032"/>
                    <a:pt x="1191" y="472"/>
                    <a:pt x="869" y="151"/>
                  </a:cubicBezTo>
                  <a:cubicBezTo>
                    <a:pt x="766" y="47"/>
                    <a:pt x="638" y="0"/>
                    <a:pt x="5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rot="2549225" flipH="1">
              <a:off x="908352" y="4448486"/>
              <a:ext cx="38160" cy="33038"/>
            </a:xfrm>
            <a:custGeom>
              <a:avLst/>
              <a:gdLst/>
              <a:ahLst/>
              <a:cxnLst/>
              <a:rect l="l" t="t" r="r" b="b"/>
              <a:pathLst>
                <a:path w="1192" h="1032" extrusionOk="0">
                  <a:moveTo>
                    <a:pt x="514" y="0"/>
                  </a:moveTo>
                  <a:cubicBezTo>
                    <a:pt x="252" y="0"/>
                    <a:pt x="1" y="205"/>
                    <a:pt x="1" y="520"/>
                  </a:cubicBezTo>
                  <a:cubicBezTo>
                    <a:pt x="1" y="794"/>
                    <a:pt x="227" y="1032"/>
                    <a:pt x="513" y="1032"/>
                  </a:cubicBezTo>
                  <a:cubicBezTo>
                    <a:pt x="965" y="1032"/>
                    <a:pt x="1192" y="472"/>
                    <a:pt x="870" y="151"/>
                  </a:cubicBezTo>
                  <a:cubicBezTo>
                    <a:pt x="766" y="47"/>
                    <a:pt x="639" y="0"/>
                    <a:pt x="51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rot="2549225" flipH="1">
              <a:off x="994637" y="4527517"/>
              <a:ext cx="38160" cy="33038"/>
            </a:xfrm>
            <a:custGeom>
              <a:avLst/>
              <a:gdLst/>
              <a:ahLst/>
              <a:cxnLst/>
              <a:rect l="l" t="t" r="r" b="b"/>
              <a:pathLst>
                <a:path w="1192" h="1032" extrusionOk="0">
                  <a:moveTo>
                    <a:pt x="514" y="0"/>
                  </a:moveTo>
                  <a:cubicBezTo>
                    <a:pt x="252" y="0"/>
                    <a:pt x="1" y="205"/>
                    <a:pt x="1" y="520"/>
                  </a:cubicBezTo>
                  <a:cubicBezTo>
                    <a:pt x="1" y="794"/>
                    <a:pt x="227" y="1032"/>
                    <a:pt x="501" y="1032"/>
                  </a:cubicBezTo>
                  <a:cubicBezTo>
                    <a:pt x="965" y="1032"/>
                    <a:pt x="1191" y="472"/>
                    <a:pt x="870" y="151"/>
                  </a:cubicBezTo>
                  <a:cubicBezTo>
                    <a:pt x="766" y="47"/>
                    <a:pt x="639" y="0"/>
                    <a:pt x="51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rot="2549225" flipH="1">
              <a:off x="500103" y="4373918"/>
              <a:ext cx="38160" cy="32974"/>
            </a:xfrm>
            <a:custGeom>
              <a:avLst/>
              <a:gdLst/>
              <a:ahLst/>
              <a:cxnLst/>
              <a:rect l="l" t="t" r="r" b="b"/>
              <a:pathLst>
                <a:path w="1192" h="1030" extrusionOk="0">
                  <a:moveTo>
                    <a:pt x="519" y="0"/>
                  </a:moveTo>
                  <a:cubicBezTo>
                    <a:pt x="255" y="0"/>
                    <a:pt x="1" y="209"/>
                    <a:pt x="1" y="518"/>
                  </a:cubicBezTo>
                  <a:cubicBezTo>
                    <a:pt x="1" y="791"/>
                    <a:pt x="227" y="1029"/>
                    <a:pt x="501" y="1029"/>
                  </a:cubicBezTo>
                  <a:cubicBezTo>
                    <a:pt x="965" y="1029"/>
                    <a:pt x="1191" y="470"/>
                    <a:pt x="870" y="148"/>
                  </a:cubicBezTo>
                  <a:cubicBezTo>
                    <a:pt x="767" y="46"/>
                    <a:pt x="642" y="0"/>
                    <a:pt x="51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rot="2549225" flipH="1">
              <a:off x="586671" y="4453208"/>
              <a:ext cx="38160" cy="32974"/>
            </a:xfrm>
            <a:custGeom>
              <a:avLst/>
              <a:gdLst/>
              <a:ahLst/>
              <a:cxnLst/>
              <a:rect l="l" t="t" r="r" b="b"/>
              <a:pathLst>
                <a:path w="1192" h="1030" extrusionOk="0">
                  <a:moveTo>
                    <a:pt x="519" y="0"/>
                  </a:moveTo>
                  <a:cubicBezTo>
                    <a:pt x="255" y="0"/>
                    <a:pt x="0" y="209"/>
                    <a:pt x="0" y="518"/>
                  </a:cubicBezTo>
                  <a:cubicBezTo>
                    <a:pt x="0" y="791"/>
                    <a:pt x="239" y="1029"/>
                    <a:pt x="512" y="1029"/>
                  </a:cubicBezTo>
                  <a:cubicBezTo>
                    <a:pt x="965" y="1029"/>
                    <a:pt x="1191" y="470"/>
                    <a:pt x="870" y="148"/>
                  </a:cubicBezTo>
                  <a:cubicBezTo>
                    <a:pt x="767" y="46"/>
                    <a:pt x="642" y="0"/>
                    <a:pt x="51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rot="2549225" flipH="1">
              <a:off x="672984" y="4532249"/>
              <a:ext cx="38128" cy="32974"/>
            </a:xfrm>
            <a:custGeom>
              <a:avLst/>
              <a:gdLst/>
              <a:ahLst/>
              <a:cxnLst/>
              <a:rect l="l" t="t" r="r" b="b"/>
              <a:pathLst>
                <a:path w="1191" h="1030" extrusionOk="0">
                  <a:moveTo>
                    <a:pt x="518" y="0"/>
                  </a:moveTo>
                  <a:cubicBezTo>
                    <a:pt x="255" y="0"/>
                    <a:pt x="0" y="209"/>
                    <a:pt x="0" y="518"/>
                  </a:cubicBezTo>
                  <a:cubicBezTo>
                    <a:pt x="0" y="791"/>
                    <a:pt x="226" y="1029"/>
                    <a:pt x="512" y="1029"/>
                  </a:cubicBezTo>
                  <a:cubicBezTo>
                    <a:pt x="965" y="1029"/>
                    <a:pt x="1191" y="470"/>
                    <a:pt x="869" y="148"/>
                  </a:cubicBezTo>
                  <a:cubicBezTo>
                    <a:pt x="767" y="46"/>
                    <a:pt x="642" y="0"/>
                    <a:pt x="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rot="2549225" flipH="1">
              <a:off x="759265" y="4611290"/>
              <a:ext cx="38160" cy="32974"/>
            </a:xfrm>
            <a:custGeom>
              <a:avLst/>
              <a:gdLst/>
              <a:ahLst/>
              <a:cxnLst/>
              <a:rect l="l" t="t" r="r" b="b"/>
              <a:pathLst>
                <a:path w="1192" h="1030" extrusionOk="0">
                  <a:moveTo>
                    <a:pt x="519" y="0"/>
                  </a:moveTo>
                  <a:cubicBezTo>
                    <a:pt x="255" y="0"/>
                    <a:pt x="1" y="209"/>
                    <a:pt x="1" y="518"/>
                  </a:cubicBezTo>
                  <a:cubicBezTo>
                    <a:pt x="1" y="791"/>
                    <a:pt x="227" y="1029"/>
                    <a:pt x="513" y="1029"/>
                  </a:cubicBezTo>
                  <a:cubicBezTo>
                    <a:pt x="965" y="1029"/>
                    <a:pt x="1192" y="470"/>
                    <a:pt x="870" y="148"/>
                  </a:cubicBezTo>
                  <a:cubicBezTo>
                    <a:pt x="768" y="46"/>
                    <a:pt x="642" y="0"/>
                    <a:pt x="51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rot="2549225" flipH="1">
              <a:off x="845550" y="4690321"/>
              <a:ext cx="38160" cy="32974"/>
            </a:xfrm>
            <a:custGeom>
              <a:avLst/>
              <a:gdLst/>
              <a:ahLst/>
              <a:cxnLst/>
              <a:rect l="l" t="t" r="r" b="b"/>
              <a:pathLst>
                <a:path w="1192" h="1030" extrusionOk="0">
                  <a:moveTo>
                    <a:pt x="519" y="0"/>
                  </a:moveTo>
                  <a:cubicBezTo>
                    <a:pt x="255" y="0"/>
                    <a:pt x="1" y="209"/>
                    <a:pt x="1" y="518"/>
                  </a:cubicBezTo>
                  <a:cubicBezTo>
                    <a:pt x="1" y="791"/>
                    <a:pt x="227" y="1029"/>
                    <a:pt x="501" y="1029"/>
                  </a:cubicBezTo>
                  <a:cubicBezTo>
                    <a:pt x="965" y="1029"/>
                    <a:pt x="1191" y="470"/>
                    <a:pt x="870" y="148"/>
                  </a:cubicBezTo>
                  <a:cubicBezTo>
                    <a:pt x="768" y="46"/>
                    <a:pt x="642" y="0"/>
                    <a:pt x="51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7" name="Google Shape;97;p2"/>
          <p:cNvSpPr/>
          <p:nvPr/>
        </p:nvSpPr>
        <p:spPr>
          <a:xfrm rot="5400000" flipH="1">
            <a:off x="-70574" y="1245089"/>
            <a:ext cx="585138" cy="79685"/>
          </a:xfrm>
          <a:custGeom>
            <a:avLst/>
            <a:gdLst/>
            <a:ahLst/>
            <a:cxnLst/>
            <a:rect l="l" t="t" r="r" b="b"/>
            <a:pathLst>
              <a:path w="18277" h="2489" extrusionOk="0">
                <a:moveTo>
                  <a:pt x="1882" y="0"/>
                </a:moveTo>
                <a:lnTo>
                  <a:pt x="1" y="1893"/>
                </a:lnTo>
                <a:lnTo>
                  <a:pt x="334" y="2215"/>
                </a:lnTo>
                <a:lnTo>
                  <a:pt x="1882" y="655"/>
                </a:lnTo>
                <a:lnTo>
                  <a:pt x="3691" y="2489"/>
                </a:lnTo>
                <a:lnTo>
                  <a:pt x="5513" y="655"/>
                </a:lnTo>
                <a:lnTo>
                  <a:pt x="7323" y="2489"/>
                </a:lnTo>
                <a:lnTo>
                  <a:pt x="9145" y="655"/>
                </a:lnTo>
                <a:lnTo>
                  <a:pt x="10966" y="2489"/>
                </a:lnTo>
                <a:lnTo>
                  <a:pt x="12776" y="655"/>
                </a:lnTo>
                <a:lnTo>
                  <a:pt x="14598" y="2489"/>
                </a:lnTo>
                <a:lnTo>
                  <a:pt x="16407" y="655"/>
                </a:lnTo>
                <a:lnTo>
                  <a:pt x="17955" y="2215"/>
                </a:lnTo>
                <a:lnTo>
                  <a:pt x="18277" y="1893"/>
                </a:lnTo>
                <a:lnTo>
                  <a:pt x="16407" y="0"/>
                </a:lnTo>
                <a:lnTo>
                  <a:pt x="14598" y="1834"/>
                </a:lnTo>
                <a:lnTo>
                  <a:pt x="12776" y="0"/>
                </a:lnTo>
                <a:lnTo>
                  <a:pt x="10966" y="1846"/>
                </a:lnTo>
                <a:lnTo>
                  <a:pt x="9145" y="0"/>
                </a:lnTo>
                <a:lnTo>
                  <a:pt x="7323" y="1834"/>
                </a:lnTo>
                <a:lnTo>
                  <a:pt x="5513" y="0"/>
                </a:lnTo>
                <a:lnTo>
                  <a:pt x="3691" y="1846"/>
                </a:lnTo>
                <a:lnTo>
                  <a:pt x="188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rot="5400000" flipH="1">
            <a:off x="160418" y="4379828"/>
            <a:ext cx="123120" cy="123152"/>
          </a:xfrm>
          <a:custGeom>
            <a:avLst/>
            <a:gdLst/>
            <a:ahLst/>
            <a:cxnLst/>
            <a:rect l="l" t="t" r="r" b="b"/>
            <a:pathLst>
              <a:path w="3846" h="3847" extrusionOk="0">
                <a:moveTo>
                  <a:pt x="1560" y="1"/>
                </a:moveTo>
                <a:lnTo>
                  <a:pt x="1560" y="1560"/>
                </a:lnTo>
                <a:lnTo>
                  <a:pt x="0" y="1560"/>
                </a:lnTo>
                <a:lnTo>
                  <a:pt x="0" y="2287"/>
                </a:lnTo>
                <a:lnTo>
                  <a:pt x="1560" y="2287"/>
                </a:lnTo>
                <a:lnTo>
                  <a:pt x="1560" y="3846"/>
                </a:lnTo>
                <a:lnTo>
                  <a:pt x="2286" y="3846"/>
                </a:lnTo>
                <a:lnTo>
                  <a:pt x="2286" y="2287"/>
                </a:lnTo>
                <a:lnTo>
                  <a:pt x="3846" y="2287"/>
                </a:lnTo>
                <a:lnTo>
                  <a:pt x="3846" y="1560"/>
                </a:lnTo>
                <a:lnTo>
                  <a:pt x="2286" y="1560"/>
                </a:lnTo>
                <a:lnTo>
                  <a:pt x="22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9" name="Google Shape;99;p2"/>
          <p:cNvGrpSpPr/>
          <p:nvPr/>
        </p:nvGrpSpPr>
        <p:grpSpPr>
          <a:xfrm rot="-2609567">
            <a:off x="3048255" y="-10752"/>
            <a:ext cx="544996" cy="529317"/>
            <a:chOff x="493977" y="4202564"/>
            <a:chExt cx="544967" cy="529288"/>
          </a:xfrm>
        </p:grpSpPr>
        <p:sp>
          <p:nvSpPr>
            <p:cNvPr id="100" name="Google Shape;100;p2"/>
            <p:cNvSpPr/>
            <p:nvPr/>
          </p:nvSpPr>
          <p:spPr>
            <a:xfrm rot="2549225" flipH="1">
              <a:off x="574668" y="4292653"/>
              <a:ext cx="38160" cy="32686"/>
            </a:xfrm>
            <a:custGeom>
              <a:avLst/>
              <a:gdLst/>
              <a:ahLst/>
              <a:cxnLst/>
              <a:rect l="l" t="t" r="r" b="b"/>
              <a:pathLst>
                <a:path w="1192" h="1021" extrusionOk="0">
                  <a:moveTo>
                    <a:pt x="512" y="1"/>
                  </a:moveTo>
                  <a:cubicBezTo>
                    <a:pt x="251" y="1"/>
                    <a:pt x="1" y="203"/>
                    <a:pt x="1" y="509"/>
                  </a:cubicBezTo>
                  <a:cubicBezTo>
                    <a:pt x="1" y="794"/>
                    <a:pt x="227" y="1021"/>
                    <a:pt x="501" y="1021"/>
                  </a:cubicBezTo>
                  <a:cubicBezTo>
                    <a:pt x="965" y="1021"/>
                    <a:pt x="1191" y="473"/>
                    <a:pt x="870" y="152"/>
                  </a:cubicBezTo>
                  <a:cubicBezTo>
                    <a:pt x="765" y="47"/>
                    <a:pt x="637" y="1"/>
                    <a:pt x="5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rot="2549225" flipH="1">
              <a:off x="661236" y="4371942"/>
              <a:ext cx="38160" cy="32686"/>
            </a:xfrm>
            <a:custGeom>
              <a:avLst/>
              <a:gdLst/>
              <a:ahLst/>
              <a:cxnLst/>
              <a:rect l="l" t="t" r="r" b="b"/>
              <a:pathLst>
                <a:path w="1192" h="1021" extrusionOk="0">
                  <a:moveTo>
                    <a:pt x="512" y="1"/>
                  </a:moveTo>
                  <a:cubicBezTo>
                    <a:pt x="250" y="1"/>
                    <a:pt x="0" y="203"/>
                    <a:pt x="0" y="509"/>
                  </a:cubicBezTo>
                  <a:cubicBezTo>
                    <a:pt x="0" y="794"/>
                    <a:pt x="227" y="1021"/>
                    <a:pt x="512" y="1021"/>
                  </a:cubicBezTo>
                  <a:cubicBezTo>
                    <a:pt x="965" y="1021"/>
                    <a:pt x="1191" y="473"/>
                    <a:pt x="870" y="152"/>
                  </a:cubicBezTo>
                  <a:cubicBezTo>
                    <a:pt x="765" y="47"/>
                    <a:pt x="637" y="1"/>
                    <a:pt x="5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2"/>
            <p:cNvSpPr/>
            <p:nvPr/>
          </p:nvSpPr>
          <p:spPr>
            <a:xfrm rot="2549225" flipH="1">
              <a:off x="747549" y="4450984"/>
              <a:ext cx="38128" cy="32686"/>
            </a:xfrm>
            <a:custGeom>
              <a:avLst/>
              <a:gdLst/>
              <a:ahLst/>
              <a:cxnLst/>
              <a:rect l="l" t="t" r="r" b="b"/>
              <a:pathLst>
                <a:path w="1191" h="1021" extrusionOk="0">
                  <a:moveTo>
                    <a:pt x="512" y="1"/>
                  </a:moveTo>
                  <a:cubicBezTo>
                    <a:pt x="250" y="1"/>
                    <a:pt x="0" y="203"/>
                    <a:pt x="0" y="509"/>
                  </a:cubicBezTo>
                  <a:cubicBezTo>
                    <a:pt x="0" y="794"/>
                    <a:pt x="226" y="1021"/>
                    <a:pt x="512" y="1021"/>
                  </a:cubicBezTo>
                  <a:cubicBezTo>
                    <a:pt x="965" y="1021"/>
                    <a:pt x="1191" y="473"/>
                    <a:pt x="869" y="152"/>
                  </a:cubicBezTo>
                  <a:cubicBezTo>
                    <a:pt x="765" y="47"/>
                    <a:pt x="637" y="1"/>
                    <a:pt x="5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rot="2549225" flipH="1">
              <a:off x="833830" y="4530025"/>
              <a:ext cx="38160" cy="32686"/>
            </a:xfrm>
            <a:custGeom>
              <a:avLst/>
              <a:gdLst/>
              <a:ahLst/>
              <a:cxnLst/>
              <a:rect l="l" t="t" r="r" b="b"/>
              <a:pathLst>
                <a:path w="1192" h="1021" extrusionOk="0">
                  <a:moveTo>
                    <a:pt x="512" y="1"/>
                  </a:moveTo>
                  <a:cubicBezTo>
                    <a:pt x="251" y="1"/>
                    <a:pt x="1" y="203"/>
                    <a:pt x="1" y="509"/>
                  </a:cubicBezTo>
                  <a:cubicBezTo>
                    <a:pt x="1" y="794"/>
                    <a:pt x="227" y="1021"/>
                    <a:pt x="513" y="1021"/>
                  </a:cubicBezTo>
                  <a:cubicBezTo>
                    <a:pt x="965" y="1021"/>
                    <a:pt x="1192" y="473"/>
                    <a:pt x="870" y="152"/>
                  </a:cubicBezTo>
                  <a:cubicBezTo>
                    <a:pt x="766" y="47"/>
                    <a:pt x="638" y="1"/>
                    <a:pt x="5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rot="2549225" flipH="1">
              <a:off x="920115" y="4609055"/>
              <a:ext cx="38160" cy="32686"/>
            </a:xfrm>
            <a:custGeom>
              <a:avLst/>
              <a:gdLst/>
              <a:ahLst/>
              <a:cxnLst/>
              <a:rect l="l" t="t" r="r" b="b"/>
              <a:pathLst>
                <a:path w="1192" h="1021" extrusionOk="0">
                  <a:moveTo>
                    <a:pt x="512" y="1"/>
                  </a:moveTo>
                  <a:cubicBezTo>
                    <a:pt x="251" y="1"/>
                    <a:pt x="1" y="203"/>
                    <a:pt x="1" y="509"/>
                  </a:cubicBezTo>
                  <a:cubicBezTo>
                    <a:pt x="1" y="794"/>
                    <a:pt x="227" y="1021"/>
                    <a:pt x="501" y="1021"/>
                  </a:cubicBezTo>
                  <a:cubicBezTo>
                    <a:pt x="965" y="1021"/>
                    <a:pt x="1191" y="473"/>
                    <a:pt x="870" y="152"/>
                  </a:cubicBezTo>
                  <a:cubicBezTo>
                    <a:pt x="766" y="47"/>
                    <a:pt x="638" y="1"/>
                    <a:pt x="5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rot="2549225" flipH="1">
              <a:off x="649189" y="4211114"/>
              <a:ext cx="38160" cy="33038"/>
            </a:xfrm>
            <a:custGeom>
              <a:avLst/>
              <a:gdLst/>
              <a:ahLst/>
              <a:cxnLst/>
              <a:rect l="l" t="t" r="r" b="b"/>
              <a:pathLst>
                <a:path w="1192" h="1032" extrusionOk="0">
                  <a:moveTo>
                    <a:pt x="514" y="0"/>
                  </a:moveTo>
                  <a:cubicBezTo>
                    <a:pt x="252" y="0"/>
                    <a:pt x="1" y="205"/>
                    <a:pt x="1" y="520"/>
                  </a:cubicBezTo>
                  <a:cubicBezTo>
                    <a:pt x="1" y="794"/>
                    <a:pt x="227" y="1032"/>
                    <a:pt x="501" y="1032"/>
                  </a:cubicBezTo>
                  <a:cubicBezTo>
                    <a:pt x="965" y="1032"/>
                    <a:pt x="1191" y="472"/>
                    <a:pt x="870" y="151"/>
                  </a:cubicBezTo>
                  <a:cubicBezTo>
                    <a:pt x="766" y="47"/>
                    <a:pt x="638" y="0"/>
                    <a:pt x="51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rot="2549225" flipH="1">
              <a:off x="735758" y="4290404"/>
              <a:ext cx="38160" cy="33038"/>
            </a:xfrm>
            <a:custGeom>
              <a:avLst/>
              <a:gdLst/>
              <a:ahLst/>
              <a:cxnLst/>
              <a:rect l="l" t="t" r="r" b="b"/>
              <a:pathLst>
                <a:path w="1192" h="1032" extrusionOk="0">
                  <a:moveTo>
                    <a:pt x="513" y="0"/>
                  </a:moveTo>
                  <a:cubicBezTo>
                    <a:pt x="251" y="0"/>
                    <a:pt x="0" y="205"/>
                    <a:pt x="0" y="520"/>
                  </a:cubicBezTo>
                  <a:cubicBezTo>
                    <a:pt x="0" y="794"/>
                    <a:pt x="227" y="1032"/>
                    <a:pt x="512" y="1032"/>
                  </a:cubicBezTo>
                  <a:cubicBezTo>
                    <a:pt x="965" y="1032"/>
                    <a:pt x="1191" y="472"/>
                    <a:pt x="870" y="151"/>
                  </a:cubicBezTo>
                  <a:cubicBezTo>
                    <a:pt x="766" y="47"/>
                    <a:pt x="638" y="0"/>
                    <a:pt x="5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rot="2549225" flipH="1">
              <a:off x="822071" y="4369445"/>
              <a:ext cx="38128" cy="33038"/>
            </a:xfrm>
            <a:custGeom>
              <a:avLst/>
              <a:gdLst/>
              <a:ahLst/>
              <a:cxnLst/>
              <a:rect l="l" t="t" r="r" b="b"/>
              <a:pathLst>
                <a:path w="1191" h="1032" extrusionOk="0">
                  <a:moveTo>
                    <a:pt x="513" y="0"/>
                  </a:moveTo>
                  <a:cubicBezTo>
                    <a:pt x="251" y="0"/>
                    <a:pt x="0" y="205"/>
                    <a:pt x="0" y="520"/>
                  </a:cubicBezTo>
                  <a:cubicBezTo>
                    <a:pt x="0" y="794"/>
                    <a:pt x="226" y="1032"/>
                    <a:pt x="512" y="1032"/>
                  </a:cubicBezTo>
                  <a:cubicBezTo>
                    <a:pt x="965" y="1032"/>
                    <a:pt x="1191" y="472"/>
                    <a:pt x="869" y="151"/>
                  </a:cubicBezTo>
                  <a:cubicBezTo>
                    <a:pt x="766" y="47"/>
                    <a:pt x="638" y="0"/>
                    <a:pt x="5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2"/>
            <p:cNvSpPr/>
            <p:nvPr/>
          </p:nvSpPr>
          <p:spPr>
            <a:xfrm rot="2549225" flipH="1">
              <a:off x="908352" y="4448486"/>
              <a:ext cx="38160" cy="33038"/>
            </a:xfrm>
            <a:custGeom>
              <a:avLst/>
              <a:gdLst/>
              <a:ahLst/>
              <a:cxnLst/>
              <a:rect l="l" t="t" r="r" b="b"/>
              <a:pathLst>
                <a:path w="1192" h="1032" extrusionOk="0">
                  <a:moveTo>
                    <a:pt x="514" y="0"/>
                  </a:moveTo>
                  <a:cubicBezTo>
                    <a:pt x="252" y="0"/>
                    <a:pt x="1" y="205"/>
                    <a:pt x="1" y="520"/>
                  </a:cubicBezTo>
                  <a:cubicBezTo>
                    <a:pt x="1" y="794"/>
                    <a:pt x="227" y="1032"/>
                    <a:pt x="513" y="1032"/>
                  </a:cubicBezTo>
                  <a:cubicBezTo>
                    <a:pt x="965" y="1032"/>
                    <a:pt x="1192" y="472"/>
                    <a:pt x="870" y="151"/>
                  </a:cubicBezTo>
                  <a:cubicBezTo>
                    <a:pt x="766" y="47"/>
                    <a:pt x="639" y="0"/>
                    <a:pt x="51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2"/>
            <p:cNvSpPr/>
            <p:nvPr/>
          </p:nvSpPr>
          <p:spPr>
            <a:xfrm rot="2549225" flipH="1">
              <a:off x="994637" y="4527517"/>
              <a:ext cx="38160" cy="33038"/>
            </a:xfrm>
            <a:custGeom>
              <a:avLst/>
              <a:gdLst/>
              <a:ahLst/>
              <a:cxnLst/>
              <a:rect l="l" t="t" r="r" b="b"/>
              <a:pathLst>
                <a:path w="1192" h="1032" extrusionOk="0">
                  <a:moveTo>
                    <a:pt x="514" y="0"/>
                  </a:moveTo>
                  <a:cubicBezTo>
                    <a:pt x="252" y="0"/>
                    <a:pt x="1" y="205"/>
                    <a:pt x="1" y="520"/>
                  </a:cubicBezTo>
                  <a:cubicBezTo>
                    <a:pt x="1" y="794"/>
                    <a:pt x="227" y="1032"/>
                    <a:pt x="501" y="1032"/>
                  </a:cubicBezTo>
                  <a:cubicBezTo>
                    <a:pt x="965" y="1032"/>
                    <a:pt x="1191" y="472"/>
                    <a:pt x="870" y="151"/>
                  </a:cubicBezTo>
                  <a:cubicBezTo>
                    <a:pt x="766" y="47"/>
                    <a:pt x="639" y="0"/>
                    <a:pt x="51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rot="2549225" flipH="1">
              <a:off x="500103" y="4373918"/>
              <a:ext cx="38160" cy="32974"/>
            </a:xfrm>
            <a:custGeom>
              <a:avLst/>
              <a:gdLst/>
              <a:ahLst/>
              <a:cxnLst/>
              <a:rect l="l" t="t" r="r" b="b"/>
              <a:pathLst>
                <a:path w="1192" h="1030" extrusionOk="0">
                  <a:moveTo>
                    <a:pt x="519" y="0"/>
                  </a:moveTo>
                  <a:cubicBezTo>
                    <a:pt x="255" y="0"/>
                    <a:pt x="1" y="209"/>
                    <a:pt x="1" y="518"/>
                  </a:cubicBezTo>
                  <a:cubicBezTo>
                    <a:pt x="1" y="791"/>
                    <a:pt x="227" y="1029"/>
                    <a:pt x="501" y="1029"/>
                  </a:cubicBezTo>
                  <a:cubicBezTo>
                    <a:pt x="965" y="1029"/>
                    <a:pt x="1191" y="470"/>
                    <a:pt x="870" y="148"/>
                  </a:cubicBezTo>
                  <a:cubicBezTo>
                    <a:pt x="767" y="46"/>
                    <a:pt x="642" y="0"/>
                    <a:pt x="5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rot="2549225" flipH="1">
              <a:off x="586671" y="4453208"/>
              <a:ext cx="38160" cy="32974"/>
            </a:xfrm>
            <a:custGeom>
              <a:avLst/>
              <a:gdLst/>
              <a:ahLst/>
              <a:cxnLst/>
              <a:rect l="l" t="t" r="r" b="b"/>
              <a:pathLst>
                <a:path w="1192" h="1030" extrusionOk="0">
                  <a:moveTo>
                    <a:pt x="519" y="0"/>
                  </a:moveTo>
                  <a:cubicBezTo>
                    <a:pt x="255" y="0"/>
                    <a:pt x="0" y="209"/>
                    <a:pt x="0" y="518"/>
                  </a:cubicBezTo>
                  <a:cubicBezTo>
                    <a:pt x="0" y="791"/>
                    <a:pt x="239" y="1029"/>
                    <a:pt x="512" y="1029"/>
                  </a:cubicBezTo>
                  <a:cubicBezTo>
                    <a:pt x="965" y="1029"/>
                    <a:pt x="1191" y="470"/>
                    <a:pt x="870" y="148"/>
                  </a:cubicBezTo>
                  <a:cubicBezTo>
                    <a:pt x="767" y="46"/>
                    <a:pt x="642" y="0"/>
                    <a:pt x="5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rot="2549225" flipH="1">
              <a:off x="672984" y="4532249"/>
              <a:ext cx="38128" cy="32974"/>
            </a:xfrm>
            <a:custGeom>
              <a:avLst/>
              <a:gdLst/>
              <a:ahLst/>
              <a:cxnLst/>
              <a:rect l="l" t="t" r="r" b="b"/>
              <a:pathLst>
                <a:path w="1191" h="1030" extrusionOk="0">
                  <a:moveTo>
                    <a:pt x="518" y="0"/>
                  </a:moveTo>
                  <a:cubicBezTo>
                    <a:pt x="255" y="0"/>
                    <a:pt x="0" y="209"/>
                    <a:pt x="0" y="518"/>
                  </a:cubicBezTo>
                  <a:cubicBezTo>
                    <a:pt x="0" y="791"/>
                    <a:pt x="226" y="1029"/>
                    <a:pt x="512" y="1029"/>
                  </a:cubicBezTo>
                  <a:cubicBezTo>
                    <a:pt x="965" y="1029"/>
                    <a:pt x="1191" y="470"/>
                    <a:pt x="869" y="148"/>
                  </a:cubicBezTo>
                  <a:cubicBezTo>
                    <a:pt x="767" y="46"/>
                    <a:pt x="642" y="0"/>
                    <a:pt x="5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p:nvPr/>
          </p:nvSpPr>
          <p:spPr>
            <a:xfrm rot="2549225" flipH="1">
              <a:off x="759265" y="4611290"/>
              <a:ext cx="38160" cy="32974"/>
            </a:xfrm>
            <a:custGeom>
              <a:avLst/>
              <a:gdLst/>
              <a:ahLst/>
              <a:cxnLst/>
              <a:rect l="l" t="t" r="r" b="b"/>
              <a:pathLst>
                <a:path w="1192" h="1030" extrusionOk="0">
                  <a:moveTo>
                    <a:pt x="519" y="0"/>
                  </a:moveTo>
                  <a:cubicBezTo>
                    <a:pt x="255" y="0"/>
                    <a:pt x="1" y="209"/>
                    <a:pt x="1" y="518"/>
                  </a:cubicBezTo>
                  <a:cubicBezTo>
                    <a:pt x="1" y="791"/>
                    <a:pt x="227" y="1029"/>
                    <a:pt x="513" y="1029"/>
                  </a:cubicBezTo>
                  <a:cubicBezTo>
                    <a:pt x="965" y="1029"/>
                    <a:pt x="1192" y="470"/>
                    <a:pt x="870" y="148"/>
                  </a:cubicBezTo>
                  <a:cubicBezTo>
                    <a:pt x="768" y="46"/>
                    <a:pt x="642" y="0"/>
                    <a:pt x="5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p:nvPr/>
          </p:nvSpPr>
          <p:spPr>
            <a:xfrm rot="2549225" flipH="1">
              <a:off x="845550" y="4690321"/>
              <a:ext cx="38160" cy="32974"/>
            </a:xfrm>
            <a:custGeom>
              <a:avLst/>
              <a:gdLst/>
              <a:ahLst/>
              <a:cxnLst/>
              <a:rect l="l" t="t" r="r" b="b"/>
              <a:pathLst>
                <a:path w="1192" h="1030" extrusionOk="0">
                  <a:moveTo>
                    <a:pt x="519" y="0"/>
                  </a:moveTo>
                  <a:cubicBezTo>
                    <a:pt x="255" y="0"/>
                    <a:pt x="1" y="209"/>
                    <a:pt x="1" y="518"/>
                  </a:cubicBezTo>
                  <a:cubicBezTo>
                    <a:pt x="1" y="791"/>
                    <a:pt x="227" y="1029"/>
                    <a:pt x="501" y="1029"/>
                  </a:cubicBezTo>
                  <a:cubicBezTo>
                    <a:pt x="965" y="1029"/>
                    <a:pt x="1191" y="470"/>
                    <a:pt x="870" y="148"/>
                  </a:cubicBezTo>
                  <a:cubicBezTo>
                    <a:pt x="768" y="46"/>
                    <a:pt x="642" y="0"/>
                    <a:pt x="5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5" name="Google Shape;115;p2"/>
          <p:cNvSpPr/>
          <p:nvPr/>
        </p:nvSpPr>
        <p:spPr>
          <a:xfrm rot="5405778">
            <a:off x="1765728" y="66763"/>
            <a:ext cx="178500" cy="3228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a:off x="2620213" y="249463"/>
            <a:ext cx="171000" cy="171000"/>
          </a:xfrm>
          <a:prstGeom prst="ellipse">
            <a:avLst/>
          </a:pr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p:nvPr/>
        </p:nvSpPr>
        <p:spPr>
          <a:xfrm>
            <a:off x="5673825" y="114475"/>
            <a:ext cx="171000" cy="171000"/>
          </a:xfrm>
          <a:prstGeom prst="ellipse">
            <a:avLst/>
          </a:prstGeom>
          <a:noFill/>
          <a:ln w="1905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rot="10800000">
            <a:off x="7988959" y="126538"/>
            <a:ext cx="171524" cy="171524"/>
          </a:xfrm>
          <a:custGeom>
            <a:avLst/>
            <a:gdLst/>
            <a:ahLst/>
            <a:cxnLst/>
            <a:rect l="l" t="t" r="r" b="b"/>
            <a:pathLst>
              <a:path w="2596" h="2596" extrusionOk="0">
                <a:moveTo>
                  <a:pt x="0" y="0"/>
                </a:moveTo>
                <a:lnTo>
                  <a:pt x="0" y="2596"/>
                </a:lnTo>
                <a:lnTo>
                  <a:pt x="2596" y="2596"/>
                </a:lnTo>
                <a:lnTo>
                  <a:pt x="2596" y="0"/>
                </a:lnTo>
                <a:close/>
              </a:path>
            </a:pathLst>
          </a:custGeom>
          <a:noFill/>
          <a:ln w="1905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9" name="Google Shape;119;p2"/>
          <p:cNvGrpSpPr/>
          <p:nvPr/>
        </p:nvGrpSpPr>
        <p:grpSpPr>
          <a:xfrm flipH="1">
            <a:off x="5800007" y="4759540"/>
            <a:ext cx="279631" cy="259804"/>
            <a:chOff x="6672" y="3464315"/>
            <a:chExt cx="279631" cy="259804"/>
          </a:xfrm>
        </p:grpSpPr>
        <p:sp>
          <p:nvSpPr>
            <p:cNvPr id="120" name="Google Shape;120;p2"/>
            <p:cNvSpPr/>
            <p:nvPr/>
          </p:nvSpPr>
          <p:spPr>
            <a:xfrm>
              <a:off x="246938" y="3577534"/>
              <a:ext cx="39365" cy="33526"/>
            </a:xfrm>
            <a:custGeom>
              <a:avLst/>
              <a:gdLst/>
              <a:ahLst/>
              <a:cxnLst/>
              <a:rect l="l" t="t" r="r" b="b"/>
              <a:pathLst>
                <a:path w="1227" h="1045" extrusionOk="0">
                  <a:moveTo>
                    <a:pt x="526" y="1"/>
                  </a:moveTo>
                  <a:cubicBezTo>
                    <a:pt x="257" y="1"/>
                    <a:pt x="1" y="206"/>
                    <a:pt x="1" y="520"/>
                  </a:cubicBezTo>
                  <a:cubicBezTo>
                    <a:pt x="1" y="806"/>
                    <a:pt x="239" y="1044"/>
                    <a:pt x="524" y="1044"/>
                  </a:cubicBezTo>
                  <a:cubicBezTo>
                    <a:pt x="989" y="1044"/>
                    <a:pt x="1227" y="484"/>
                    <a:pt x="894" y="151"/>
                  </a:cubicBezTo>
                  <a:cubicBezTo>
                    <a:pt x="786" y="47"/>
                    <a:pt x="655" y="1"/>
                    <a:pt x="5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p:nvPr/>
          </p:nvSpPr>
          <p:spPr>
            <a:xfrm>
              <a:off x="126982" y="3577534"/>
              <a:ext cx="39012" cy="33526"/>
            </a:xfrm>
            <a:custGeom>
              <a:avLst/>
              <a:gdLst/>
              <a:ahLst/>
              <a:cxnLst/>
              <a:rect l="l" t="t" r="r" b="b"/>
              <a:pathLst>
                <a:path w="1216" h="1045" extrusionOk="0">
                  <a:moveTo>
                    <a:pt x="527" y="1"/>
                  </a:moveTo>
                  <a:cubicBezTo>
                    <a:pt x="257" y="1"/>
                    <a:pt x="1" y="206"/>
                    <a:pt x="1" y="520"/>
                  </a:cubicBezTo>
                  <a:cubicBezTo>
                    <a:pt x="1" y="806"/>
                    <a:pt x="227" y="1044"/>
                    <a:pt x="525" y="1044"/>
                  </a:cubicBezTo>
                  <a:cubicBezTo>
                    <a:pt x="989" y="1044"/>
                    <a:pt x="1215" y="484"/>
                    <a:pt x="894" y="151"/>
                  </a:cubicBezTo>
                  <a:cubicBezTo>
                    <a:pt x="786" y="47"/>
                    <a:pt x="655" y="1"/>
                    <a:pt x="52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2"/>
            <p:cNvSpPr/>
            <p:nvPr/>
          </p:nvSpPr>
          <p:spPr>
            <a:xfrm>
              <a:off x="6672" y="3577374"/>
              <a:ext cx="39365" cy="33687"/>
            </a:xfrm>
            <a:custGeom>
              <a:avLst/>
              <a:gdLst/>
              <a:ahLst/>
              <a:cxnLst/>
              <a:rect l="l" t="t" r="r" b="b"/>
              <a:pathLst>
                <a:path w="1227" h="1050" extrusionOk="0">
                  <a:moveTo>
                    <a:pt x="531" y="0"/>
                  </a:moveTo>
                  <a:cubicBezTo>
                    <a:pt x="262" y="0"/>
                    <a:pt x="1" y="211"/>
                    <a:pt x="1" y="525"/>
                  </a:cubicBezTo>
                  <a:cubicBezTo>
                    <a:pt x="1" y="811"/>
                    <a:pt x="239" y="1049"/>
                    <a:pt x="524" y="1049"/>
                  </a:cubicBezTo>
                  <a:cubicBezTo>
                    <a:pt x="989" y="1049"/>
                    <a:pt x="1227" y="489"/>
                    <a:pt x="893" y="156"/>
                  </a:cubicBezTo>
                  <a:cubicBezTo>
                    <a:pt x="790" y="48"/>
                    <a:pt x="660" y="0"/>
                    <a:pt x="5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2"/>
            <p:cNvSpPr/>
            <p:nvPr/>
          </p:nvSpPr>
          <p:spPr>
            <a:xfrm>
              <a:off x="246938" y="3464315"/>
              <a:ext cx="39365" cy="33655"/>
            </a:xfrm>
            <a:custGeom>
              <a:avLst/>
              <a:gdLst/>
              <a:ahLst/>
              <a:cxnLst/>
              <a:rect l="l" t="t" r="r" b="b"/>
              <a:pathLst>
                <a:path w="1227" h="1049" extrusionOk="0">
                  <a:moveTo>
                    <a:pt x="526" y="0"/>
                  </a:moveTo>
                  <a:cubicBezTo>
                    <a:pt x="257" y="0"/>
                    <a:pt x="1" y="211"/>
                    <a:pt x="1" y="525"/>
                  </a:cubicBezTo>
                  <a:cubicBezTo>
                    <a:pt x="1" y="811"/>
                    <a:pt x="239" y="1049"/>
                    <a:pt x="524" y="1049"/>
                  </a:cubicBezTo>
                  <a:cubicBezTo>
                    <a:pt x="989" y="1049"/>
                    <a:pt x="1227" y="489"/>
                    <a:pt x="894" y="156"/>
                  </a:cubicBezTo>
                  <a:cubicBezTo>
                    <a:pt x="786" y="48"/>
                    <a:pt x="654" y="0"/>
                    <a:pt x="52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2"/>
            <p:cNvSpPr/>
            <p:nvPr/>
          </p:nvSpPr>
          <p:spPr>
            <a:xfrm>
              <a:off x="126982" y="3464315"/>
              <a:ext cx="39012" cy="33655"/>
            </a:xfrm>
            <a:custGeom>
              <a:avLst/>
              <a:gdLst/>
              <a:ahLst/>
              <a:cxnLst/>
              <a:rect l="l" t="t" r="r" b="b"/>
              <a:pathLst>
                <a:path w="1216" h="1049" extrusionOk="0">
                  <a:moveTo>
                    <a:pt x="523" y="0"/>
                  </a:moveTo>
                  <a:cubicBezTo>
                    <a:pt x="257" y="0"/>
                    <a:pt x="1" y="211"/>
                    <a:pt x="1" y="525"/>
                  </a:cubicBezTo>
                  <a:cubicBezTo>
                    <a:pt x="1" y="811"/>
                    <a:pt x="227" y="1049"/>
                    <a:pt x="525" y="1049"/>
                  </a:cubicBezTo>
                  <a:cubicBezTo>
                    <a:pt x="989" y="1049"/>
                    <a:pt x="1215" y="489"/>
                    <a:pt x="882" y="156"/>
                  </a:cubicBezTo>
                  <a:cubicBezTo>
                    <a:pt x="778" y="48"/>
                    <a:pt x="649" y="0"/>
                    <a:pt x="5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2"/>
            <p:cNvSpPr/>
            <p:nvPr/>
          </p:nvSpPr>
          <p:spPr>
            <a:xfrm>
              <a:off x="6672" y="3464315"/>
              <a:ext cx="39365" cy="33655"/>
            </a:xfrm>
            <a:custGeom>
              <a:avLst/>
              <a:gdLst/>
              <a:ahLst/>
              <a:cxnLst/>
              <a:rect l="l" t="t" r="r" b="b"/>
              <a:pathLst>
                <a:path w="1227" h="1049" extrusionOk="0">
                  <a:moveTo>
                    <a:pt x="531" y="0"/>
                  </a:moveTo>
                  <a:cubicBezTo>
                    <a:pt x="262" y="0"/>
                    <a:pt x="1" y="211"/>
                    <a:pt x="1" y="525"/>
                  </a:cubicBezTo>
                  <a:cubicBezTo>
                    <a:pt x="1" y="811"/>
                    <a:pt x="239" y="1049"/>
                    <a:pt x="524" y="1049"/>
                  </a:cubicBezTo>
                  <a:cubicBezTo>
                    <a:pt x="989" y="1049"/>
                    <a:pt x="1227" y="489"/>
                    <a:pt x="893" y="156"/>
                  </a:cubicBezTo>
                  <a:cubicBezTo>
                    <a:pt x="790" y="48"/>
                    <a:pt x="660" y="0"/>
                    <a:pt x="5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
            <p:cNvSpPr/>
            <p:nvPr/>
          </p:nvSpPr>
          <p:spPr>
            <a:xfrm>
              <a:off x="246938" y="3690721"/>
              <a:ext cx="39365" cy="33398"/>
            </a:xfrm>
            <a:custGeom>
              <a:avLst/>
              <a:gdLst/>
              <a:ahLst/>
              <a:cxnLst/>
              <a:rect l="l" t="t" r="r" b="b"/>
              <a:pathLst>
                <a:path w="1227" h="1041" extrusionOk="0">
                  <a:moveTo>
                    <a:pt x="521" y="1"/>
                  </a:moveTo>
                  <a:cubicBezTo>
                    <a:pt x="254" y="1"/>
                    <a:pt x="1" y="208"/>
                    <a:pt x="1" y="528"/>
                  </a:cubicBezTo>
                  <a:cubicBezTo>
                    <a:pt x="1" y="814"/>
                    <a:pt x="239" y="1040"/>
                    <a:pt x="524" y="1040"/>
                  </a:cubicBezTo>
                  <a:cubicBezTo>
                    <a:pt x="989" y="1040"/>
                    <a:pt x="1227" y="481"/>
                    <a:pt x="894" y="159"/>
                  </a:cubicBezTo>
                  <a:cubicBezTo>
                    <a:pt x="784" y="50"/>
                    <a:pt x="651" y="1"/>
                    <a:pt x="52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
            <p:cNvSpPr/>
            <p:nvPr/>
          </p:nvSpPr>
          <p:spPr>
            <a:xfrm>
              <a:off x="126982" y="3690625"/>
              <a:ext cx="39012" cy="33494"/>
            </a:xfrm>
            <a:custGeom>
              <a:avLst/>
              <a:gdLst/>
              <a:ahLst/>
              <a:cxnLst/>
              <a:rect l="l" t="t" r="r" b="b"/>
              <a:pathLst>
                <a:path w="1216" h="1044" extrusionOk="0">
                  <a:moveTo>
                    <a:pt x="525" y="0"/>
                  </a:moveTo>
                  <a:cubicBezTo>
                    <a:pt x="259" y="0"/>
                    <a:pt x="1" y="208"/>
                    <a:pt x="1" y="531"/>
                  </a:cubicBezTo>
                  <a:cubicBezTo>
                    <a:pt x="1" y="817"/>
                    <a:pt x="227" y="1043"/>
                    <a:pt x="525" y="1043"/>
                  </a:cubicBezTo>
                  <a:cubicBezTo>
                    <a:pt x="989" y="1043"/>
                    <a:pt x="1215" y="484"/>
                    <a:pt x="882" y="150"/>
                  </a:cubicBezTo>
                  <a:cubicBezTo>
                    <a:pt x="779" y="47"/>
                    <a:pt x="651" y="0"/>
                    <a:pt x="52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
            <p:cNvSpPr/>
            <p:nvPr/>
          </p:nvSpPr>
          <p:spPr>
            <a:xfrm>
              <a:off x="6672" y="3690625"/>
              <a:ext cx="39365" cy="33494"/>
            </a:xfrm>
            <a:custGeom>
              <a:avLst/>
              <a:gdLst/>
              <a:ahLst/>
              <a:cxnLst/>
              <a:rect l="l" t="t" r="r" b="b"/>
              <a:pathLst>
                <a:path w="1227" h="1044" extrusionOk="0">
                  <a:moveTo>
                    <a:pt x="528" y="0"/>
                  </a:moveTo>
                  <a:cubicBezTo>
                    <a:pt x="258" y="0"/>
                    <a:pt x="1" y="208"/>
                    <a:pt x="1" y="531"/>
                  </a:cubicBezTo>
                  <a:cubicBezTo>
                    <a:pt x="1" y="817"/>
                    <a:pt x="239" y="1043"/>
                    <a:pt x="524" y="1043"/>
                  </a:cubicBezTo>
                  <a:cubicBezTo>
                    <a:pt x="989" y="1043"/>
                    <a:pt x="1227" y="484"/>
                    <a:pt x="893" y="150"/>
                  </a:cubicBezTo>
                  <a:cubicBezTo>
                    <a:pt x="786" y="47"/>
                    <a:pt x="656" y="0"/>
                    <a:pt x="5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9" name="Google Shape;129;p2"/>
          <p:cNvSpPr/>
          <p:nvPr/>
        </p:nvSpPr>
        <p:spPr>
          <a:xfrm>
            <a:off x="295168" y="522655"/>
            <a:ext cx="336300" cy="3189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
          <p:cNvSpPr/>
          <p:nvPr/>
        </p:nvSpPr>
        <p:spPr>
          <a:xfrm rot="178">
            <a:off x="8595833" y="674092"/>
            <a:ext cx="375161" cy="375148"/>
          </a:xfrm>
          <a:custGeom>
            <a:avLst/>
            <a:gdLst/>
            <a:ahLst/>
            <a:cxnLst/>
            <a:rect l="l" t="t" r="r" b="b"/>
            <a:pathLst>
              <a:path w="2596" h="2596" extrusionOk="0">
                <a:moveTo>
                  <a:pt x="0" y="0"/>
                </a:moveTo>
                <a:lnTo>
                  <a:pt x="0" y="2596"/>
                </a:lnTo>
                <a:lnTo>
                  <a:pt x="2596" y="2596"/>
                </a:lnTo>
                <a:lnTo>
                  <a:pt x="259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
          <p:cNvSpPr txBox="1">
            <a:spLocks noGrp="1"/>
          </p:cNvSpPr>
          <p:nvPr>
            <p:ph type="ctrTitle"/>
          </p:nvPr>
        </p:nvSpPr>
        <p:spPr>
          <a:xfrm>
            <a:off x="1616400" y="2238450"/>
            <a:ext cx="5911200" cy="666600"/>
          </a:xfrm>
          <a:prstGeom prst="rect">
            <a:avLst/>
          </a:prstGeom>
        </p:spPr>
        <p:txBody>
          <a:bodyPr spcFirstLastPara="1" wrap="square" lIns="91425" tIns="91425" rIns="91425" bIns="91425" anchor="ctr" anchorCtr="0">
            <a:noAutofit/>
          </a:bodyPr>
          <a:lstStyle>
            <a:lvl1pPr lvl="0" algn="ctr">
              <a:spcBef>
                <a:spcPts val="0"/>
              </a:spcBef>
              <a:spcAft>
                <a:spcPts val="0"/>
              </a:spcAft>
              <a:buSzPts val="5200"/>
              <a:buNone/>
              <a:defRPr sz="68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32" name="Google Shape;132;p2"/>
          <p:cNvSpPr txBox="1">
            <a:spLocks noGrp="1"/>
          </p:cNvSpPr>
          <p:nvPr>
            <p:ph type="subTitle" idx="1"/>
          </p:nvPr>
        </p:nvSpPr>
        <p:spPr>
          <a:xfrm>
            <a:off x="1616400" y="3008700"/>
            <a:ext cx="5911200" cy="532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133" name="Google Shape;133;p2"/>
          <p:cNvGrpSpPr/>
          <p:nvPr/>
        </p:nvGrpSpPr>
        <p:grpSpPr>
          <a:xfrm rot="10800000">
            <a:off x="6037785" y="111027"/>
            <a:ext cx="161145" cy="262744"/>
            <a:chOff x="8814523" y="4301099"/>
            <a:chExt cx="181204" cy="295450"/>
          </a:xfrm>
        </p:grpSpPr>
        <p:sp>
          <p:nvSpPr>
            <p:cNvPr id="134" name="Google Shape;134;p2"/>
            <p:cNvSpPr/>
            <p:nvPr/>
          </p:nvSpPr>
          <p:spPr>
            <a:xfrm>
              <a:off x="8814523" y="4429633"/>
              <a:ext cx="44660" cy="37996"/>
            </a:xfrm>
            <a:custGeom>
              <a:avLst/>
              <a:gdLst/>
              <a:ahLst/>
              <a:cxnLst/>
              <a:rect l="l" t="t" r="r" b="b"/>
              <a:pathLst>
                <a:path w="1394" h="1186" extrusionOk="0">
                  <a:moveTo>
                    <a:pt x="792" y="1"/>
                  </a:moveTo>
                  <a:cubicBezTo>
                    <a:pt x="647" y="1"/>
                    <a:pt x="500" y="54"/>
                    <a:pt x="381" y="173"/>
                  </a:cubicBezTo>
                  <a:cubicBezTo>
                    <a:pt x="0" y="554"/>
                    <a:pt x="274" y="1185"/>
                    <a:pt x="798" y="1185"/>
                  </a:cubicBezTo>
                  <a:cubicBezTo>
                    <a:pt x="1131" y="1185"/>
                    <a:pt x="1393" y="923"/>
                    <a:pt x="1393" y="602"/>
                  </a:cubicBezTo>
                  <a:cubicBezTo>
                    <a:pt x="1393" y="238"/>
                    <a:pt x="1097" y="1"/>
                    <a:pt x="79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
            <p:cNvSpPr/>
            <p:nvPr/>
          </p:nvSpPr>
          <p:spPr>
            <a:xfrm>
              <a:off x="8951067" y="4429633"/>
              <a:ext cx="44660" cy="37996"/>
            </a:xfrm>
            <a:custGeom>
              <a:avLst/>
              <a:gdLst/>
              <a:ahLst/>
              <a:cxnLst/>
              <a:rect l="l" t="t" r="r" b="b"/>
              <a:pathLst>
                <a:path w="1394" h="1186" extrusionOk="0">
                  <a:moveTo>
                    <a:pt x="792" y="1"/>
                  </a:moveTo>
                  <a:cubicBezTo>
                    <a:pt x="647" y="1"/>
                    <a:pt x="500" y="54"/>
                    <a:pt x="381" y="173"/>
                  </a:cubicBezTo>
                  <a:cubicBezTo>
                    <a:pt x="0" y="554"/>
                    <a:pt x="262" y="1185"/>
                    <a:pt x="798" y="1185"/>
                  </a:cubicBezTo>
                  <a:cubicBezTo>
                    <a:pt x="1120" y="1185"/>
                    <a:pt x="1393" y="923"/>
                    <a:pt x="1393" y="602"/>
                  </a:cubicBezTo>
                  <a:cubicBezTo>
                    <a:pt x="1393" y="238"/>
                    <a:pt x="1098" y="1"/>
                    <a:pt x="79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2"/>
            <p:cNvSpPr/>
            <p:nvPr/>
          </p:nvSpPr>
          <p:spPr>
            <a:xfrm>
              <a:off x="8814523" y="4301099"/>
              <a:ext cx="44660" cy="37964"/>
            </a:xfrm>
            <a:custGeom>
              <a:avLst/>
              <a:gdLst/>
              <a:ahLst/>
              <a:cxnLst/>
              <a:rect l="l" t="t" r="r" b="b"/>
              <a:pathLst>
                <a:path w="1394" h="1185" extrusionOk="0">
                  <a:moveTo>
                    <a:pt x="792" y="1"/>
                  </a:moveTo>
                  <a:cubicBezTo>
                    <a:pt x="647" y="1"/>
                    <a:pt x="500" y="54"/>
                    <a:pt x="381" y="173"/>
                  </a:cubicBezTo>
                  <a:cubicBezTo>
                    <a:pt x="0" y="554"/>
                    <a:pt x="274" y="1185"/>
                    <a:pt x="798" y="1185"/>
                  </a:cubicBezTo>
                  <a:cubicBezTo>
                    <a:pt x="1131" y="1185"/>
                    <a:pt x="1393" y="923"/>
                    <a:pt x="1393" y="601"/>
                  </a:cubicBezTo>
                  <a:cubicBezTo>
                    <a:pt x="1393" y="238"/>
                    <a:pt x="1097" y="1"/>
                    <a:pt x="79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2"/>
            <p:cNvSpPr/>
            <p:nvPr/>
          </p:nvSpPr>
          <p:spPr>
            <a:xfrm>
              <a:off x="8951067" y="4301099"/>
              <a:ext cx="44660" cy="37964"/>
            </a:xfrm>
            <a:custGeom>
              <a:avLst/>
              <a:gdLst/>
              <a:ahLst/>
              <a:cxnLst/>
              <a:rect l="l" t="t" r="r" b="b"/>
              <a:pathLst>
                <a:path w="1394" h="1185" extrusionOk="0">
                  <a:moveTo>
                    <a:pt x="792" y="1"/>
                  </a:moveTo>
                  <a:cubicBezTo>
                    <a:pt x="647" y="1"/>
                    <a:pt x="500" y="54"/>
                    <a:pt x="381" y="173"/>
                  </a:cubicBezTo>
                  <a:cubicBezTo>
                    <a:pt x="0" y="554"/>
                    <a:pt x="262" y="1185"/>
                    <a:pt x="798" y="1185"/>
                  </a:cubicBezTo>
                  <a:cubicBezTo>
                    <a:pt x="1120" y="1185"/>
                    <a:pt x="1393" y="923"/>
                    <a:pt x="1393" y="601"/>
                  </a:cubicBezTo>
                  <a:cubicBezTo>
                    <a:pt x="1393" y="238"/>
                    <a:pt x="1098" y="1"/>
                    <a:pt x="79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2"/>
            <p:cNvSpPr/>
            <p:nvPr/>
          </p:nvSpPr>
          <p:spPr>
            <a:xfrm>
              <a:off x="8814523" y="4558328"/>
              <a:ext cx="44660" cy="38221"/>
            </a:xfrm>
            <a:custGeom>
              <a:avLst/>
              <a:gdLst/>
              <a:ahLst/>
              <a:cxnLst/>
              <a:rect l="l" t="t" r="r" b="b"/>
              <a:pathLst>
                <a:path w="1394" h="1193" extrusionOk="0">
                  <a:moveTo>
                    <a:pt x="799" y="0"/>
                  </a:moveTo>
                  <a:cubicBezTo>
                    <a:pt x="652" y="0"/>
                    <a:pt x="502" y="56"/>
                    <a:pt x="381" y="180"/>
                  </a:cubicBezTo>
                  <a:cubicBezTo>
                    <a:pt x="0" y="550"/>
                    <a:pt x="274" y="1193"/>
                    <a:pt x="798" y="1193"/>
                  </a:cubicBezTo>
                  <a:cubicBezTo>
                    <a:pt x="1131" y="1193"/>
                    <a:pt x="1393" y="919"/>
                    <a:pt x="1393" y="597"/>
                  </a:cubicBezTo>
                  <a:cubicBezTo>
                    <a:pt x="1393" y="237"/>
                    <a:pt x="1102" y="0"/>
                    <a:pt x="79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
            <p:cNvSpPr/>
            <p:nvPr/>
          </p:nvSpPr>
          <p:spPr>
            <a:xfrm>
              <a:off x="8951067" y="4558328"/>
              <a:ext cx="44660" cy="38221"/>
            </a:xfrm>
            <a:custGeom>
              <a:avLst/>
              <a:gdLst/>
              <a:ahLst/>
              <a:cxnLst/>
              <a:rect l="l" t="t" r="r" b="b"/>
              <a:pathLst>
                <a:path w="1394" h="1193" extrusionOk="0">
                  <a:moveTo>
                    <a:pt x="799" y="0"/>
                  </a:moveTo>
                  <a:cubicBezTo>
                    <a:pt x="652" y="0"/>
                    <a:pt x="502" y="56"/>
                    <a:pt x="381" y="180"/>
                  </a:cubicBezTo>
                  <a:cubicBezTo>
                    <a:pt x="0" y="550"/>
                    <a:pt x="262" y="1193"/>
                    <a:pt x="798" y="1193"/>
                  </a:cubicBezTo>
                  <a:cubicBezTo>
                    <a:pt x="1120" y="1193"/>
                    <a:pt x="1393" y="919"/>
                    <a:pt x="1393" y="597"/>
                  </a:cubicBezTo>
                  <a:cubicBezTo>
                    <a:pt x="1393" y="237"/>
                    <a:pt x="1102" y="0"/>
                    <a:pt x="79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title and description 2">
  <p:cSld name="Section title and description 2">
    <p:spTree>
      <p:nvGrpSpPr>
        <p:cNvPr id="1" name="Shape 806"/>
        <p:cNvGrpSpPr/>
        <p:nvPr/>
      </p:nvGrpSpPr>
      <p:grpSpPr>
        <a:xfrm>
          <a:off x="0" y="0"/>
          <a:ext cx="0" cy="0"/>
          <a:chOff x="0" y="0"/>
          <a:chExt cx="0" cy="0"/>
        </a:xfrm>
      </p:grpSpPr>
      <p:sp>
        <p:nvSpPr>
          <p:cNvPr id="807" name="Google Shape;807;p18"/>
          <p:cNvSpPr/>
          <p:nvPr/>
        </p:nvSpPr>
        <p:spPr>
          <a:xfrm>
            <a:off x="-3000" y="325"/>
            <a:ext cx="2608717" cy="5143367"/>
          </a:xfrm>
          <a:custGeom>
            <a:avLst/>
            <a:gdLst/>
            <a:ahLst/>
            <a:cxnLst/>
            <a:rect l="l" t="t" r="r" b="b"/>
            <a:pathLst>
              <a:path w="39589" h="128040" extrusionOk="0">
                <a:moveTo>
                  <a:pt x="0" y="0"/>
                </a:moveTo>
                <a:lnTo>
                  <a:pt x="0" y="128040"/>
                </a:lnTo>
                <a:lnTo>
                  <a:pt x="39588" y="128040"/>
                </a:lnTo>
                <a:lnTo>
                  <a:pt x="3958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18"/>
          <p:cNvSpPr/>
          <p:nvPr/>
        </p:nvSpPr>
        <p:spPr>
          <a:xfrm>
            <a:off x="191875" y="1216900"/>
            <a:ext cx="2942151" cy="3098613"/>
          </a:xfrm>
          <a:custGeom>
            <a:avLst/>
            <a:gdLst/>
            <a:ahLst/>
            <a:cxnLst/>
            <a:rect l="l" t="t" r="r" b="b"/>
            <a:pathLst>
              <a:path w="83094" h="83095" extrusionOk="0">
                <a:moveTo>
                  <a:pt x="0" y="1"/>
                </a:moveTo>
                <a:lnTo>
                  <a:pt x="0" y="83094"/>
                </a:lnTo>
                <a:lnTo>
                  <a:pt x="83094" y="83094"/>
                </a:lnTo>
                <a:lnTo>
                  <a:pt x="830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18"/>
          <p:cNvSpPr/>
          <p:nvPr/>
        </p:nvSpPr>
        <p:spPr>
          <a:xfrm>
            <a:off x="358588" y="1392549"/>
            <a:ext cx="2608736" cy="2747328"/>
          </a:xfrm>
          <a:custGeom>
            <a:avLst/>
            <a:gdLst/>
            <a:ahLst/>
            <a:cxnLst/>
            <a:rect l="l" t="t" r="r" b="b"/>
            <a:pathLst>
              <a:path w="83094" h="83095" extrusionOk="0">
                <a:moveTo>
                  <a:pt x="0" y="1"/>
                </a:moveTo>
                <a:lnTo>
                  <a:pt x="0" y="83094"/>
                </a:lnTo>
                <a:lnTo>
                  <a:pt x="83094" y="83094"/>
                </a:lnTo>
                <a:lnTo>
                  <a:pt x="8309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10" name="Google Shape;810;p18"/>
          <p:cNvGrpSpPr/>
          <p:nvPr/>
        </p:nvGrpSpPr>
        <p:grpSpPr>
          <a:xfrm>
            <a:off x="2703986" y="3553936"/>
            <a:ext cx="154517" cy="442886"/>
            <a:chOff x="8846561" y="2782361"/>
            <a:chExt cx="154517" cy="442886"/>
          </a:xfrm>
        </p:grpSpPr>
        <p:sp>
          <p:nvSpPr>
            <p:cNvPr id="811" name="Google Shape;811;p18"/>
            <p:cNvSpPr/>
            <p:nvPr/>
          </p:nvSpPr>
          <p:spPr>
            <a:xfrm>
              <a:off x="8846561" y="2782361"/>
              <a:ext cx="154517" cy="154132"/>
            </a:xfrm>
            <a:custGeom>
              <a:avLst/>
              <a:gdLst/>
              <a:ahLst/>
              <a:cxnLst/>
              <a:rect l="l" t="t" r="r" b="b"/>
              <a:pathLst>
                <a:path w="4823" h="4811" extrusionOk="0">
                  <a:moveTo>
                    <a:pt x="762" y="1"/>
                  </a:moveTo>
                  <a:lnTo>
                    <a:pt x="0" y="763"/>
                  </a:lnTo>
                  <a:lnTo>
                    <a:pt x="1643" y="2406"/>
                  </a:lnTo>
                  <a:lnTo>
                    <a:pt x="0" y="4049"/>
                  </a:lnTo>
                  <a:lnTo>
                    <a:pt x="762" y="4811"/>
                  </a:lnTo>
                  <a:lnTo>
                    <a:pt x="2417" y="3168"/>
                  </a:lnTo>
                  <a:lnTo>
                    <a:pt x="4060" y="4811"/>
                  </a:lnTo>
                  <a:lnTo>
                    <a:pt x="4822" y="4049"/>
                  </a:lnTo>
                  <a:lnTo>
                    <a:pt x="3179" y="2406"/>
                  </a:lnTo>
                  <a:lnTo>
                    <a:pt x="4822" y="763"/>
                  </a:lnTo>
                  <a:lnTo>
                    <a:pt x="4060" y="1"/>
                  </a:lnTo>
                  <a:lnTo>
                    <a:pt x="2417" y="1644"/>
                  </a:lnTo>
                  <a:lnTo>
                    <a:pt x="76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18"/>
            <p:cNvSpPr/>
            <p:nvPr/>
          </p:nvSpPr>
          <p:spPr>
            <a:xfrm>
              <a:off x="8846561" y="3070730"/>
              <a:ext cx="154517" cy="154517"/>
            </a:xfrm>
            <a:custGeom>
              <a:avLst/>
              <a:gdLst/>
              <a:ahLst/>
              <a:cxnLst/>
              <a:rect l="l" t="t" r="r" b="b"/>
              <a:pathLst>
                <a:path w="4823" h="4823" extrusionOk="0">
                  <a:moveTo>
                    <a:pt x="762" y="1"/>
                  </a:moveTo>
                  <a:lnTo>
                    <a:pt x="0" y="763"/>
                  </a:lnTo>
                  <a:lnTo>
                    <a:pt x="1643" y="2406"/>
                  </a:lnTo>
                  <a:lnTo>
                    <a:pt x="0" y="4061"/>
                  </a:lnTo>
                  <a:lnTo>
                    <a:pt x="762" y="4823"/>
                  </a:lnTo>
                  <a:lnTo>
                    <a:pt x="2417" y="3180"/>
                  </a:lnTo>
                  <a:lnTo>
                    <a:pt x="4060" y="4823"/>
                  </a:lnTo>
                  <a:lnTo>
                    <a:pt x="4822" y="4061"/>
                  </a:lnTo>
                  <a:lnTo>
                    <a:pt x="3179" y="2406"/>
                  </a:lnTo>
                  <a:lnTo>
                    <a:pt x="4822" y="763"/>
                  </a:lnTo>
                  <a:lnTo>
                    <a:pt x="4060" y="1"/>
                  </a:lnTo>
                  <a:lnTo>
                    <a:pt x="2417" y="1644"/>
                  </a:lnTo>
                  <a:lnTo>
                    <a:pt x="76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3" name="Google Shape;813;p18"/>
          <p:cNvSpPr/>
          <p:nvPr/>
        </p:nvSpPr>
        <p:spPr>
          <a:xfrm rot="10800000" flipH="1">
            <a:off x="492791" y="1626815"/>
            <a:ext cx="152595" cy="152627"/>
          </a:xfrm>
          <a:custGeom>
            <a:avLst/>
            <a:gdLst/>
            <a:ahLst/>
            <a:cxnLst/>
            <a:rect l="l" t="t" r="r" b="b"/>
            <a:pathLst>
              <a:path w="4763" h="4764" extrusionOk="0">
                <a:moveTo>
                  <a:pt x="0" y="1"/>
                </a:moveTo>
                <a:lnTo>
                  <a:pt x="0" y="4763"/>
                </a:lnTo>
                <a:lnTo>
                  <a:pt x="4763" y="4763"/>
                </a:lnTo>
                <a:lnTo>
                  <a:pt x="476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14" name="Google Shape;814;p18"/>
          <p:cNvGrpSpPr/>
          <p:nvPr/>
        </p:nvGrpSpPr>
        <p:grpSpPr>
          <a:xfrm rot="10800000" flipH="1">
            <a:off x="478486" y="1920939"/>
            <a:ext cx="181204" cy="295450"/>
            <a:chOff x="8814523" y="4301099"/>
            <a:chExt cx="181204" cy="295450"/>
          </a:xfrm>
        </p:grpSpPr>
        <p:sp>
          <p:nvSpPr>
            <p:cNvPr id="815" name="Google Shape;815;p18"/>
            <p:cNvSpPr/>
            <p:nvPr/>
          </p:nvSpPr>
          <p:spPr>
            <a:xfrm>
              <a:off x="8814523" y="4429633"/>
              <a:ext cx="44660" cy="37996"/>
            </a:xfrm>
            <a:custGeom>
              <a:avLst/>
              <a:gdLst/>
              <a:ahLst/>
              <a:cxnLst/>
              <a:rect l="l" t="t" r="r" b="b"/>
              <a:pathLst>
                <a:path w="1394" h="1186" extrusionOk="0">
                  <a:moveTo>
                    <a:pt x="792" y="1"/>
                  </a:moveTo>
                  <a:cubicBezTo>
                    <a:pt x="647" y="1"/>
                    <a:pt x="500" y="54"/>
                    <a:pt x="381" y="173"/>
                  </a:cubicBezTo>
                  <a:cubicBezTo>
                    <a:pt x="0" y="554"/>
                    <a:pt x="274" y="1185"/>
                    <a:pt x="798" y="1185"/>
                  </a:cubicBezTo>
                  <a:cubicBezTo>
                    <a:pt x="1131" y="1185"/>
                    <a:pt x="1393" y="923"/>
                    <a:pt x="1393" y="602"/>
                  </a:cubicBezTo>
                  <a:cubicBezTo>
                    <a:pt x="1393" y="238"/>
                    <a:pt x="1097"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18"/>
            <p:cNvSpPr/>
            <p:nvPr/>
          </p:nvSpPr>
          <p:spPr>
            <a:xfrm>
              <a:off x="8951067" y="4429633"/>
              <a:ext cx="44660" cy="37996"/>
            </a:xfrm>
            <a:custGeom>
              <a:avLst/>
              <a:gdLst/>
              <a:ahLst/>
              <a:cxnLst/>
              <a:rect l="l" t="t" r="r" b="b"/>
              <a:pathLst>
                <a:path w="1394" h="1186" extrusionOk="0">
                  <a:moveTo>
                    <a:pt x="792" y="1"/>
                  </a:moveTo>
                  <a:cubicBezTo>
                    <a:pt x="647" y="1"/>
                    <a:pt x="500" y="54"/>
                    <a:pt x="381" y="173"/>
                  </a:cubicBezTo>
                  <a:cubicBezTo>
                    <a:pt x="0" y="554"/>
                    <a:pt x="262" y="1185"/>
                    <a:pt x="798" y="1185"/>
                  </a:cubicBezTo>
                  <a:cubicBezTo>
                    <a:pt x="1120" y="1185"/>
                    <a:pt x="1393" y="923"/>
                    <a:pt x="1393" y="602"/>
                  </a:cubicBezTo>
                  <a:cubicBezTo>
                    <a:pt x="1393" y="238"/>
                    <a:pt x="1098"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18"/>
            <p:cNvSpPr/>
            <p:nvPr/>
          </p:nvSpPr>
          <p:spPr>
            <a:xfrm>
              <a:off x="8814523" y="4301099"/>
              <a:ext cx="44660" cy="37964"/>
            </a:xfrm>
            <a:custGeom>
              <a:avLst/>
              <a:gdLst/>
              <a:ahLst/>
              <a:cxnLst/>
              <a:rect l="l" t="t" r="r" b="b"/>
              <a:pathLst>
                <a:path w="1394" h="1185" extrusionOk="0">
                  <a:moveTo>
                    <a:pt x="792" y="1"/>
                  </a:moveTo>
                  <a:cubicBezTo>
                    <a:pt x="647" y="1"/>
                    <a:pt x="500" y="54"/>
                    <a:pt x="381" y="173"/>
                  </a:cubicBezTo>
                  <a:cubicBezTo>
                    <a:pt x="0" y="554"/>
                    <a:pt x="274" y="1185"/>
                    <a:pt x="798" y="1185"/>
                  </a:cubicBezTo>
                  <a:cubicBezTo>
                    <a:pt x="1131" y="1185"/>
                    <a:pt x="1393" y="923"/>
                    <a:pt x="1393" y="601"/>
                  </a:cubicBezTo>
                  <a:cubicBezTo>
                    <a:pt x="1393" y="238"/>
                    <a:pt x="1097"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18"/>
            <p:cNvSpPr/>
            <p:nvPr/>
          </p:nvSpPr>
          <p:spPr>
            <a:xfrm>
              <a:off x="8951067" y="4301099"/>
              <a:ext cx="44660" cy="37964"/>
            </a:xfrm>
            <a:custGeom>
              <a:avLst/>
              <a:gdLst/>
              <a:ahLst/>
              <a:cxnLst/>
              <a:rect l="l" t="t" r="r" b="b"/>
              <a:pathLst>
                <a:path w="1394" h="1185" extrusionOk="0">
                  <a:moveTo>
                    <a:pt x="792" y="1"/>
                  </a:moveTo>
                  <a:cubicBezTo>
                    <a:pt x="647" y="1"/>
                    <a:pt x="500" y="54"/>
                    <a:pt x="381" y="173"/>
                  </a:cubicBezTo>
                  <a:cubicBezTo>
                    <a:pt x="0" y="554"/>
                    <a:pt x="262" y="1185"/>
                    <a:pt x="798" y="1185"/>
                  </a:cubicBezTo>
                  <a:cubicBezTo>
                    <a:pt x="1120" y="1185"/>
                    <a:pt x="1393" y="923"/>
                    <a:pt x="1393" y="601"/>
                  </a:cubicBezTo>
                  <a:cubicBezTo>
                    <a:pt x="1393" y="238"/>
                    <a:pt x="1098"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18"/>
            <p:cNvSpPr/>
            <p:nvPr/>
          </p:nvSpPr>
          <p:spPr>
            <a:xfrm>
              <a:off x="8814523" y="4558328"/>
              <a:ext cx="44660" cy="38221"/>
            </a:xfrm>
            <a:custGeom>
              <a:avLst/>
              <a:gdLst/>
              <a:ahLst/>
              <a:cxnLst/>
              <a:rect l="l" t="t" r="r" b="b"/>
              <a:pathLst>
                <a:path w="1394" h="1193" extrusionOk="0">
                  <a:moveTo>
                    <a:pt x="799" y="0"/>
                  </a:moveTo>
                  <a:cubicBezTo>
                    <a:pt x="652" y="0"/>
                    <a:pt x="502" y="56"/>
                    <a:pt x="381" y="180"/>
                  </a:cubicBezTo>
                  <a:cubicBezTo>
                    <a:pt x="0" y="550"/>
                    <a:pt x="274" y="1193"/>
                    <a:pt x="798" y="1193"/>
                  </a:cubicBezTo>
                  <a:cubicBezTo>
                    <a:pt x="1131" y="1193"/>
                    <a:pt x="1393" y="919"/>
                    <a:pt x="1393" y="597"/>
                  </a:cubicBezTo>
                  <a:cubicBezTo>
                    <a:pt x="1393" y="237"/>
                    <a:pt x="1102" y="0"/>
                    <a:pt x="79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18"/>
            <p:cNvSpPr/>
            <p:nvPr/>
          </p:nvSpPr>
          <p:spPr>
            <a:xfrm>
              <a:off x="8951067" y="4558328"/>
              <a:ext cx="44660" cy="38221"/>
            </a:xfrm>
            <a:custGeom>
              <a:avLst/>
              <a:gdLst/>
              <a:ahLst/>
              <a:cxnLst/>
              <a:rect l="l" t="t" r="r" b="b"/>
              <a:pathLst>
                <a:path w="1394" h="1193" extrusionOk="0">
                  <a:moveTo>
                    <a:pt x="799" y="0"/>
                  </a:moveTo>
                  <a:cubicBezTo>
                    <a:pt x="652" y="0"/>
                    <a:pt x="502" y="56"/>
                    <a:pt x="381" y="180"/>
                  </a:cubicBezTo>
                  <a:cubicBezTo>
                    <a:pt x="0" y="550"/>
                    <a:pt x="262" y="1193"/>
                    <a:pt x="798" y="1193"/>
                  </a:cubicBezTo>
                  <a:cubicBezTo>
                    <a:pt x="1120" y="1193"/>
                    <a:pt x="1393" y="919"/>
                    <a:pt x="1393" y="597"/>
                  </a:cubicBezTo>
                  <a:cubicBezTo>
                    <a:pt x="1393" y="237"/>
                    <a:pt x="1102" y="0"/>
                    <a:pt x="79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1" name="Google Shape;821;p18"/>
          <p:cNvGrpSpPr/>
          <p:nvPr/>
        </p:nvGrpSpPr>
        <p:grpSpPr>
          <a:xfrm flipH="1">
            <a:off x="8430930" y="164768"/>
            <a:ext cx="588555" cy="677357"/>
            <a:chOff x="8369505" y="4354255"/>
            <a:chExt cx="588555" cy="677357"/>
          </a:xfrm>
        </p:grpSpPr>
        <p:sp>
          <p:nvSpPr>
            <p:cNvPr id="822" name="Google Shape;822;p18"/>
            <p:cNvSpPr/>
            <p:nvPr/>
          </p:nvSpPr>
          <p:spPr>
            <a:xfrm>
              <a:off x="8881800" y="4888380"/>
              <a:ext cx="38162" cy="32687"/>
            </a:xfrm>
            <a:custGeom>
              <a:avLst/>
              <a:gdLst/>
              <a:ahLst/>
              <a:cxnLst/>
              <a:rect l="l" t="t" r="r" b="b"/>
              <a:pathLst>
                <a:path w="1192" h="1021" extrusionOk="0">
                  <a:moveTo>
                    <a:pt x="512" y="1"/>
                  </a:moveTo>
                  <a:cubicBezTo>
                    <a:pt x="251" y="1"/>
                    <a:pt x="1" y="203"/>
                    <a:pt x="1" y="509"/>
                  </a:cubicBezTo>
                  <a:cubicBezTo>
                    <a:pt x="1" y="794"/>
                    <a:pt x="227" y="1021"/>
                    <a:pt x="501" y="1021"/>
                  </a:cubicBezTo>
                  <a:cubicBezTo>
                    <a:pt x="965" y="1021"/>
                    <a:pt x="1191" y="473"/>
                    <a:pt x="870" y="152"/>
                  </a:cubicBezTo>
                  <a:cubicBezTo>
                    <a:pt x="765" y="47"/>
                    <a:pt x="637" y="1"/>
                    <a:pt x="5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18"/>
            <p:cNvSpPr/>
            <p:nvPr/>
          </p:nvSpPr>
          <p:spPr>
            <a:xfrm>
              <a:off x="8764403" y="4888380"/>
              <a:ext cx="38162" cy="32687"/>
            </a:xfrm>
            <a:custGeom>
              <a:avLst/>
              <a:gdLst/>
              <a:ahLst/>
              <a:cxnLst/>
              <a:rect l="l" t="t" r="r" b="b"/>
              <a:pathLst>
                <a:path w="1192" h="1021" extrusionOk="0">
                  <a:moveTo>
                    <a:pt x="512" y="1"/>
                  </a:moveTo>
                  <a:cubicBezTo>
                    <a:pt x="250" y="1"/>
                    <a:pt x="0" y="203"/>
                    <a:pt x="0" y="509"/>
                  </a:cubicBezTo>
                  <a:cubicBezTo>
                    <a:pt x="0" y="794"/>
                    <a:pt x="227" y="1021"/>
                    <a:pt x="512" y="1021"/>
                  </a:cubicBezTo>
                  <a:cubicBezTo>
                    <a:pt x="965" y="1021"/>
                    <a:pt x="1191" y="473"/>
                    <a:pt x="870" y="152"/>
                  </a:cubicBezTo>
                  <a:cubicBezTo>
                    <a:pt x="765" y="47"/>
                    <a:pt x="637" y="1"/>
                    <a:pt x="5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18"/>
            <p:cNvSpPr/>
            <p:nvPr/>
          </p:nvSpPr>
          <p:spPr>
            <a:xfrm>
              <a:off x="8647391" y="4888380"/>
              <a:ext cx="38130" cy="32687"/>
            </a:xfrm>
            <a:custGeom>
              <a:avLst/>
              <a:gdLst/>
              <a:ahLst/>
              <a:cxnLst/>
              <a:rect l="l" t="t" r="r" b="b"/>
              <a:pathLst>
                <a:path w="1191" h="1021" extrusionOk="0">
                  <a:moveTo>
                    <a:pt x="512" y="1"/>
                  </a:moveTo>
                  <a:cubicBezTo>
                    <a:pt x="250" y="1"/>
                    <a:pt x="0" y="203"/>
                    <a:pt x="0" y="509"/>
                  </a:cubicBezTo>
                  <a:cubicBezTo>
                    <a:pt x="0" y="794"/>
                    <a:pt x="226" y="1021"/>
                    <a:pt x="512" y="1021"/>
                  </a:cubicBezTo>
                  <a:cubicBezTo>
                    <a:pt x="965" y="1021"/>
                    <a:pt x="1191" y="473"/>
                    <a:pt x="869" y="152"/>
                  </a:cubicBezTo>
                  <a:cubicBezTo>
                    <a:pt x="765" y="47"/>
                    <a:pt x="637" y="1"/>
                    <a:pt x="5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18"/>
            <p:cNvSpPr/>
            <p:nvPr/>
          </p:nvSpPr>
          <p:spPr>
            <a:xfrm>
              <a:off x="8530346" y="4888380"/>
              <a:ext cx="38162" cy="32687"/>
            </a:xfrm>
            <a:custGeom>
              <a:avLst/>
              <a:gdLst/>
              <a:ahLst/>
              <a:cxnLst/>
              <a:rect l="l" t="t" r="r" b="b"/>
              <a:pathLst>
                <a:path w="1192" h="1021" extrusionOk="0">
                  <a:moveTo>
                    <a:pt x="512" y="1"/>
                  </a:moveTo>
                  <a:cubicBezTo>
                    <a:pt x="251" y="1"/>
                    <a:pt x="1" y="203"/>
                    <a:pt x="1" y="509"/>
                  </a:cubicBezTo>
                  <a:cubicBezTo>
                    <a:pt x="1" y="794"/>
                    <a:pt x="227" y="1021"/>
                    <a:pt x="513" y="1021"/>
                  </a:cubicBezTo>
                  <a:cubicBezTo>
                    <a:pt x="965" y="1021"/>
                    <a:pt x="1192" y="473"/>
                    <a:pt x="870" y="152"/>
                  </a:cubicBezTo>
                  <a:cubicBezTo>
                    <a:pt x="766" y="47"/>
                    <a:pt x="638" y="1"/>
                    <a:pt x="5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18"/>
            <p:cNvSpPr/>
            <p:nvPr/>
          </p:nvSpPr>
          <p:spPr>
            <a:xfrm>
              <a:off x="8413333" y="4888380"/>
              <a:ext cx="38162" cy="32687"/>
            </a:xfrm>
            <a:custGeom>
              <a:avLst/>
              <a:gdLst/>
              <a:ahLst/>
              <a:cxnLst/>
              <a:rect l="l" t="t" r="r" b="b"/>
              <a:pathLst>
                <a:path w="1192" h="1021" extrusionOk="0">
                  <a:moveTo>
                    <a:pt x="512" y="1"/>
                  </a:moveTo>
                  <a:cubicBezTo>
                    <a:pt x="251" y="1"/>
                    <a:pt x="1" y="203"/>
                    <a:pt x="1" y="509"/>
                  </a:cubicBezTo>
                  <a:cubicBezTo>
                    <a:pt x="1" y="794"/>
                    <a:pt x="227" y="1021"/>
                    <a:pt x="501" y="1021"/>
                  </a:cubicBezTo>
                  <a:cubicBezTo>
                    <a:pt x="965" y="1021"/>
                    <a:pt x="1191" y="473"/>
                    <a:pt x="870" y="152"/>
                  </a:cubicBezTo>
                  <a:cubicBezTo>
                    <a:pt x="766" y="47"/>
                    <a:pt x="638" y="1"/>
                    <a:pt x="5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18"/>
            <p:cNvSpPr/>
            <p:nvPr/>
          </p:nvSpPr>
          <p:spPr>
            <a:xfrm>
              <a:off x="8881800" y="4777867"/>
              <a:ext cx="38162" cy="33039"/>
            </a:xfrm>
            <a:custGeom>
              <a:avLst/>
              <a:gdLst/>
              <a:ahLst/>
              <a:cxnLst/>
              <a:rect l="l" t="t" r="r" b="b"/>
              <a:pathLst>
                <a:path w="1192" h="1032" extrusionOk="0">
                  <a:moveTo>
                    <a:pt x="514" y="0"/>
                  </a:moveTo>
                  <a:cubicBezTo>
                    <a:pt x="252" y="0"/>
                    <a:pt x="1" y="205"/>
                    <a:pt x="1" y="520"/>
                  </a:cubicBezTo>
                  <a:cubicBezTo>
                    <a:pt x="1" y="794"/>
                    <a:pt x="227" y="1032"/>
                    <a:pt x="501" y="1032"/>
                  </a:cubicBezTo>
                  <a:cubicBezTo>
                    <a:pt x="965" y="1032"/>
                    <a:pt x="1191" y="472"/>
                    <a:pt x="870" y="151"/>
                  </a:cubicBezTo>
                  <a:cubicBezTo>
                    <a:pt x="766" y="47"/>
                    <a:pt x="638" y="0"/>
                    <a:pt x="51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18"/>
            <p:cNvSpPr/>
            <p:nvPr/>
          </p:nvSpPr>
          <p:spPr>
            <a:xfrm>
              <a:off x="8764403" y="4777867"/>
              <a:ext cx="38162" cy="33039"/>
            </a:xfrm>
            <a:custGeom>
              <a:avLst/>
              <a:gdLst/>
              <a:ahLst/>
              <a:cxnLst/>
              <a:rect l="l" t="t" r="r" b="b"/>
              <a:pathLst>
                <a:path w="1192" h="1032" extrusionOk="0">
                  <a:moveTo>
                    <a:pt x="513" y="0"/>
                  </a:moveTo>
                  <a:cubicBezTo>
                    <a:pt x="251" y="0"/>
                    <a:pt x="0" y="205"/>
                    <a:pt x="0" y="520"/>
                  </a:cubicBezTo>
                  <a:cubicBezTo>
                    <a:pt x="0" y="794"/>
                    <a:pt x="227" y="1032"/>
                    <a:pt x="512" y="1032"/>
                  </a:cubicBezTo>
                  <a:cubicBezTo>
                    <a:pt x="965" y="1032"/>
                    <a:pt x="1191" y="472"/>
                    <a:pt x="870" y="151"/>
                  </a:cubicBezTo>
                  <a:cubicBezTo>
                    <a:pt x="766" y="47"/>
                    <a:pt x="638" y="0"/>
                    <a:pt x="5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18"/>
            <p:cNvSpPr/>
            <p:nvPr/>
          </p:nvSpPr>
          <p:spPr>
            <a:xfrm>
              <a:off x="8647391" y="4777867"/>
              <a:ext cx="38130" cy="33039"/>
            </a:xfrm>
            <a:custGeom>
              <a:avLst/>
              <a:gdLst/>
              <a:ahLst/>
              <a:cxnLst/>
              <a:rect l="l" t="t" r="r" b="b"/>
              <a:pathLst>
                <a:path w="1191" h="1032" extrusionOk="0">
                  <a:moveTo>
                    <a:pt x="513" y="0"/>
                  </a:moveTo>
                  <a:cubicBezTo>
                    <a:pt x="251" y="0"/>
                    <a:pt x="0" y="205"/>
                    <a:pt x="0" y="520"/>
                  </a:cubicBezTo>
                  <a:cubicBezTo>
                    <a:pt x="0" y="794"/>
                    <a:pt x="226" y="1032"/>
                    <a:pt x="512" y="1032"/>
                  </a:cubicBezTo>
                  <a:cubicBezTo>
                    <a:pt x="965" y="1032"/>
                    <a:pt x="1191" y="472"/>
                    <a:pt x="869" y="151"/>
                  </a:cubicBezTo>
                  <a:cubicBezTo>
                    <a:pt x="766" y="47"/>
                    <a:pt x="638" y="0"/>
                    <a:pt x="5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18"/>
            <p:cNvSpPr/>
            <p:nvPr/>
          </p:nvSpPr>
          <p:spPr>
            <a:xfrm>
              <a:off x="8530346" y="4777867"/>
              <a:ext cx="38162" cy="33039"/>
            </a:xfrm>
            <a:custGeom>
              <a:avLst/>
              <a:gdLst/>
              <a:ahLst/>
              <a:cxnLst/>
              <a:rect l="l" t="t" r="r" b="b"/>
              <a:pathLst>
                <a:path w="1192" h="1032" extrusionOk="0">
                  <a:moveTo>
                    <a:pt x="514" y="0"/>
                  </a:moveTo>
                  <a:cubicBezTo>
                    <a:pt x="252" y="0"/>
                    <a:pt x="1" y="205"/>
                    <a:pt x="1" y="520"/>
                  </a:cubicBezTo>
                  <a:cubicBezTo>
                    <a:pt x="1" y="794"/>
                    <a:pt x="227" y="1032"/>
                    <a:pt x="513" y="1032"/>
                  </a:cubicBezTo>
                  <a:cubicBezTo>
                    <a:pt x="965" y="1032"/>
                    <a:pt x="1192" y="472"/>
                    <a:pt x="870" y="151"/>
                  </a:cubicBezTo>
                  <a:cubicBezTo>
                    <a:pt x="766" y="47"/>
                    <a:pt x="639" y="0"/>
                    <a:pt x="51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18"/>
            <p:cNvSpPr/>
            <p:nvPr/>
          </p:nvSpPr>
          <p:spPr>
            <a:xfrm>
              <a:off x="8413333" y="4777867"/>
              <a:ext cx="38162" cy="33039"/>
            </a:xfrm>
            <a:custGeom>
              <a:avLst/>
              <a:gdLst/>
              <a:ahLst/>
              <a:cxnLst/>
              <a:rect l="l" t="t" r="r" b="b"/>
              <a:pathLst>
                <a:path w="1192" h="1032" extrusionOk="0">
                  <a:moveTo>
                    <a:pt x="514" y="0"/>
                  </a:moveTo>
                  <a:cubicBezTo>
                    <a:pt x="252" y="0"/>
                    <a:pt x="1" y="205"/>
                    <a:pt x="1" y="520"/>
                  </a:cubicBezTo>
                  <a:cubicBezTo>
                    <a:pt x="1" y="794"/>
                    <a:pt x="227" y="1032"/>
                    <a:pt x="501" y="1032"/>
                  </a:cubicBezTo>
                  <a:cubicBezTo>
                    <a:pt x="965" y="1032"/>
                    <a:pt x="1191" y="472"/>
                    <a:pt x="870" y="151"/>
                  </a:cubicBezTo>
                  <a:cubicBezTo>
                    <a:pt x="766" y="47"/>
                    <a:pt x="639" y="0"/>
                    <a:pt x="51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18"/>
            <p:cNvSpPr/>
            <p:nvPr/>
          </p:nvSpPr>
          <p:spPr>
            <a:xfrm>
              <a:off x="8881800" y="4998637"/>
              <a:ext cx="38162" cy="32975"/>
            </a:xfrm>
            <a:custGeom>
              <a:avLst/>
              <a:gdLst/>
              <a:ahLst/>
              <a:cxnLst/>
              <a:rect l="l" t="t" r="r" b="b"/>
              <a:pathLst>
                <a:path w="1192" h="1030" extrusionOk="0">
                  <a:moveTo>
                    <a:pt x="519" y="0"/>
                  </a:moveTo>
                  <a:cubicBezTo>
                    <a:pt x="255" y="0"/>
                    <a:pt x="1" y="209"/>
                    <a:pt x="1" y="518"/>
                  </a:cubicBezTo>
                  <a:cubicBezTo>
                    <a:pt x="1" y="791"/>
                    <a:pt x="227" y="1029"/>
                    <a:pt x="501" y="1029"/>
                  </a:cubicBezTo>
                  <a:cubicBezTo>
                    <a:pt x="965" y="1029"/>
                    <a:pt x="1191" y="470"/>
                    <a:pt x="870" y="148"/>
                  </a:cubicBezTo>
                  <a:cubicBezTo>
                    <a:pt x="767" y="46"/>
                    <a:pt x="642" y="0"/>
                    <a:pt x="5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18"/>
            <p:cNvSpPr/>
            <p:nvPr/>
          </p:nvSpPr>
          <p:spPr>
            <a:xfrm>
              <a:off x="8764403" y="4998637"/>
              <a:ext cx="38162" cy="32975"/>
            </a:xfrm>
            <a:custGeom>
              <a:avLst/>
              <a:gdLst/>
              <a:ahLst/>
              <a:cxnLst/>
              <a:rect l="l" t="t" r="r" b="b"/>
              <a:pathLst>
                <a:path w="1192" h="1030" extrusionOk="0">
                  <a:moveTo>
                    <a:pt x="519" y="0"/>
                  </a:moveTo>
                  <a:cubicBezTo>
                    <a:pt x="255" y="0"/>
                    <a:pt x="0" y="209"/>
                    <a:pt x="0" y="518"/>
                  </a:cubicBezTo>
                  <a:cubicBezTo>
                    <a:pt x="0" y="791"/>
                    <a:pt x="239" y="1029"/>
                    <a:pt x="512" y="1029"/>
                  </a:cubicBezTo>
                  <a:cubicBezTo>
                    <a:pt x="965" y="1029"/>
                    <a:pt x="1191" y="470"/>
                    <a:pt x="870" y="148"/>
                  </a:cubicBezTo>
                  <a:cubicBezTo>
                    <a:pt x="767" y="46"/>
                    <a:pt x="642" y="0"/>
                    <a:pt x="5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18"/>
            <p:cNvSpPr/>
            <p:nvPr/>
          </p:nvSpPr>
          <p:spPr>
            <a:xfrm>
              <a:off x="8647391" y="4998637"/>
              <a:ext cx="38130" cy="32975"/>
            </a:xfrm>
            <a:custGeom>
              <a:avLst/>
              <a:gdLst/>
              <a:ahLst/>
              <a:cxnLst/>
              <a:rect l="l" t="t" r="r" b="b"/>
              <a:pathLst>
                <a:path w="1191" h="1030" extrusionOk="0">
                  <a:moveTo>
                    <a:pt x="518" y="0"/>
                  </a:moveTo>
                  <a:cubicBezTo>
                    <a:pt x="255" y="0"/>
                    <a:pt x="0" y="209"/>
                    <a:pt x="0" y="518"/>
                  </a:cubicBezTo>
                  <a:cubicBezTo>
                    <a:pt x="0" y="791"/>
                    <a:pt x="226" y="1029"/>
                    <a:pt x="512" y="1029"/>
                  </a:cubicBezTo>
                  <a:cubicBezTo>
                    <a:pt x="965" y="1029"/>
                    <a:pt x="1191" y="470"/>
                    <a:pt x="869" y="148"/>
                  </a:cubicBezTo>
                  <a:cubicBezTo>
                    <a:pt x="767" y="46"/>
                    <a:pt x="642" y="0"/>
                    <a:pt x="5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18"/>
            <p:cNvSpPr/>
            <p:nvPr/>
          </p:nvSpPr>
          <p:spPr>
            <a:xfrm>
              <a:off x="8530346" y="4998637"/>
              <a:ext cx="38162" cy="32975"/>
            </a:xfrm>
            <a:custGeom>
              <a:avLst/>
              <a:gdLst/>
              <a:ahLst/>
              <a:cxnLst/>
              <a:rect l="l" t="t" r="r" b="b"/>
              <a:pathLst>
                <a:path w="1192" h="1030" extrusionOk="0">
                  <a:moveTo>
                    <a:pt x="519" y="0"/>
                  </a:moveTo>
                  <a:cubicBezTo>
                    <a:pt x="255" y="0"/>
                    <a:pt x="1" y="209"/>
                    <a:pt x="1" y="518"/>
                  </a:cubicBezTo>
                  <a:cubicBezTo>
                    <a:pt x="1" y="791"/>
                    <a:pt x="227" y="1029"/>
                    <a:pt x="513" y="1029"/>
                  </a:cubicBezTo>
                  <a:cubicBezTo>
                    <a:pt x="965" y="1029"/>
                    <a:pt x="1192" y="470"/>
                    <a:pt x="870" y="148"/>
                  </a:cubicBezTo>
                  <a:cubicBezTo>
                    <a:pt x="768" y="46"/>
                    <a:pt x="642" y="0"/>
                    <a:pt x="5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18"/>
            <p:cNvSpPr/>
            <p:nvPr/>
          </p:nvSpPr>
          <p:spPr>
            <a:xfrm>
              <a:off x="8413333" y="4998637"/>
              <a:ext cx="38162" cy="32975"/>
            </a:xfrm>
            <a:custGeom>
              <a:avLst/>
              <a:gdLst/>
              <a:ahLst/>
              <a:cxnLst/>
              <a:rect l="l" t="t" r="r" b="b"/>
              <a:pathLst>
                <a:path w="1192" h="1030" extrusionOk="0">
                  <a:moveTo>
                    <a:pt x="519" y="0"/>
                  </a:moveTo>
                  <a:cubicBezTo>
                    <a:pt x="255" y="0"/>
                    <a:pt x="1" y="209"/>
                    <a:pt x="1" y="518"/>
                  </a:cubicBezTo>
                  <a:cubicBezTo>
                    <a:pt x="1" y="791"/>
                    <a:pt x="227" y="1029"/>
                    <a:pt x="501" y="1029"/>
                  </a:cubicBezTo>
                  <a:cubicBezTo>
                    <a:pt x="965" y="1029"/>
                    <a:pt x="1191" y="470"/>
                    <a:pt x="870" y="148"/>
                  </a:cubicBezTo>
                  <a:cubicBezTo>
                    <a:pt x="768" y="46"/>
                    <a:pt x="642" y="0"/>
                    <a:pt x="5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18"/>
            <p:cNvSpPr/>
            <p:nvPr/>
          </p:nvSpPr>
          <p:spPr>
            <a:xfrm>
              <a:off x="8369505" y="4354255"/>
              <a:ext cx="585138" cy="79685"/>
            </a:xfrm>
            <a:custGeom>
              <a:avLst/>
              <a:gdLst/>
              <a:ahLst/>
              <a:cxnLst/>
              <a:rect l="l" t="t" r="r" b="b"/>
              <a:pathLst>
                <a:path w="18277" h="2489" extrusionOk="0">
                  <a:moveTo>
                    <a:pt x="1882" y="0"/>
                  </a:moveTo>
                  <a:lnTo>
                    <a:pt x="1" y="1893"/>
                  </a:lnTo>
                  <a:lnTo>
                    <a:pt x="334" y="2215"/>
                  </a:lnTo>
                  <a:lnTo>
                    <a:pt x="1882" y="655"/>
                  </a:lnTo>
                  <a:lnTo>
                    <a:pt x="3691" y="2489"/>
                  </a:lnTo>
                  <a:lnTo>
                    <a:pt x="5513" y="655"/>
                  </a:lnTo>
                  <a:lnTo>
                    <a:pt x="7323" y="2489"/>
                  </a:lnTo>
                  <a:lnTo>
                    <a:pt x="9145" y="655"/>
                  </a:lnTo>
                  <a:lnTo>
                    <a:pt x="10966" y="2489"/>
                  </a:lnTo>
                  <a:lnTo>
                    <a:pt x="12776" y="655"/>
                  </a:lnTo>
                  <a:lnTo>
                    <a:pt x="14598" y="2489"/>
                  </a:lnTo>
                  <a:lnTo>
                    <a:pt x="16407" y="655"/>
                  </a:lnTo>
                  <a:lnTo>
                    <a:pt x="17955" y="2215"/>
                  </a:lnTo>
                  <a:lnTo>
                    <a:pt x="18277" y="1893"/>
                  </a:lnTo>
                  <a:lnTo>
                    <a:pt x="16407" y="0"/>
                  </a:lnTo>
                  <a:lnTo>
                    <a:pt x="14598" y="1834"/>
                  </a:lnTo>
                  <a:lnTo>
                    <a:pt x="12776" y="0"/>
                  </a:lnTo>
                  <a:lnTo>
                    <a:pt x="10966" y="1846"/>
                  </a:lnTo>
                  <a:lnTo>
                    <a:pt x="9145" y="0"/>
                  </a:lnTo>
                  <a:lnTo>
                    <a:pt x="7323" y="1834"/>
                  </a:lnTo>
                  <a:lnTo>
                    <a:pt x="5513" y="0"/>
                  </a:lnTo>
                  <a:lnTo>
                    <a:pt x="3691" y="1846"/>
                  </a:lnTo>
                  <a:lnTo>
                    <a:pt x="188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18"/>
            <p:cNvSpPr/>
            <p:nvPr/>
          </p:nvSpPr>
          <p:spPr>
            <a:xfrm>
              <a:off x="8834931" y="4507091"/>
              <a:ext cx="123130" cy="123162"/>
            </a:xfrm>
            <a:custGeom>
              <a:avLst/>
              <a:gdLst/>
              <a:ahLst/>
              <a:cxnLst/>
              <a:rect l="l" t="t" r="r" b="b"/>
              <a:pathLst>
                <a:path w="3846" h="3847" extrusionOk="0">
                  <a:moveTo>
                    <a:pt x="1560" y="1"/>
                  </a:moveTo>
                  <a:lnTo>
                    <a:pt x="1560" y="1560"/>
                  </a:lnTo>
                  <a:lnTo>
                    <a:pt x="0" y="1560"/>
                  </a:lnTo>
                  <a:lnTo>
                    <a:pt x="0" y="2287"/>
                  </a:lnTo>
                  <a:lnTo>
                    <a:pt x="1560" y="2287"/>
                  </a:lnTo>
                  <a:lnTo>
                    <a:pt x="1560" y="3846"/>
                  </a:lnTo>
                  <a:lnTo>
                    <a:pt x="2286" y="3846"/>
                  </a:lnTo>
                  <a:lnTo>
                    <a:pt x="2286" y="2287"/>
                  </a:lnTo>
                  <a:lnTo>
                    <a:pt x="3846" y="2287"/>
                  </a:lnTo>
                  <a:lnTo>
                    <a:pt x="3846" y="1560"/>
                  </a:lnTo>
                  <a:lnTo>
                    <a:pt x="2286" y="1560"/>
                  </a:lnTo>
                  <a:lnTo>
                    <a:pt x="22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39" name="Google Shape;839;p18"/>
          <p:cNvGrpSpPr/>
          <p:nvPr/>
        </p:nvGrpSpPr>
        <p:grpSpPr>
          <a:xfrm>
            <a:off x="8684322" y="4723215"/>
            <a:ext cx="279631" cy="259804"/>
            <a:chOff x="6672" y="3464315"/>
            <a:chExt cx="279631" cy="259804"/>
          </a:xfrm>
        </p:grpSpPr>
        <p:sp>
          <p:nvSpPr>
            <p:cNvPr id="840" name="Google Shape;840;p18"/>
            <p:cNvSpPr/>
            <p:nvPr/>
          </p:nvSpPr>
          <p:spPr>
            <a:xfrm>
              <a:off x="246938" y="3577534"/>
              <a:ext cx="39365" cy="33526"/>
            </a:xfrm>
            <a:custGeom>
              <a:avLst/>
              <a:gdLst/>
              <a:ahLst/>
              <a:cxnLst/>
              <a:rect l="l" t="t" r="r" b="b"/>
              <a:pathLst>
                <a:path w="1227" h="1045" extrusionOk="0">
                  <a:moveTo>
                    <a:pt x="526" y="1"/>
                  </a:moveTo>
                  <a:cubicBezTo>
                    <a:pt x="257" y="1"/>
                    <a:pt x="1" y="206"/>
                    <a:pt x="1" y="520"/>
                  </a:cubicBezTo>
                  <a:cubicBezTo>
                    <a:pt x="1" y="806"/>
                    <a:pt x="239" y="1044"/>
                    <a:pt x="524" y="1044"/>
                  </a:cubicBezTo>
                  <a:cubicBezTo>
                    <a:pt x="989" y="1044"/>
                    <a:pt x="1227" y="484"/>
                    <a:pt x="894" y="151"/>
                  </a:cubicBezTo>
                  <a:cubicBezTo>
                    <a:pt x="786" y="47"/>
                    <a:pt x="655" y="1"/>
                    <a:pt x="5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18"/>
            <p:cNvSpPr/>
            <p:nvPr/>
          </p:nvSpPr>
          <p:spPr>
            <a:xfrm>
              <a:off x="126982" y="3577534"/>
              <a:ext cx="39012" cy="33526"/>
            </a:xfrm>
            <a:custGeom>
              <a:avLst/>
              <a:gdLst/>
              <a:ahLst/>
              <a:cxnLst/>
              <a:rect l="l" t="t" r="r" b="b"/>
              <a:pathLst>
                <a:path w="1216" h="1045" extrusionOk="0">
                  <a:moveTo>
                    <a:pt x="527" y="1"/>
                  </a:moveTo>
                  <a:cubicBezTo>
                    <a:pt x="257" y="1"/>
                    <a:pt x="1" y="206"/>
                    <a:pt x="1" y="520"/>
                  </a:cubicBezTo>
                  <a:cubicBezTo>
                    <a:pt x="1" y="806"/>
                    <a:pt x="227" y="1044"/>
                    <a:pt x="525" y="1044"/>
                  </a:cubicBezTo>
                  <a:cubicBezTo>
                    <a:pt x="989" y="1044"/>
                    <a:pt x="1215" y="484"/>
                    <a:pt x="894" y="151"/>
                  </a:cubicBezTo>
                  <a:cubicBezTo>
                    <a:pt x="786" y="47"/>
                    <a:pt x="655" y="1"/>
                    <a:pt x="52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18"/>
            <p:cNvSpPr/>
            <p:nvPr/>
          </p:nvSpPr>
          <p:spPr>
            <a:xfrm>
              <a:off x="6672" y="3577374"/>
              <a:ext cx="39365" cy="33687"/>
            </a:xfrm>
            <a:custGeom>
              <a:avLst/>
              <a:gdLst/>
              <a:ahLst/>
              <a:cxnLst/>
              <a:rect l="l" t="t" r="r" b="b"/>
              <a:pathLst>
                <a:path w="1227" h="1050" extrusionOk="0">
                  <a:moveTo>
                    <a:pt x="531" y="0"/>
                  </a:moveTo>
                  <a:cubicBezTo>
                    <a:pt x="262" y="0"/>
                    <a:pt x="1" y="211"/>
                    <a:pt x="1" y="525"/>
                  </a:cubicBezTo>
                  <a:cubicBezTo>
                    <a:pt x="1" y="811"/>
                    <a:pt x="239" y="1049"/>
                    <a:pt x="524" y="1049"/>
                  </a:cubicBezTo>
                  <a:cubicBezTo>
                    <a:pt x="989" y="1049"/>
                    <a:pt x="1227" y="489"/>
                    <a:pt x="893" y="156"/>
                  </a:cubicBezTo>
                  <a:cubicBezTo>
                    <a:pt x="790" y="48"/>
                    <a:pt x="660" y="0"/>
                    <a:pt x="53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18"/>
            <p:cNvSpPr/>
            <p:nvPr/>
          </p:nvSpPr>
          <p:spPr>
            <a:xfrm>
              <a:off x="246938" y="3464315"/>
              <a:ext cx="39365" cy="33655"/>
            </a:xfrm>
            <a:custGeom>
              <a:avLst/>
              <a:gdLst/>
              <a:ahLst/>
              <a:cxnLst/>
              <a:rect l="l" t="t" r="r" b="b"/>
              <a:pathLst>
                <a:path w="1227" h="1049" extrusionOk="0">
                  <a:moveTo>
                    <a:pt x="526" y="0"/>
                  </a:moveTo>
                  <a:cubicBezTo>
                    <a:pt x="257" y="0"/>
                    <a:pt x="1" y="211"/>
                    <a:pt x="1" y="525"/>
                  </a:cubicBezTo>
                  <a:cubicBezTo>
                    <a:pt x="1" y="811"/>
                    <a:pt x="239" y="1049"/>
                    <a:pt x="524" y="1049"/>
                  </a:cubicBezTo>
                  <a:cubicBezTo>
                    <a:pt x="989" y="1049"/>
                    <a:pt x="1227" y="489"/>
                    <a:pt x="894" y="156"/>
                  </a:cubicBezTo>
                  <a:cubicBezTo>
                    <a:pt x="786" y="48"/>
                    <a:pt x="654" y="0"/>
                    <a:pt x="52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18"/>
            <p:cNvSpPr/>
            <p:nvPr/>
          </p:nvSpPr>
          <p:spPr>
            <a:xfrm>
              <a:off x="126982" y="3464315"/>
              <a:ext cx="39012" cy="33655"/>
            </a:xfrm>
            <a:custGeom>
              <a:avLst/>
              <a:gdLst/>
              <a:ahLst/>
              <a:cxnLst/>
              <a:rect l="l" t="t" r="r" b="b"/>
              <a:pathLst>
                <a:path w="1216" h="1049" extrusionOk="0">
                  <a:moveTo>
                    <a:pt x="523" y="0"/>
                  </a:moveTo>
                  <a:cubicBezTo>
                    <a:pt x="257" y="0"/>
                    <a:pt x="1" y="211"/>
                    <a:pt x="1" y="525"/>
                  </a:cubicBezTo>
                  <a:cubicBezTo>
                    <a:pt x="1" y="811"/>
                    <a:pt x="227" y="1049"/>
                    <a:pt x="525" y="1049"/>
                  </a:cubicBezTo>
                  <a:cubicBezTo>
                    <a:pt x="989" y="1049"/>
                    <a:pt x="1215" y="489"/>
                    <a:pt x="882" y="156"/>
                  </a:cubicBezTo>
                  <a:cubicBezTo>
                    <a:pt x="778" y="48"/>
                    <a:pt x="649" y="0"/>
                    <a:pt x="5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18"/>
            <p:cNvSpPr/>
            <p:nvPr/>
          </p:nvSpPr>
          <p:spPr>
            <a:xfrm>
              <a:off x="6672" y="3464315"/>
              <a:ext cx="39365" cy="33655"/>
            </a:xfrm>
            <a:custGeom>
              <a:avLst/>
              <a:gdLst/>
              <a:ahLst/>
              <a:cxnLst/>
              <a:rect l="l" t="t" r="r" b="b"/>
              <a:pathLst>
                <a:path w="1227" h="1049" extrusionOk="0">
                  <a:moveTo>
                    <a:pt x="531" y="0"/>
                  </a:moveTo>
                  <a:cubicBezTo>
                    <a:pt x="262" y="0"/>
                    <a:pt x="1" y="211"/>
                    <a:pt x="1" y="525"/>
                  </a:cubicBezTo>
                  <a:cubicBezTo>
                    <a:pt x="1" y="811"/>
                    <a:pt x="239" y="1049"/>
                    <a:pt x="524" y="1049"/>
                  </a:cubicBezTo>
                  <a:cubicBezTo>
                    <a:pt x="989" y="1049"/>
                    <a:pt x="1227" y="489"/>
                    <a:pt x="893" y="156"/>
                  </a:cubicBezTo>
                  <a:cubicBezTo>
                    <a:pt x="790" y="48"/>
                    <a:pt x="660" y="0"/>
                    <a:pt x="53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18"/>
            <p:cNvSpPr/>
            <p:nvPr/>
          </p:nvSpPr>
          <p:spPr>
            <a:xfrm>
              <a:off x="246938" y="3690721"/>
              <a:ext cx="39365" cy="33398"/>
            </a:xfrm>
            <a:custGeom>
              <a:avLst/>
              <a:gdLst/>
              <a:ahLst/>
              <a:cxnLst/>
              <a:rect l="l" t="t" r="r" b="b"/>
              <a:pathLst>
                <a:path w="1227" h="1041" extrusionOk="0">
                  <a:moveTo>
                    <a:pt x="521" y="1"/>
                  </a:moveTo>
                  <a:cubicBezTo>
                    <a:pt x="254" y="1"/>
                    <a:pt x="1" y="208"/>
                    <a:pt x="1" y="528"/>
                  </a:cubicBezTo>
                  <a:cubicBezTo>
                    <a:pt x="1" y="814"/>
                    <a:pt x="239" y="1040"/>
                    <a:pt x="524" y="1040"/>
                  </a:cubicBezTo>
                  <a:cubicBezTo>
                    <a:pt x="989" y="1040"/>
                    <a:pt x="1227" y="481"/>
                    <a:pt x="894" y="159"/>
                  </a:cubicBezTo>
                  <a:cubicBezTo>
                    <a:pt x="784" y="50"/>
                    <a:pt x="651" y="1"/>
                    <a:pt x="52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18"/>
            <p:cNvSpPr/>
            <p:nvPr/>
          </p:nvSpPr>
          <p:spPr>
            <a:xfrm>
              <a:off x="126982" y="3690625"/>
              <a:ext cx="39012" cy="33494"/>
            </a:xfrm>
            <a:custGeom>
              <a:avLst/>
              <a:gdLst/>
              <a:ahLst/>
              <a:cxnLst/>
              <a:rect l="l" t="t" r="r" b="b"/>
              <a:pathLst>
                <a:path w="1216" h="1044" extrusionOk="0">
                  <a:moveTo>
                    <a:pt x="525" y="0"/>
                  </a:moveTo>
                  <a:cubicBezTo>
                    <a:pt x="259" y="0"/>
                    <a:pt x="1" y="208"/>
                    <a:pt x="1" y="531"/>
                  </a:cubicBezTo>
                  <a:cubicBezTo>
                    <a:pt x="1" y="817"/>
                    <a:pt x="227" y="1043"/>
                    <a:pt x="525" y="1043"/>
                  </a:cubicBezTo>
                  <a:cubicBezTo>
                    <a:pt x="989" y="1043"/>
                    <a:pt x="1215" y="484"/>
                    <a:pt x="882" y="150"/>
                  </a:cubicBezTo>
                  <a:cubicBezTo>
                    <a:pt x="779" y="47"/>
                    <a:pt x="651" y="0"/>
                    <a:pt x="5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18"/>
            <p:cNvSpPr/>
            <p:nvPr/>
          </p:nvSpPr>
          <p:spPr>
            <a:xfrm>
              <a:off x="6672" y="3690625"/>
              <a:ext cx="39365" cy="33494"/>
            </a:xfrm>
            <a:custGeom>
              <a:avLst/>
              <a:gdLst/>
              <a:ahLst/>
              <a:cxnLst/>
              <a:rect l="l" t="t" r="r" b="b"/>
              <a:pathLst>
                <a:path w="1227" h="1044" extrusionOk="0">
                  <a:moveTo>
                    <a:pt x="528" y="0"/>
                  </a:moveTo>
                  <a:cubicBezTo>
                    <a:pt x="258" y="0"/>
                    <a:pt x="1" y="208"/>
                    <a:pt x="1" y="531"/>
                  </a:cubicBezTo>
                  <a:cubicBezTo>
                    <a:pt x="1" y="817"/>
                    <a:pt x="239" y="1043"/>
                    <a:pt x="524" y="1043"/>
                  </a:cubicBezTo>
                  <a:cubicBezTo>
                    <a:pt x="989" y="1043"/>
                    <a:pt x="1227" y="484"/>
                    <a:pt x="893" y="150"/>
                  </a:cubicBezTo>
                  <a:cubicBezTo>
                    <a:pt x="786" y="47"/>
                    <a:pt x="656" y="0"/>
                    <a:pt x="52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9" name="Google Shape;849;p18"/>
          <p:cNvSpPr/>
          <p:nvPr/>
        </p:nvSpPr>
        <p:spPr>
          <a:xfrm>
            <a:off x="8857713" y="4416280"/>
            <a:ext cx="106225" cy="105840"/>
          </a:xfrm>
          <a:custGeom>
            <a:avLst/>
            <a:gdLst/>
            <a:ahLst/>
            <a:cxnLst/>
            <a:rect l="l" t="t" r="r" b="b"/>
            <a:pathLst>
              <a:path w="3311" h="3299" extrusionOk="0">
                <a:moveTo>
                  <a:pt x="525" y="1"/>
                </a:moveTo>
                <a:lnTo>
                  <a:pt x="1" y="524"/>
                </a:lnTo>
                <a:lnTo>
                  <a:pt x="1132" y="1656"/>
                </a:lnTo>
                <a:lnTo>
                  <a:pt x="1" y="2775"/>
                </a:lnTo>
                <a:lnTo>
                  <a:pt x="525" y="3299"/>
                </a:lnTo>
                <a:lnTo>
                  <a:pt x="1656" y="2179"/>
                </a:lnTo>
                <a:lnTo>
                  <a:pt x="2775" y="3299"/>
                </a:lnTo>
                <a:lnTo>
                  <a:pt x="3311" y="2775"/>
                </a:lnTo>
                <a:lnTo>
                  <a:pt x="2180" y="1656"/>
                </a:lnTo>
                <a:lnTo>
                  <a:pt x="3311" y="524"/>
                </a:lnTo>
                <a:lnTo>
                  <a:pt x="2775" y="1"/>
                </a:lnTo>
                <a:lnTo>
                  <a:pt x="1656" y="1132"/>
                </a:lnTo>
                <a:lnTo>
                  <a:pt x="52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18"/>
          <p:cNvSpPr txBox="1">
            <a:spLocks noGrp="1"/>
          </p:cNvSpPr>
          <p:nvPr>
            <p:ph type="title"/>
          </p:nvPr>
        </p:nvSpPr>
        <p:spPr>
          <a:xfrm>
            <a:off x="3450025" y="1792575"/>
            <a:ext cx="4980900" cy="9498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2"/>
              </a:buClr>
              <a:buSzPts val="4200"/>
              <a:buNone/>
              <a:defRPr sz="4200">
                <a:solidFill>
                  <a:schemeClr val="accent2"/>
                </a:solidFill>
              </a:defRPr>
            </a:lvl1pPr>
            <a:lvl2pPr lvl="1" algn="ctr" rtl="0">
              <a:spcBef>
                <a:spcPts val="0"/>
              </a:spcBef>
              <a:spcAft>
                <a:spcPts val="0"/>
              </a:spcAft>
              <a:buClr>
                <a:schemeClr val="lt2"/>
              </a:buClr>
              <a:buSzPts val="4200"/>
              <a:buNone/>
              <a:defRPr sz="4200">
                <a:solidFill>
                  <a:schemeClr val="lt2"/>
                </a:solidFill>
              </a:defRPr>
            </a:lvl2pPr>
            <a:lvl3pPr lvl="2" algn="ctr" rtl="0">
              <a:spcBef>
                <a:spcPts val="0"/>
              </a:spcBef>
              <a:spcAft>
                <a:spcPts val="0"/>
              </a:spcAft>
              <a:buClr>
                <a:schemeClr val="lt2"/>
              </a:buClr>
              <a:buSzPts val="4200"/>
              <a:buNone/>
              <a:defRPr sz="4200">
                <a:solidFill>
                  <a:schemeClr val="lt2"/>
                </a:solidFill>
              </a:defRPr>
            </a:lvl3pPr>
            <a:lvl4pPr lvl="3" algn="ctr" rtl="0">
              <a:spcBef>
                <a:spcPts val="0"/>
              </a:spcBef>
              <a:spcAft>
                <a:spcPts val="0"/>
              </a:spcAft>
              <a:buClr>
                <a:schemeClr val="lt2"/>
              </a:buClr>
              <a:buSzPts val="4200"/>
              <a:buNone/>
              <a:defRPr sz="4200">
                <a:solidFill>
                  <a:schemeClr val="lt2"/>
                </a:solidFill>
              </a:defRPr>
            </a:lvl4pPr>
            <a:lvl5pPr lvl="4" algn="ctr" rtl="0">
              <a:spcBef>
                <a:spcPts val="0"/>
              </a:spcBef>
              <a:spcAft>
                <a:spcPts val="0"/>
              </a:spcAft>
              <a:buClr>
                <a:schemeClr val="lt2"/>
              </a:buClr>
              <a:buSzPts val="4200"/>
              <a:buNone/>
              <a:defRPr sz="4200">
                <a:solidFill>
                  <a:schemeClr val="lt2"/>
                </a:solidFill>
              </a:defRPr>
            </a:lvl5pPr>
            <a:lvl6pPr lvl="5" algn="ctr" rtl="0">
              <a:spcBef>
                <a:spcPts val="0"/>
              </a:spcBef>
              <a:spcAft>
                <a:spcPts val="0"/>
              </a:spcAft>
              <a:buClr>
                <a:schemeClr val="lt2"/>
              </a:buClr>
              <a:buSzPts val="4200"/>
              <a:buNone/>
              <a:defRPr sz="4200">
                <a:solidFill>
                  <a:schemeClr val="lt2"/>
                </a:solidFill>
              </a:defRPr>
            </a:lvl6pPr>
            <a:lvl7pPr lvl="6" algn="ctr" rtl="0">
              <a:spcBef>
                <a:spcPts val="0"/>
              </a:spcBef>
              <a:spcAft>
                <a:spcPts val="0"/>
              </a:spcAft>
              <a:buClr>
                <a:schemeClr val="lt2"/>
              </a:buClr>
              <a:buSzPts val="4200"/>
              <a:buNone/>
              <a:defRPr sz="4200">
                <a:solidFill>
                  <a:schemeClr val="lt2"/>
                </a:solidFill>
              </a:defRPr>
            </a:lvl7pPr>
            <a:lvl8pPr lvl="7" algn="ctr" rtl="0">
              <a:spcBef>
                <a:spcPts val="0"/>
              </a:spcBef>
              <a:spcAft>
                <a:spcPts val="0"/>
              </a:spcAft>
              <a:buClr>
                <a:schemeClr val="lt2"/>
              </a:buClr>
              <a:buSzPts val="4200"/>
              <a:buNone/>
              <a:defRPr sz="4200">
                <a:solidFill>
                  <a:schemeClr val="lt2"/>
                </a:solidFill>
              </a:defRPr>
            </a:lvl8pPr>
            <a:lvl9pPr lvl="8" algn="ctr" rtl="0">
              <a:spcBef>
                <a:spcPts val="0"/>
              </a:spcBef>
              <a:spcAft>
                <a:spcPts val="0"/>
              </a:spcAft>
              <a:buClr>
                <a:schemeClr val="lt2"/>
              </a:buClr>
              <a:buSzPts val="4200"/>
              <a:buNone/>
              <a:defRPr sz="4200">
                <a:solidFill>
                  <a:schemeClr val="lt2"/>
                </a:solidFill>
              </a:defRPr>
            </a:lvl9pPr>
          </a:lstStyle>
          <a:p>
            <a:endParaRPr/>
          </a:p>
        </p:txBody>
      </p:sp>
      <p:sp>
        <p:nvSpPr>
          <p:cNvPr id="851" name="Google Shape;851;p18"/>
          <p:cNvSpPr txBox="1">
            <a:spLocks noGrp="1"/>
          </p:cNvSpPr>
          <p:nvPr>
            <p:ph type="subTitle" idx="1"/>
          </p:nvPr>
        </p:nvSpPr>
        <p:spPr>
          <a:xfrm>
            <a:off x="4586575" y="2857275"/>
            <a:ext cx="2707800" cy="801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Tree>
    <p:extLst>
      <p:ext uri="{BB962C8B-B14F-4D97-AF65-F5344CB8AC3E}">
        <p14:creationId xmlns:p14="http://schemas.microsoft.com/office/powerpoint/2010/main" val="3203990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43"/>
        <p:cNvGrpSpPr/>
        <p:nvPr/>
      </p:nvGrpSpPr>
      <p:grpSpPr>
        <a:xfrm>
          <a:off x="0" y="0"/>
          <a:ext cx="0" cy="0"/>
          <a:chOff x="0" y="0"/>
          <a:chExt cx="0" cy="0"/>
        </a:xfrm>
      </p:grpSpPr>
      <p:sp>
        <p:nvSpPr>
          <p:cNvPr id="444" name="Google Shape;444;p9"/>
          <p:cNvSpPr/>
          <p:nvPr/>
        </p:nvSpPr>
        <p:spPr>
          <a:xfrm>
            <a:off x="-3000" y="325"/>
            <a:ext cx="2608717" cy="5143367"/>
          </a:xfrm>
          <a:custGeom>
            <a:avLst/>
            <a:gdLst/>
            <a:ahLst/>
            <a:cxnLst/>
            <a:rect l="l" t="t" r="r" b="b"/>
            <a:pathLst>
              <a:path w="39589" h="128040" extrusionOk="0">
                <a:moveTo>
                  <a:pt x="0" y="0"/>
                </a:moveTo>
                <a:lnTo>
                  <a:pt x="0" y="128040"/>
                </a:lnTo>
                <a:lnTo>
                  <a:pt x="39588" y="128040"/>
                </a:lnTo>
                <a:lnTo>
                  <a:pt x="3958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9"/>
          <p:cNvSpPr/>
          <p:nvPr/>
        </p:nvSpPr>
        <p:spPr>
          <a:xfrm>
            <a:off x="191875" y="1216900"/>
            <a:ext cx="2942151" cy="3098613"/>
          </a:xfrm>
          <a:custGeom>
            <a:avLst/>
            <a:gdLst/>
            <a:ahLst/>
            <a:cxnLst/>
            <a:rect l="l" t="t" r="r" b="b"/>
            <a:pathLst>
              <a:path w="83094" h="83095" extrusionOk="0">
                <a:moveTo>
                  <a:pt x="0" y="1"/>
                </a:moveTo>
                <a:lnTo>
                  <a:pt x="0" y="83094"/>
                </a:lnTo>
                <a:lnTo>
                  <a:pt x="83094" y="83094"/>
                </a:lnTo>
                <a:lnTo>
                  <a:pt x="8309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9"/>
          <p:cNvSpPr/>
          <p:nvPr/>
        </p:nvSpPr>
        <p:spPr>
          <a:xfrm>
            <a:off x="358588" y="1392549"/>
            <a:ext cx="2608736" cy="2747328"/>
          </a:xfrm>
          <a:custGeom>
            <a:avLst/>
            <a:gdLst/>
            <a:ahLst/>
            <a:cxnLst/>
            <a:rect l="l" t="t" r="r" b="b"/>
            <a:pathLst>
              <a:path w="83094" h="83095" extrusionOk="0">
                <a:moveTo>
                  <a:pt x="0" y="1"/>
                </a:moveTo>
                <a:lnTo>
                  <a:pt x="0" y="83094"/>
                </a:lnTo>
                <a:lnTo>
                  <a:pt x="83094" y="83094"/>
                </a:lnTo>
                <a:lnTo>
                  <a:pt x="8309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7" name="Google Shape;447;p9"/>
          <p:cNvGrpSpPr/>
          <p:nvPr/>
        </p:nvGrpSpPr>
        <p:grpSpPr>
          <a:xfrm>
            <a:off x="2703986" y="3553936"/>
            <a:ext cx="154517" cy="442886"/>
            <a:chOff x="8846561" y="2782361"/>
            <a:chExt cx="154517" cy="442886"/>
          </a:xfrm>
        </p:grpSpPr>
        <p:sp>
          <p:nvSpPr>
            <p:cNvPr id="448" name="Google Shape;448;p9"/>
            <p:cNvSpPr/>
            <p:nvPr/>
          </p:nvSpPr>
          <p:spPr>
            <a:xfrm>
              <a:off x="8846561" y="2782361"/>
              <a:ext cx="154517" cy="154132"/>
            </a:xfrm>
            <a:custGeom>
              <a:avLst/>
              <a:gdLst/>
              <a:ahLst/>
              <a:cxnLst/>
              <a:rect l="l" t="t" r="r" b="b"/>
              <a:pathLst>
                <a:path w="4823" h="4811" extrusionOk="0">
                  <a:moveTo>
                    <a:pt x="762" y="1"/>
                  </a:moveTo>
                  <a:lnTo>
                    <a:pt x="0" y="763"/>
                  </a:lnTo>
                  <a:lnTo>
                    <a:pt x="1643" y="2406"/>
                  </a:lnTo>
                  <a:lnTo>
                    <a:pt x="0" y="4049"/>
                  </a:lnTo>
                  <a:lnTo>
                    <a:pt x="762" y="4811"/>
                  </a:lnTo>
                  <a:lnTo>
                    <a:pt x="2417" y="3168"/>
                  </a:lnTo>
                  <a:lnTo>
                    <a:pt x="4060" y="4811"/>
                  </a:lnTo>
                  <a:lnTo>
                    <a:pt x="4822" y="4049"/>
                  </a:lnTo>
                  <a:lnTo>
                    <a:pt x="3179" y="2406"/>
                  </a:lnTo>
                  <a:lnTo>
                    <a:pt x="4822" y="763"/>
                  </a:lnTo>
                  <a:lnTo>
                    <a:pt x="4060" y="1"/>
                  </a:lnTo>
                  <a:lnTo>
                    <a:pt x="2417" y="1644"/>
                  </a:lnTo>
                  <a:lnTo>
                    <a:pt x="76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9"/>
            <p:cNvSpPr/>
            <p:nvPr/>
          </p:nvSpPr>
          <p:spPr>
            <a:xfrm>
              <a:off x="8846561" y="3070730"/>
              <a:ext cx="154517" cy="154517"/>
            </a:xfrm>
            <a:custGeom>
              <a:avLst/>
              <a:gdLst/>
              <a:ahLst/>
              <a:cxnLst/>
              <a:rect l="l" t="t" r="r" b="b"/>
              <a:pathLst>
                <a:path w="4823" h="4823" extrusionOk="0">
                  <a:moveTo>
                    <a:pt x="762" y="1"/>
                  </a:moveTo>
                  <a:lnTo>
                    <a:pt x="0" y="763"/>
                  </a:lnTo>
                  <a:lnTo>
                    <a:pt x="1643" y="2406"/>
                  </a:lnTo>
                  <a:lnTo>
                    <a:pt x="0" y="4061"/>
                  </a:lnTo>
                  <a:lnTo>
                    <a:pt x="762" y="4823"/>
                  </a:lnTo>
                  <a:lnTo>
                    <a:pt x="2417" y="3180"/>
                  </a:lnTo>
                  <a:lnTo>
                    <a:pt x="4060" y="4823"/>
                  </a:lnTo>
                  <a:lnTo>
                    <a:pt x="4822" y="4061"/>
                  </a:lnTo>
                  <a:lnTo>
                    <a:pt x="3179" y="2406"/>
                  </a:lnTo>
                  <a:lnTo>
                    <a:pt x="4822" y="763"/>
                  </a:lnTo>
                  <a:lnTo>
                    <a:pt x="4060" y="1"/>
                  </a:lnTo>
                  <a:lnTo>
                    <a:pt x="2417" y="1644"/>
                  </a:lnTo>
                  <a:lnTo>
                    <a:pt x="76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0" name="Google Shape;450;p9"/>
          <p:cNvSpPr/>
          <p:nvPr/>
        </p:nvSpPr>
        <p:spPr>
          <a:xfrm rot="10800000" flipH="1">
            <a:off x="492791" y="1626815"/>
            <a:ext cx="152595" cy="152627"/>
          </a:xfrm>
          <a:custGeom>
            <a:avLst/>
            <a:gdLst/>
            <a:ahLst/>
            <a:cxnLst/>
            <a:rect l="l" t="t" r="r" b="b"/>
            <a:pathLst>
              <a:path w="4763" h="4764" extrusionOk="0">
                <a:moveTo>
                  <a:pt x="0" y="1"/>
                </a:moveTo>
                <a:lnTo>
                  <a:pt x="0" y="4763"/>
                </a:lnTo>
                <a:lnTo>
                  <a:pt x="4763" y="4763"/>
                </a:lnTo>
                <a:lnTo>
                  <a:pt x="476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1" name="Google Shape;451;p9"/>
          <p:cNvGrpSpPr/>
          <p:nvPr/>
        </p:nvGrpSpPr>
        <p:grpSpPr>
          <a:xfrm rot="10800000" flipH="1">
            <a:off x="478486" y="1920939"/>
            <a:ext cx="181204" cy="295450"/>
            <a:chOff x="8814523" y="4301099"/>
            <a:chExt cx="181204" cy="295450"/>
          </a:xfrm>
        </p:grpSpPr>
        <p:sp>
          <p:nvSpPr>
            <p:cNvPr id="452" name="Google Shape;452;p9"/>
            <p:cNvSpPr/>
            <p:nvPr/>
          </p:nvSpPr>
          <p:spPr>
            <a:xfrm>
              <a:off x="8814523" y="4429633"/>
              <a:ext cx="44660" cy="37996"/>
            </a:xfrm>
            <a:custGeom>
              <a:avLst/>
              <a:gdLst/>
              <a:ahLst/>
              <a:cxnLst/>
              <a:rect l="l" t="t" r="r" b="b"/>
              <a:pathLst>
                <a:path w="1394" h="1186" extrusionOk="0">
                  <a:moveTo>
                    <a:pt x="792" y="1"/>
                  </a:moveTo>
                  <a:cubicBezTo>
                    <a:pt x="647" y="1"/>
                    <a:pt x="500" y="54"/>
                    <a:pt x="381" y="173"/>
                  </a:cubicBezTo>
                  <a:cubicBezTo>
                    <a:pt x="0" y="554"/>
                    <a:pt x="274" y="1185"/>
                    <a:pt x="798" y="1185"/>
                  </a:cubicBezTo>
                  <a:cubicBezTo>
                    <a:pt x="1131" y="1185"/>
                    <a:pt x="1393" y="923"/>
                    <a:pt x="1393" y="602"/>
                  </a:cubicBezTo>
                  <a:cubicBezTo>
                    <a:pt x="1393" y="238"/>
                    <a:pt x="1097"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9"/>
            <p:cNvSpPr/>
            <p:nvPr/>
          </p:nvSpPr>
          <p:spPr>
            <a:xfrm>
              <a:off x="8951067" y="4429633"/>
              <a:ext cx="44660" cy="37996"/>
            </a:xfrm>
            <a:custGeom>
              <a:avLst/>
              <a:gdLst/>
              <a:ahLst/>
              <a:cxnLst/>
              <a:rect l="l" t="t" r="r" b="b"/>
              <a:pathLst>
                <a:path w="1394" h="1186" extrusionOk="0">
                  <a:moveTo>
                    <a:pt x="792" y="1"/>
                  </a:moveTo>
                  <a:cubicBezTo>
                    <a:pt x="647" y="1"/>
                    <a:pt x="500" y="54"/>
                    <a:pt x="381" y="173"/>
                  </a:cubicBezTo>
                  <a:cubicBezTo>
                    <a:pt x="0" y="554"/>
                    <a:pt x="262" y="1185"/>
                    <a:pt x="798" y="1185"/>
                  </a:cubicBezTo>
                  <a:cubicBezTo>
                    <a:pt x="1120" y="1185"/>
                    <a:pt x="1393" y="923"/>
                    <a:pt x="1393" y="602"/>
                  </a:cubicBezTo>
                  <a:cubicBezTo>
                    <a:pt x="1393" y="238"/>
                    <a:pt x="1098"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9"/>
            <p:cNvSpPr/>
            <p:nvPr/>
          </p:nvSpPr>
          <p:spPr>
            <a:xfrm>
              <a:off x="8814523" y="4301099"/>
              <a:ext cx="44660" cy="37964"/>
            </a:xfrm>
            <a:custGeom>
              <a:avLst/>
              <a:gdLst/>
              <a:ahLst/>
              <a:cxnLst/>
              <a:rect l="l" t="t" r="r" b="b"/>
              <a:pathLst>
                <a:path w="1394" h="1185" extrusionOk="0">
                  <a:moveTo>
                    <a:pt x="792" y="1"/>
                  </a:moveTo>
                  <a:cubicBezTo>
                    <a:pt x="647" y="1"/>
                    <a:pt x="500" y="54"/>
                    <a:pt x="381" y="173"/>
                  </a:cubicBezTo>
                  <a:cubicBezTo>
                    <a:pt x="0" y="554"/>
                    <a:pt x="274" y="1185"/>
                    <a:pt x="798" y="1185"/>
                  </a:cubicBezTo>
                  <a:cubicBezTo>
                    <a:pt x="1131" y="1185"/>
                    <a:pt x="1393" y="923"/>
                    <a:pt x="1393" y="601"/>
                  </a:cubicBezTo>
                  <a:cubicBezTo>
                    <a:pt x="1393" y="238"/>
                    <a:pt x="1097"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9"/>
            <p:cNvSpPr/>
            <p:nvPr/>
          </p:nvSpPr>
          <p:spPr>
            <a:xfrm>
              <a:off x="8951067" y="4301099"/>
              <a:ext cx="44660" cy="37964"/>
            </a:xfrm>
            <a:custGeom>
              <a:avLst/>
              <a:gdLst/>
              <a:ahLst/>
              <a:cxnLst/>
              <a:rect l="l" t="t" r="r" b="b"/>
              <a:pathLst>
                <a:path w="1394" h="1185" extrusionOk="0">
                  <a:moveTo>
                    <a:pt x="792" y="1"/>
                  </a:moveTo>
                  <a:cubicBezTo>
                    <a:pt x="647" y="1"/>
                    <a:pt x="500" y="54"/>
                    <a:pt x="381" y="173"/>
                  </a:cubicBezTo>
                  <a:cubicBezTo>
                    <a:pt x="0" y="554"/>
                    <a:pt x="262" y="1185"/>
                    <a:pt x="798" y="1185"/>
                  </a:cubicBezTo>
                  <a:cubicBezTo>
                    <a:pt x="1120" y="1185"/>
                    <a:pt x="1393" y="923"/>
                    <a:pt x="1393" y="601"/>
                  </a:cubicBezTo>
                  <a:cubicBezTo>
                    <a:pt x="1393" y="238"/>
                    <a:pt x="1098"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9"/>
            <p:cNvSpPr/>
            <p:nvPr/>
          </p:nvSpPr>
          <p:spPr>
            <a:xfrm>
              <a:off x="8814523" y="4558328"/>
              <a:ext cx="44660" cy="38221"/>
            </a:xfrm>
            <a:custGeom>
              <a:avLst/>
              <a:gdLst/>
              <a:ahLst/>
              <a:cxnLst/>
              <a:rect l="l" t="t" r="r" b="b"/>
              <a:pathLst>
                <a:path w="1394" h="1193" extrusionOk="0">
                  <a:moveTo>
                    <a:pt x="799" y="0"/>
                  </a:moveTo>
                  <a:cubicBezTo>
                    <a:pt x="652" y="0"/>
                    <a:pt x="502" y="56"/>
                    <a:pt x="381" y="180"/>
                  </a:cubicBezTo>
                  <a:cubicBezTo>
                    <a:pt x="0" y="550"/>
                    <a:pt x="274" y="1193"/>
                    <a:pt x="798" y="1193"/>
                  </a:cubicBezTo>
                  <a:cubicBezTo>
                    <a:pt x="1131" y="1193"/>
                    <a:pt x="1393" y="919"/>
                    <a:pt x="1393" y="597"/>
                  </a:cubicBezTo>
                  <a:cubicBezTo>
                    <a:pt x="1393" y="237"/>
                    <a:pt x="1102" y="0"/>
                    <a:pt x="79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9"/>
            <p:cNvSpPr/>
            <p:nvPr/>
          </p:nvSpPr>
          <p:spPr>
            <a:xfrm>
              <a:off x="8951067" y="4558328"/>
              <a:ext cx="44660" cy="38221"/>
            </a:xfrm>
            <a:custGeom>
              <a:avLst/>
              <a:gdLst/>
              <a:ahLst/>
              <a:cxnLst/>
              <a:rect l="l" t="t" r="r" b="b"/>
              <a:pathLst>
                <a:path w="1394" h="1193" extrusionOk="0">
                  <a:moveTo>
                    <a:pt x="799" y="0"/>
                  </a:moveTo>
                  <a:cubicBezTo>
                    <a:pt x="652" y="0"/>
                    <a:pt x="502" y="56"/>
                    <a:pt x="381" y="180"/>
                  </a:cubicBezTo>
                  <a:cubicBezTo>
                    <a:pt x="0" y="550"/>
                    <a:pt x="262" y="1193"/>
                    <a:pt x="798" y="1193"/>
                  </a:cubicBezTo>
                  <a:cubicBezTo>
                    <a:pt x="1120" y="1193"/>
                    <a:pt x="1393" y="919"/>
                    <a:pt x="1393" y="597"/>
                  </a:cubicBezTo>
                  <a:cubicBezTo>
                    <a:pt x="1393" y="237"/>
                    <a:pt x="1102" y="0"/>
                    <a:pt x="79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8" name="Google Shape;458;p9"/>
          <p:cNvGrpSpPr/>
          <p:nvPr/>
        </p:nvGrpSpPr>
        <p:grpSpPr>
          <a:xfrm flipH="1">
            <a:off x="8430930" y="164768"/>
            <a:ext cx="588555" cy="677357"/>
            <a:chOff x="8369505" y="4354255"/>
            <a:chExt cx="588555" cy="677357"/>
          </a:xfrm>
        </p:grpSpPr>
        <p:sp>
          <p:nvSpPr>
            <p:cNvPr id="459" name="Google Shape;459;p9"/>
            <p:cNvSpPr/>
            <p:nvPr/>
          </p:nvSpPr>
          <p:spPr>
            <a:xfrm>
              <a:off x="8881800" y="4888380"/>
              <a:ext cx="38162" cy="32687"/>
            </a:xfrm>
            <a:custGeom>
              <a:avLst/>
              <a:gdLst/>
              <a:ahLst/>
              <a:cxnLst/>
              <a:rect l="l" t="t" r="r" b="b"/>
              <a:pathLst>
                <a:path w="1192" h="1021" extrusionOk="0">
                  <a:moveTo>
                    <a:pt x="512" y="1"/>
                  </a:moveTo>
                  <a:cubicBezTo>
                    <a:pt x="251" y="1"/>
                    <a:pt x="1" y="203"/>
                    <a:pt x="1" y="509"/>
                  </a:cubicBezTo>
                  <a:cubicBezTo>
                    <a:pt x="1" y="794"/>
                    <a:pt x="227" y="1021"/>
                    <a:pt x="501" y="1021"/>
                  </a:cubicBezTo>
                  <a:cubicBezTo>
                    <a:pt x="965" y="1021"/>
                    <a:pt x="1191" y="473"/>
                    <a:pt x="870" y="152"/>
                  </a:cubicBezTo>
                  <a:cubicBezTo>
                    <a:pt x="765" y="47"/>
                    <a:pt x="637" y="1"/>
                    <a:pt x="5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9"/>
            <p:cNvSpPr/>
            <p:nvPr/>
          </p:nvSpPr>
          <p:spPr>
            <a:xfrm>
              <a:off x="8764403" y="4888380"/>
              <a:ext cx="38162" cy="32687"/>
            </a:xfrm>
            <a:custGeom>
              <a:avLst/>
              <a:gdLst/>
              <a:ahLst/>
              <a:cxnLst/>
              <a:rect l="l" t="t" r="r" b="b"/>
              <a:pathLst>
                <a:path w="1192" h="1021" extrusionOk="0">
                  <a:moveTo>
                    <a:pt x="512" y="1"/>
                  </a:moveTo>
                  <a:cubicBezTo>
                    <a:pt x="250" y="1"/>
                    <a:pt x="0" y="203"/>
                    <a:pt x="0" y="509"/>
                  </a:cubicBezTo>
                  <a:cubicBezTo>
                    <a:pt x="0" y="794"/>
                    <a:pt x="227" y="1021"/>
                    <a:pt x="512" y="1021"/>
                  </a:cubicBezTo>
                  <a:cubicBezTo>
                    <a:pt x="965" y="1021"/>
                    <a:pt x="1191" y="473"/>
                    <a:pt x="870" y="152"/>
                  </a:cubicBezTo>
                  <a:cubicBezTo>
                    <a:pt x="765" y="47"/>
                    <a:pt x="637" y="1"/>
                    <a:pt x="5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9"/>
            <p:cNvSpPr/>
            <p:nvPr/>
          </p:nvSpPr>
          <p:spPr>
            <a:xfrm>
              <a:off x="8647391" y="4888380"/>
              <a:ext cx="38130" cy="32687"/>
            </a:xfrm>
            <a:custGeom>
              <a:avLst/>
              <a:gdLst/>
              <a:ahLst/>
              <a:cxnLst/>
              <a:rect l="l" t="t" r="r" b="b"/>
              <a:pathLst>
                <a:path w="1191" h="1021" extrusionOk="0">
                  <a:moveTo>
                    <a:pt x="512" y="1"/>
                  </a:moveTo>
                  <a:cubicBezTo>
                    <a:pt x="250" y="1"/>
                    <a:pt x="0" y="203"/>
                    <a:pt x="0" y="509"/>
                  </a:cubicBezTo>
                  <a:cubicBezTo>
                    <a:pt x="0" y="794"/>
                    <a:pt x="226" y="1021"/>
                    <a:pt x="512" y="1021"/>
                  </a:cubicBezTo>
                  <a:cubicBezTo>
                    <a:pt x="965" y="1021"/>
                    <a:pt x="1191" y="473"/>
                    <a:pt x="869" y="152"/>
                  </a:cubicBezTo>
                  <a:cubicBezTo>
                    <a:pt x="765" y="47"/>
                    <a:pt x="637" y="1"/>
                    <a:pt x="5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9"/>
            <p:cNvSpPr/>
            <p:nvPr/>
          </p:nvSpPr>
          <p:spPr>
            <a:xfrm>
              <a:off x="8530346" y="4888380"/>
              <a:ext cx="38162" cy="32687"/>
            </a:xfrm>
            <a:custGeom>
              <a:avLst/>
              <a:gdLst/>
              <a:ahLst/>
              <a:cxnLst/>
              <a:rect l="l" t="t" r="r" b="b"/>
              <a:pathLst>
                <a:path w="1192" h="1021" extrusionOk="0">
                  <a:moveTo>
                    <a:pt x="512" y="1"/>
                  </a:moveTo>
                  <a:cubicBezTo>
                    <a:pt x="251" y="1"/>
                    <a:pt x="1" y="203"/>
                    <a:pt x="1" y="509"/>
                  </a:cubicBezTo>
                  <a:cubicBezTo>
                    <a:pt x="1" y="794"/>
                    <a:pt x="227" y="1021"/>
                    <a:pt x="513" y="1021"/>
                  </a:cubicBezTo>
                  <a:cubicBezTo>
                    <a:pt x="965" y="1021"/>
                    <a:pt x="1192" y="473"/>
                    <a:pt x="870" y="152"/>
                  </a:cubicBezTo>
                  <a:cubicBezTo>
                    <a:pt x="766" y="47"/>
                    <a:pt x="638" y="1"/>
                    <a:pt x="5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9"/>
            <p:cNvSpPr/>
            <p:nvPr/>
          </p:nvSpPr>
          <p:spPr>
            <a:xfrm>
              <a:off x="8413333" y="4888380"/>
              <a:ext cx="38162" cy="32687"/>
            </a:xfrm>
            <a:custGeom>
              <a:avLst/>
              <a:gdLst/>
              <a:ahLst/>
              <a:cxnLst/>
              <a:rect l="l" t="t" r="r" b="b"/>
              <a:pathLst>
                <a:path w="1192" h="1021" extrusionOk="0">
                  <a:moveTo>
                    <a:pt x="512" y="1"/>
                  </a:moveTo>
                  <a:cubicBezTo>
                    <a:pt x="251" y="1"/>
                    <a:pt x="1" y="203"/>
                    <a:pt x="1" y="509"/>
                  </a:cubicBezTo>
                  <a:cubicBezTo>
                    <a:pt x="1" y="794"/>
                    <a:pt x="227" y="1021"/>
                    <a:pt x="501" y="1021"/>
                  </a:cubicBezTo>
                  <a:cubicBezTo>
                    <a:pt x="965" y="1021"/>
                    <a:pt x="1191" y="473"/>
                    <a:pt x="870" y="152"/>
                  </a:cubicBezTo>
                  <a:cubicBezTo>
                    <a:pt x="766" y="47"/>
                    <a:pt x="638" y="1"/>
                    <a:pt x="5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9"/>
            <p:cNvSpPr/>
            <p:nvPr/>
          </p:nvSpPr>
          <p:spPr>
            <a:xfrm>
              <a:off x="8881800" y="4777867"/>
              <a:ext cx="38162" cy="33039"/>
            </a:xfrm>
            <a:custGeom>
              <a:avLst/>
              <a:gdLst/>
              <a:ahLst/>
              <a:cxnLst/>
              <a:rect l="l" t="t" r="r" b="b"/>
              <a:pathLst>
                <a:path w="1192" h="1032" extrusionOk="0">
                  <a:moveTo>
                    <a:pt x="514" y="0"/>
                  </a:moveTo>
                  <a:cubicBezTo>
                    <a:pt x="252" y="0"/>
                    <a:pt x="1" y="205"/>
                    <a:pt x="1" y="520"/>
                  </a:cubicBezTo>
                  <a:cubicBezTo>
                    <a:pt x="1" y="794"/>
                    <a:pt x="227" y="1032"/>
                    <a:pt x="501" y="1032"/>
                  </a:cubicBezTo>
                  <a:cubicBezTo>
                    <a:pt x="965" y="1032"/>
                    <a:pt x="1191" y="472"/>
                    <a:pt x="870" y="151"/>
                  </a:cubicBezTo>
                  <a:cubicBezTo>
                    <a:pt x="766" y="47"/>
                    <a:pt x="638" y="0"/>
                    <a:pt x="51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9"/>
            <p:cNvSpPr/>
            <p:nvPr/>
          </p:nvSpPr>
          <p:spPr>
            <a:xfrm>
              <a:off x="8764403" y="4777867"/>
              <a:ext cx="38162" cy="33039"/>
            </a:xfrm>
            <a:custGeom>
              <a:avLst/>
              <a:gdLst/>
              <a:ahLst/>
              <a:cxnLst/>
              <a:rect l="l" t="t" r="r" b="b"/>
              <a:pathLst>
                <a:path w="1192" h="1032" extrusionOk="0">
                  <a:moveTo>
                    <a:pt x="513" y="0"/>
                  </a:moveTo>
                  <a:cubicBezTo>
                    <a:pt x="251" y="0"/>
                    <a:pt x="0" y="205"/>
                    <a:pt x="0" y="520"/>
                  </a:cubicBezTo>
                  <a:cubicBezTo>
                    <a:pt x="0" y="794"/>
                    <a:pt x="227" y="1032"/>
                    <a:pt x="512" y="1032"/>
                  </a:cubicBezTo>
                  <a:cubicBezTo>
                    <a:pt x="965" y="1032"/>
                    <a:pt x="1191" y="472"/>
                    <a:pt x="870" y="151"/>
                  </a:cubicBezTo>
                  <a:cubicBezTo>
                    <a:pt x="766" y="47"/>
                    <a:pt x="638" y="0"/>
                    <a:pt x="51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9"/>
            <p:cNvSpPr/>
            <p:nvPr/>
          </p:nvSpPr>
          <p:spPr>
            <a:xfrm>
              <a:off x="8647391" y="4777867"/>
              <a:ext cx="38130" cy="33039"/>
            </a:xfrm>
            <a:custGeom>
              <a:avLst/>
              <a:gdLst/>
              <a:ahLst/>
              <a:cxnLst/>
              <a:rect l="l" t="t" r="r" b="b"/>
              <a:pathLst>
                <a:path w="1191" h="1032" extrusionOk="0">
                  <a:moveTo>
                    <a:pt x="513" y="0"/>
                  </a:moveTo>
                  <a:cubicBezTo>
                    <a:pt x="251" y="0"/>
                    <a:pt x="0" y="205"/>
                    <a:pt x="0" y="520"/>
                  </a:cubicBezTo>
                  <a:cubicBezTo>
                    <a:pt x="0" y="794"/>
                    <a:pt x="226" y="1032"/>
                    <a:pt x="512" y="1032"/>
                  </a:cubicBezTo>
                  <a:cubicBezTo>
                    <a:pt x="965" y="1032"/>
                    <a:pt x="1191" y="472"/>
                    <a:pt x="869" y="151"/>
                  </a:cubicBezTo>
                  <a:cubicBezTo>
                    <a:pt x="766" y="47"/>
                    <a:pt x="638" y="0"/>
                    <a:pt x="51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9"/>
            <p:cNvSpPr/>
            <p:nvPr/>
          </p:nvSpPr>
          <p:spPr>
            <a:xfrm>
              <a:off x="8530346" y="4777867"/>
              <a:ext cx="38162" cy="33039"/>
            </a:xfrm>
            <a:custGeom>
              <a:avLst/>
              <a:gdLst/>
              <a:ahLst/>
              <a:cxnLst/>
              <a:rect l="l" t="t" r="r" b="b"/>
              <a:pathLst>
                <a:path w="1192" h="1032" extrusionOk="0">
                  <a:moveTo>
                    <a:pt x="514" y="0"/>
                  </a:moveTo>
                  <a:cubicBezTo>
                    <a:pt x="252" y="0"/>
                    <a:pt x="1" y="205"/>
                    <a:pt x="1" y="520"/>
                  </a:cubicBezTo>
                  <a:cubicBezTo>
                    <a:pt x="1" y="794"/>
                    <a:pt x="227" y="1032"/>
                    <a:pt x="513" y="1032"/>
                  </a:cubicBezTo>
                  <a:cubicBezTo>
                    <a:pt x="965" y="1032"/>
                    <a:pt x="1192" y="472"/>
                    <a:pt x="870" y="151"/>
                  </a:cubicBezTo>
                  <a:cubicBezTo>
                    <a:pt x="766" y="47"/>
                    <a:pt x="639" y="0"/>
                    <a:pt x="51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9"/>
            <p:cNvSpPr/>
            <p:nvPr/>
          </p:nvSpPr>
          <p:spPr>
            <a:xfrm>
              <a:off x="8413333" y="4777867"/>
              <a:ext cx="38162" cy="33039"/>
            </a:xfrm>
            <a:custGeom>
              <a:avLst/>
              <a:gdLst/>
              <a:ahLst/>
              <a:cxnLst/>
              <a:rect l="l" t="t" r="r" b="b"/>
              <a:pathLst>
                <a:path w="1192" h="1032" extrusionOk="0">
                  <a:moveTo>
                    <a:pt x="514" y="0"/>
                  </a:moveTo>
                  <a:cubicBezTo>
                    <a:pt x="252" y="0"/>
                    <a:pt x="1" y="205"/>
                    <a:pt x="1" y="520"/>
                  </a:cubicBezTo>
                  <a:cubicBezTo>
                    <a:pt x="1" y="794"/>
                    <a:pt x="227" y="1032"/>
                    <a:pt x="501" y="1032"/>
                  </a:cubicBezTo>
                  <a:cubicBezTo>
                    <a:pt x="965" y="1032"/>
                    <a:pt x="1191" y="472"/>
                    <a:pt x="870" y="151"/>
                  </a:cubicBezTo>
                  <a:cubicBezTo>
                    <a:pt x="766" y="47"/>
                    <a:pt x="639" y="0"/>
                    <a:pt x="51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9"/>
            <p:cNvSpPr/>
            <p:nvPr/>
          </p:nvSpPr>
          <p:spPr>
            <a:xfrm>
              <a:off x="8881800" y="4998637"/>
              <a:ext cx="38162" cy="32975"/>
            </a:xfrm>
            <a:custGeom>
              <a:avLst/>
              <a:gdLst/>
              <a:ahLst/>
              <a:cxnLst/>
              <a:rect l="l" t="t" r="r" b="b"/>
              <a:pathLst>
                <a:path w="1192" h="1030" extrusionOk="0">
                  <a:moveTo>
                    <a:pt x="519" y="0"/>
                  </a:moveTo>
                  <a:cubicBezTo>
                    <a:pt x="255" y="0"/>
                    <a:pt x="1" y="209"/>
                    <a:pt x="1" y="518"/>
                  </a:cubicBezTo>
                  <a:cubicBezTo>
                    <a:pt x="1" y="791"/>
                    <a:pt x="227" y="1029"/>
                    <a:pt x="501" y="1029"/>
                  </a:cubicBezTo>
                  <a:cubicBezTo>
                    <a:pt x="965" y="1029"/>
                    <a:pt x="1191" y="470"/>
                    <a:pt x="870" y="148"/>
                  </a:cubicBezTo>
                  <a:cubicBezTo>
                    <a:pt x="767" y="46"/>
                    <a:pt x="642" y="0"/>
                    <a:pt x="51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9"/>
            <p:cNvSpPr/>
            <p:nvPr/>
          </p:nvSpPr>
          <p:spPr>
            <a:xfrm>
              <a:off x="8764403" y="4998637"/>
              <a:ext cx="38162" cy="32975"/>
            </a:xfrm>
            <a:custGeom>
              <a:avLst/>
              <a:gdLst/>
              <a:ahLst/>
              <a:cxnLst/>
              <a:rect l="l" t="t" r="r" b="b"/>
              <a:pathLst>
                <a:path w="1192" h="1030" extrusionOk="0">
                  <a:moveTo>
                    <a:pt x="519" y="0"/>
                  </a:moveTo>
                  <a:cubicBezTo>
                    <a:pt x="255" y="0"/>
                    <a:pt x="0" y="209"/>
                    <a:pt x="0" y="518"/>
                  </a:cubicBezTo>
                  <a:cubicBezTo>
                    <a:pt x="0" y="791"/>
                    <a:pt x="239" y="1029"/>
                    <a:pt x="512" y="1029"/>
                  </a:cubicBezTo>
                  <a:cubicBezTo>
                    <a:pt x="965" y="1029"/>
                    <a:pt x="1191" y="470"/>
                    <a:pt x="870" y="148"/>
                  </a:cubicBezTo>
                  <a:cubicBezTo>
                    <a:pt x="767" y="46"/>
                    <a:pt x="642" y="0"/>
                    <a:pt x="51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9"/>
            <p:cNvSpPr/>
            <p:nvPr/>
          </p:nvSpPr>
          <p:spPr>
            <a:xfrm>
              <a:off x="8647391" y="4998637"/>
              <a:ext cx="38130" cy="32975"/>
            </a:xfrm>
            <a:custGeom>
              <a:avLst/>
              <a:gdLst/>
              <a:ahLst/>
              <a:cxnLst/>
              <a:rect l="l" t="t" r="r" b="b"/>
              <a:pathLst>
                <a:path w="1191" h="1030" extrusionOk="0">
                  <a:moveTo>
                    <a:pt x="518" y="0"/>
                  </a:moveTo>
                  <a:cubicBezTo>
                    <a:pt x="255" y="0"/>
                    <a:pt x="0" y="209"/>
                    <a:pt x="0" y="518"/>
                  </a:cubicBezTo>
                  <a:cubicBezTo>
                    <a:pt x="0" y="791"/>
                    <a:pt x="226" y="1029"/>
                    <a:pt x="512" y="1029"/>
                  </a:cubicBezTo>
                  <a:cubicBezTo>
                    <a:pt x="965" y="1029"/>
                    <a:pt x="1191" y="470"/>
                    <a:pt x="869" y="148"/>
                  </a:cubicBezTo>
                  <a:cubicBezTo>
                    <a:pt x="767" y="46"/>
                    <a:pt x="642" y="0"/>
                    <a:pt x="51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9"/>
            <p:cNvSpPr/>
            <p:nvPr/>
          </p:nvSpPr>
          <p:spPr>
            <a:xfrm>
              <a:off x="8530346" y="4998637"/>
              <a:ext cx="38162" cy="32975"/>
            </a:xfrm>
            <a:custGeom>
              <a:avLst/>
              <a:gdLst/>
              <a:ahLst/>
              <a:cxnLst/>
              <a:rect l="l" t="t" r="r" b="b"/>
              <a:pathLst>
                <a:path w="1192" h="1030" extrusionOk="0">
                  <a:moveTo>
                    <a:pt x="519" y="0"/>
                  </a:moveTo>
                  <a:cubicBezTo>
                    <a:pt x="255" y="0"/>
                    <a:pt x="1" y="209"/>
                    <a:pt x="1" y="518"/>
                  </a:cubicBezTo>
                  <a:cubicBezTo>
                    <a:pt x="1" y="791"/>
                    <a:pt x="227" y="1029"/>
                    <a:pt x="513" y="1029"/>
                  </a:cubicBezTo>
                  <a:cubicBezTo>
                    <a:pt x="965" y="1029"/>
                    <a:pt x="1192" y="470"/>
                    <a:pt x="870" y="148"/>
                  </a:cubicBezTo>
                  <a:cubicBezTo>
                    <a:pt x="768" y="46"/>
                    <a:pt x="642" y="0"/>
                    <a:pt x="51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9"/>
            <p:cNvSpPr/>
            <p:nvPr/>
          </p:nvSpPr>
          <p:spPr>
            <a:xfrm>
              <a:off x="8413333" y="4998637"/>
              <a:ext cx="38162" cy="32975"/>
            </a:xfrm>
            <a:custGeom>
              <a:avLst/>
              <a:gdLst/>
              <a:ahLst/>
              <a:cxnLst/>
              <a:rect l="l" t="t" r="r" b="b"/>
              <a:pathLst>
                <a:path w="1192" h="1030" extrusionOk="0">
                  <a:moveTo>
                    <a:pt x="519" y="0"/>
                  </a:moveTo>
                  <a:cubicBezTo>
                    <a:pt x="255" y="0"/>
                    <a:pt x="1" y="209"/>
                    <a:pt x="1" y="518"/>
                  </a:cubicBezTo>
                  <a:cubicBezTo>
                    <a:pt x="1" y="791"/>
                    <a:pt x="227" y="1029"/>
                    <a:pt x="501" y="1029"/>
                  </a:cubicBezTo>
                  <a:cubicBezTo>
                    <a:pt x="965" y="1029"/>
                    <a:pt x="1191" y="470"/>
                    <a:pt x="870" y="148"/>
                  </a:cubicBezTo>
                  <a:cubicBezTo>
                    <a:pt x="768" y="46"/>
                    <a:pt x="642" y="0"/>
                    <a:pt x="51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9"/>
            <p:cNvSpPr/>
            <p:nvPr/>
          </p:nvSpPr>
          <p:spPr>
            <a:xfrm>
              <a:off x="8369505" y="4354255"/>
              <a:ext cx="585138" cy="79685"/>
            </a:xfrm>
            <a:custGeom>
              <a:avLst/>
              <a:gdLst/>
              <a:ahLst/>
              <a:cxnLst/>
              <a:rect l="l" t="t" r="r" b="b"/>
              <a:pathLst>
                <a:path w="18277" h="2489" extrusionOk="0">
                  <a:moveTo>
                    <a:pt x="1882" y="0"/>
                  </a:moveTo>
                  <a:lnTo>
                    <a:pt x="1" y="1893"/>
                  </a:lnTo>
                  <a:lnTo>
                    <a:pt x="334" y="2215"/>
                  </a:lnTo>
                  <a:lnTo>
                    <a:pt x="1882" y="655"/>
                  </a:lnTo>
                  <a:lnTo>
                    <a:pt x="3691" y="2489"/>
                  </a:lnTo>
                  <a:lnTo>
                    <a:pt x="5513" y="655"/>
                  </a:lnTo>
                  <a:lnTo>
                    <a:pt x="7323" y="2489"/>
                  </a:lnTo>
                  <a:lnTo>
                    <a:pt x="9145" y="655"/>
                  </a:lnTo>
                  <a:lnTo>
                    <a:pt x="10966" y="2489"/>
                  </a:lnTo>
                  <a:lnTo>
                    <a:pt x="12776" y="655"/>
                  </a:lnTo>
                  <a:lnTo>
                    <a:pt x="14598" y="2489"/>
                  </a:lnTo>
                  <a:lnTo>
                    <a:pt x="16407" y="655"/>
                  </a:lnTo>
                  <a:lnTo>
                    <a:pt x="17955" y="2215"/>
                  </a:lnTo>
                  <a:lnTo>
                    <a:pt x="18277" y="1893"/>
                  </a:lnTo>
                  <a:lnTo>
                    <a:pt x="16407" y="0"/>
                  </a:lnTo>
                  <a:lnTo>
                    <a:pt x="14598" y="1834"/>
                  </a:lnTo>
                  <a:lnTo>
                    <a:pt x="12776" y="0"/>
                  </a:lnTo>
                  <a:lnTo>
                    <a:pt x="10966" y="1846"/>
                  </a:lnTo>
                  <a:lnTo>
                    <a:pt x="9145" y="0"/>
                  </a:lnTo>
                  <a:lnTo>
                    <a:pt x="7323" y="1834"/>
                  </a:lnTo>
                  <a:lnTo>
                    <a:pt x="5513" y="0"/>
                  </a:lnTo>
                  <a:lnTo>
                    <a:pt x="3691" y="1846"/>
                  </a:lnTo>
                  <a:lnTo>
                    <a:pt x="188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9"/>
            <p:cNvSpPr/>
            <p:nvPr/>
          </p:nvSpPr>
          <p:spPr>
            <a:xfrm>
              <a:off x="8834931" y="4507091"/>
              <a:ext cx="123130" cy="123162"/>
            </a:xfrm>
            <a:custGeom>
              <a:avLst/>
              <a:gdLst/>
              <a:ahLst/>
              <a:cxnLst/>
              <a:rect l="l" t="t" r="r" b="b"/>
              <a:pathLst>
                <a:path w="3846" h="3847" extrusionOk="0">
                  <a:moveTo>
                    <a:pt x="1560" y="1"/>
                  </a:moveTo>
                  <a:lnTo>
                    <a:pt x="1560" y="1560"/>
                  </a:lnTo>
                  <a:lnTo>
                    <a:pt x="0" y="1560"/>
                  </a:lnTo>
                  <a:lnTo>
                    <a:pt x="0" y="2287"/>
                  </a:lnTo>
                  <a:lnTo>
                    <a:pt x="1560" y="2287"/>
                  </a:lnTo>
                  <a:lnTo>
                    <a:pt x="1560" y="3846"/>
                  </a:lnTo>
                  <a:lnTo>
                    <a:pt x="2286" y="3846"/>
                  </a:lnTo>
                  <a:lnTo>
                    <a:pt x="2286" y="2287"/>
                  </a:lnTo>
                  <a:lnTo>
                    <a:pt x="3846" y="2287"/>
                  </a:lnTo>
                  <a:lnTo>
                    <a:pt x="3846" y="1560"/>
                  </a:lnTo>
                  <a:lnTo>
                    <a:pt x="2286" y="1560"/>
                  </a:lnTo>
                  <a:lnTo>
                    <a:pt x="22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6" name="Google Shape;476;p9"/>
          <p:cNvGrpSpPr/>
          <p:nvPr/>
        </p:nvGrpSpPr>
        <p:grpSpPr>
          <a:xfrm>
            <a:off x="8684322" y="4723215"/>
            <a:ext cx="279631" cy="259804"/>
            <a:chOff x="6672" y="3464315"/>
            <a:chExt cx="279631" cy="259804"/>
          </a:xfrm>
        </p:grpSpPr>
        <p:sp>
          <p:nvSpPr>
            <p:cNvPr id="477" name="Google Shape;477;p9"/>
            <p:cNvSpPr/>
            <p:nvPr/>
          </p:nvSpPr>
          <p:spPr>
            <a:xfrm>
              <a:off x="246938" y="3577534"/>
              <a:ext cx="39365" cy="33526"/>
            </a:xfrm>
            <a:custGeom>
              <a:avLst/>
              <a:gdLst/>
              <a:ahLst/>
              <a:cxnLst/>
              <a:rect l="l" t="t" r="r" b="b"/>
              <a:pathLst>
                <a:path w="1227" h="1045" extrusionOk="0">
                  <a:moveTo>
                    <a:pt x="526" y="1"/>
                  </a:moveTo>
                  <a:cubicBezTo>
                    <a:pt x="257" y="1"/>
                    <a:pt x="1" y="206"/>
                    <a:pt x="1" y="520"/>
                  </a:cubicBezTo>
                  <a:cubicBezTo>
                    <a:pt x="1" y="806"/>
                    <a:pt x="239" y="1044"/>
                    <a:pt x="524" y="1044"/>
                  </a:cubicBezTo>
                  <a:cubicBezTo>
                    <a:pt x="989" y="1044"/>
                    <a:pt x="1227" y="484"/>
                    <a:pt x="894" y="151"/>
                  </a:cubicBezTo>
                  <a:cubicBezTo>
                    <a:pt x="786" y="47"/>
                    <a:pt x="655" y="1"/>
                    <a:pt x="52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9"/>
            <p:cNvSpPr/>
            <p:nvPr/>
          </p:nvSpPr>
          <p:spPr>
            <a:xfrm>
              <a:off x="126982" y="3577534"/>
              <a:ext cx="39012" cy="33526"/>
            </a:xfrm>
            <a:custGeom>
              <a:avLst/>
              <a:gdLst/>
              <a:ahLst/>
              <a:cxnLst/>
              <a:rect l="l" t="t" r="r" b="b"/>
              <a:pathLst>
                <a:path w="1216" h="1045" extrusionOk="0">
                  <a:moveTo>
                    <a:pt x="527" y="1"/>
                  </a:moveTo>
                  <a:cubicBezTo>
                    <a:pt x="257" y="1"/>
                    <a:pt x="1" y="206"/>
                    <a:pt x="1" y="520"/>
                  </a:cubicBezTo>
                  <a:cubicBezTo>
                    <a:pt x="1" y="806"/>
                    <a:pt x="227" y="1044"/>
                    <a:pt x="525" y="1044"/>
                  </a:cubicBezTo>
                  <a:cubicBezTo>
                    <a:pt x="989" y="1044"/>
                    <a:pt x="1215" y="484"/>
                    <a:pt x="894" y="151"/>
                  </a:cubicBezTo>
                  <a:cubicBezTo>
                    <a:pt x="786" y="47"/>
                    <a:pt x="655" y="1"/>
                    <a:pt x="5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9"/>
            <p:cNvSpPr/>
            <p:nvPr/>
          </p:nvSpPr>
          <p:spPr>
            <a:xfrm>
              <a:off x="6672" y="3577374"/>
              <a:ext cx="39365" cy="33687"/>
            </a:xfrm>
            <a:custGeom>
              <a:avLst/>
              <a:gdLst/>
              <a:ahLst/>
              <a:cxnLst/>
              <a:rect l="l" t="t" r="r" b="b"/>
              <a:pathLst>
                <a:path w="1227" h="1050" extrusionOk="0">
                  <a:moveTo>
                    <a:pt x="531" y="0"/>
                  </a:moveTo>
                  <a:cubicBezTo>
                    <a:pt x="262" y="0"/>
                    <a:pt x="1" y="211"/>
                    <a:pt x="1" y="525"/>
                  </a:cubicBezTo>
                  <a:cubicBezTo>
                    <a:pt x="1" y="811"/>
                    <a:pt x="239" y="1049"/>
                    <a:pt x="524" y="1049"/>
                  </a:cubicBezTo>
                  <a:cubicBezTo>
                    <a:pt x="989" y="1049"/>
                    <a:pt x="1227" y="489"/>
                    <a:pt x="893" y="156"/>
                  </a:cubicBezTo>
                  <a:cubicBezTo>
                    <a:pt x="790" y="48"/>
                    <a:pt x="660" y="0"/>
                    <a:pt x="5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9"/>
            <p:cNvSpPr/>
            <p:nvPr/>
          </p:nvSpPr>
          <p:spPr>
            <a:xfrm>
              <a:off x="246938" y="3464315"/>
              <a:ext cx="39365" cy="33655"/>
            </a:xfrm>
            <a:custGeom>
              <a:avLst/>
              <a:gdLst/>
              <a:ahLst/>
              <a:cxnLst/>
              <a:rect l="l" t="t" r="r" b="b"/>
              <a:pathLst>
                <a:path w="1227" h="1049" extrusionOk="0">
                  <a:moveTo>
                    <a:pt x="526" y="0"/>
                  </a:moveTo>
                  <a:cubicBezTo>
                    <a:pt x="257" y="0"/>
                    <a:pt x="1" y="211"/>
                    <a:pt x="1" y="525"/>
                  </a:cubicBezTo>
                  <a:cubicBezTo>
                    <a:pt x="1" y="811"/>
                    <a:pt x="239" y="1049"/>
                    <a:pt x="524" y="1049"/>
                  </a:cubicBezTo>
                  <a:cubicBezTo>
                    <a:pt x="989" y="1049"/>
                    <a:pt x="1227" y="489"/>
                    <a:pt x="894" y="156"/>
                  </a:cubicBezTo>
                  <a:cubicBezTo>
                    <a:pt x="786" y="48"/>
                    <a:pt x="654" y="0"/>
                    <a:pt x="5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9"/>
            <p:cNvSpPr/>
            <p:nvPr/>
          </p:nvSpPr>
          <p:spPr>
            <a:xfrm>
              <a:off x="126982" y="3464315"/>
              <a:ext cx="39012" cy="33655"/>
            </a:xfrm>
            <a:custGeom>
              <a:avLst/>
              <a:gdLst/>
              <a:ahLst/>
              <a:cxnLst/>
              <a:rect l="l" t="t" r="r" b="b"/>
              <a:pathLst>
                <a:path w="1216" h="1049" extrusionOk="0">
                  <a:moveTo>
                    <a:pt x="523" y="0"/>
                  </a:moveTo>
                  <a:cubicBezTo>
                    <a:pt x="257" y="0"/>
                    <a:pt x="1" y="211"/>
                    <a:pt x="1" y="525"/>
                  </a:cubicBezTo>
                  <a:cubicBezTo>
                    <a:pt x="1" y="811"/>
                    <a:pt x="227" y="1049"/>
                    <a:pt x="525" y="1049"/>
                  </a:cubicBezTo>
                  <a:cubicBezTo>
                    <a:pt x="989" y="1049"/>
                    <a:pt x="1215" y="489"/>
                    <a:pt x="882" y="156"/>
                  </a:cubicBezTo>
                  <a:cubicBezTo>
                    <a:pt x="778" y="48"/>
                    <a:pt x="649" y="0"/>
                    <a:pt x="5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9"/>
            <p:cNvSpPr/>
            <p:nvPr/>
          </p:nvSpPr>
          <p:spPr>
            <a:xfrm>
              <a:off x="6672" y="3464315"/>
              <a:ext cx="39365" cy="33655"/>
            </a:xfrm>
            <a:custGeom>
              <a:avLst/>
              <a:gdLst/>
              <a:ahLst/>
              <a:cxnLst/>
              <a:rect l="l" t="t" r="r" b="b"/>
              <a:pathLst>
                <a:path w="1227" h="1049" extrusionOk="0">
                  <a:moveTo>
                    <a:pt x="531" y="0"/>
                  </a:moveTo>
                  <a:cubicBezTo>
                    <a:pt x="262" y="0"/>
                    <a:pt x="1" y="211"/>
                    <a:pt x="1" y="525"/>
                  </a:cubicBezTo>
                  <a:cubicBezTo>
                    <a:pt x="1" y="811"/>
                    <a:pt x="239" y="1049"/>
                    <a:pt x="524" y="1049"/>
                  </a:cubicBezTo>
                  <a:cubicBezTo>
                    <a:pt x="989" y="1049"/>
                    <a:pt x="1227" y="489"/>
                    <a:pt x="893" y="156"/>
                  </a:cubicBezTo>
                  <a:cubicBezTo>
                    <a:pt x="790" y="48"/>
                    <a:pt x="660" y="0"/>
                    <a:pt x="5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9"/>
            <p:cNvSpPr/>
            <p:nvPr/>
          </p:nvSpPr>
          <p:spPr>
            <a:xfrm>
              <a:off x="246938" y="3690721"/>
              <a:ext cx="39365" cy="33398"/>
            </a:xfrm>
            <a:custGeom>
              <a:avLst/>
              <a:gdLst/>
              <a:ahLst/>
              <a:cxnLst/>
              <a:rect l="l" t="t" r="r" b="b"/>
              <a:pathLst>
                <a:path w="1227" h="1041" extrusionOk="0">
                  <a:moveTo>
                    <a:pt x="521" y="1"/>
                  </a:moveTo>
                  <a:cubicBezTo>
                    <a:pt x="254" y="1"/>
                    <a:pt x="1" y="208"/>
                    <a:pt x="1" y="528"/>
                  </a:cubicBezTo>
                  <a:cubicBezTo>
                    <a:pt x="1" y="814"/>
                    <a:pt x="239" y="1040"/>
                    <a:pt x="524" y="1040"/>
                  </a:cubicBezTo>
                  <a:cubicBezTo>
                    <a:pt x="989" y="1040"/>
                    <a:pt x="1227" y="481"/>
                    <a:pt x="894" y="159"/>
                  </a:cubicBezTo>
                  <a:cubicBezTo>
                    <a:pt x="784" y="50"/>
                    <a:pt x="651" y="1"/>
                    <a:pt x="52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9"/>
            <p:cNvSpPr/>
            <p:nvPr/>
          </p:nvSpPr>
          <p:spPr>
            <a:xfrm>
              <a:off x="126982" y="3690625"/>
              <a:ext cx="39012" cy="33494"/>
            </a:xfrm>
            <a:custGeom>
              <a:avLst/>
              <a:gdLst/>
              <a:ahLst/>
              <a:cxnLst/>
              <a:rect l="l" t="t" r="r" b="b"/>
              <a:pathLst>
                <a:path w="1216" h="1044" extrusionOk="0">
                  <a:moveTo>
                    <a:pt x="525" y="0"/>
                  </a:moveTo>
                  <a:cubicBezTo>
                    <a:pt x="259" y="0"/>
                    <a:pt x="1" y="208"/>
                    <a:pt x="1" y="531"/>
                  </a:cubicBezTo>
                  <a:cubicBezTo>
                    <a:pt x="1" y="817"/>
                    <a:pt x="227" y="1043"/>
                    <a:pt x="525" y="1043"/>
                  </a:cubicBezTo>
                  <a:cubicBezTo>
                    <a:pt x="989" y="1043"/>
                    <a:pt x="1215" y="484"/>
                    <a:pt x="882" y="150"/>
                  </a:cubicBezTo>
                  <a:cubicBezTo>
                    <a:pt x="779" y="47"/>
                    <a:pt x="651" y="0"/>
                    <a:pt x="52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9"/>
            <p:cNvSpPr/>
            <p:nvPr/>
          </p:nvSpPr>
          <p:spPr>
            <a:xfrm>
              <a:off x="6672" y="3690625"/>
              <a:ext cx="39365" cy="33494"/>
            </a:xfrm>
            <a:custGeom>
              <a:avLst/>
              <a:gdLst/>
              <a:ahLst/>
              <a:cxnLst/>
              <a:rect l="l" t="t" r="r" b="b"/>
              <a:pathLst>
                <a:path w="1227" h="1044" extrusionOk="0">
                  <a:moveTo>
                    <a:pt x="528" y="0"/>
                  </a:moveTo>
                  <a:cubicBezTo>
                    <a:pt x="258" y="0"/>
                    <a:pt x="1" y="208"/>
                    <a:pt x="1" y="531"/>
                  </a:cubicBezTo>
                  <a:cubicBezTo>
                    <a:pt x="1" y="817"/>
                    <a:pt x="239" y="1043"/>
                    <a:pt x="524" y="1043"/>
                  </a:cubicBezTo>
                  <a:cubicBezTo>
                    <a:pt x="989" y="1043"/>
                    <a:pt x="1227" y="484"/>
                    <a:pt x="893" y="150"/>
                  </a:cubicBezTo>
                  <a:cubicBezTo>
                    <a:pt x="786" y="47"/>
                    <a:pt x="656" y="0"/>
                    <a:pt x="52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86" name="Google Shape;486;p9"/>
          <p:cNvSpPr/>
          <p:nvPr/>
        </p:nvSpPr>
        <p:spPr>
          <a:xfrm>
            <a:off x="8857713" y="4416280"/>
            <a:ext cx="106225" cy="105840"/>
          </a:xfrm>
          <a:custGeom>
            <a:avLst/>
            <a:gdLst/>
            <a:ahLst/>
            <a:cxnLst/>
            <a:rect l="l" t="t" r="r" b="b"/>
            <a:pathLst>
              <a:path w="3311" h="3299" extrusionOk="0">
                <a:moveTo>
                  <a:pt x="525" y="1"/>
                </a:moveTo>
                <a:lnTo>
                  <a:pt x="1" y="524"/>
                </a:lnTo>
                <a:lnTo>
                  <a:pt x="1132" y="1656"/>
                </a:lnTo>
                <a:lnTo>
                  <a:pt x="1" y="2775"/>
                </a:lnTo>
                <a:lnTo>
                  <a:pt x="525" y="3299"/>
                </a:lnTo>
                <a:lnTo>
                  <a:pt x="1656" y="2179"/>
                </a:lnTo>
                <a:lnTo>
                  <a:pt x="2775" y="3299"/>
                </a:lnTo>
                <a:lnTo>
                  <a:pt x="3311" y="2775"/>
                </a:lnTo>
                <a:lnTo>
                  <a:pt x="2180" y="1656"/>
                </a:lnTo>
                <a:lnTo>
                  <a:pt x="3311" y="524"/>
                </a:lnTo>
                <a:lnTo>
                  <a:pt x="2775" y="1"/>
                </a:lnTo>
                <a:lnTo>
                  <a:pt x="1656" y="1132"/>
                </a:lnTo>
                <a:lnTo>
                  <a:pt x="52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9"/>
          <p:cNvSpPr/>
          <p:nvPr/>
        </p:nvSpPr>
        <p:spPr>
          <a:xfrm rot="10800000" flipH="1">
            <a:off x="7924005" y="4913190"/>
            <a:ext cx="585138" cy="79685"/>
          </a:xfrm>
          <a:custGeom>
            <a:avLst/>
            <a:gdLst/>
            <a:ahLst/>
            <a:cxnLst/>
            <a:rect l="l" t="t" r="r" b="b"/>
            <a:pathLst>
              <a:path w="18277" h="2489" extrusionOk="0">
                <a:moveTo>
                  <a:pt x="1882" y="0"/>
                </a:moveTo>
                <a:lnTo>
                  <a:pt x="1" y="1893"/>
                </a:lnTo>
                <a:lnTo>
                  <a:pt x="334" y="2215"/>
                </a:lnTo>
                <a:lnTo>
                  <a:pt x="1882" y="655"/>
                </a:lnTo>
                <a:lnTo>
                  <a:pt x="3691" y="2489"/>
                </a:lnTo>
                <a:lnTo>
                  <a:pt x="5513" y="655"/>
                </a:lnTo>
                <a:lnTo>
                  <a:pt x="7323" y="2489"/>
                </a:lnTo>
                <a:lnTo>
                  <a:pt x="9145" y="655"/>
                </a:lnTo>
                <a:lnTo>
                  <a:pt x="10966" y="2489"/>
                </a:lnTo>
                <a:lnTo>
                  <a:pt x="12776" y="655"/>
                </a:lnTo>
                <a:lnTo>
                  <a:pt x="14598" y="2489"/>
                </a:lnTo>
                <a:lnTo>
                  <a:pt x="16407" y="655"/>
                </a:lnTo>
                <a:lnTo>
                  <a:pt x="17955" y="2215"/>
                </a:lnTo>
                <a:lnTo>
                  <a:pt x="18277" y="1893"/>
                </a:lnTo>
                <a:lnTo>
                  <a:pt x="16407" y="0"/>
                </a:lnTo>
                <a:lnTo>
                  <a:pt x="14598" y="1834"/>
                </a:lnTo>
                <a:lnTo>
                  <a:pt x="12776" y="0"/>
                </a:lnTo>
                <a:lnTo>
                  <a:pt x="10966" y="1846"/>
                </a:lnTo>
                <a:lnTo>
                  <a:pt x="9145" y="0"/>
                </a:lnTo>
                <a:lnTo>
                  <a:pt x="7323" y="1834"/>
                </a:lnTo>
                <a:lnTo>
                  <a:pt x="5513" y="0"/>
                </a:lnTo>
                <a:lnTo>
                  <a:pt x="3691" y="1846"/>
                </a:lnTo>
                <a:lnTo>
                  <a:pt x="188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9"/>
          <p:cNvSpPr/>
          <p:nvPr/>
        </p:nvSpPr>
        <p:spPr>
          <a:xfrm rot="10800000" flipH="1">
            <a:off x="8389431" y="4716878"/>
            <a:ext cx="123130" cy="123162"/>
          </a:xfrm>
          <a:custGeom>
            <a:avLst/>
            <a:gdLst/>
            <a:ahLst/>
            <a:cxnLst/>
            <a:rect l="l" t="t" r="r" b="b"/>
            <a:pathLst>
              <a:path w="3846" h="3847" extrusionOk="0">
                <a:moveTo>
                  <a:pt x="1560" y="1"/>
                </a:moveTo>
                <a:lnTo>
                  <a:pt x="1560" y="1560"/>
                </a:lnTo>
                <a:lnTo>
                  <a:pt x="0" y="1560"/>
                </a:lnTo>
                <a:lnTo>
                  <a:pt x="0" y="2287"/>
                </a:lnTo>
                <a:lnTo>
                  <a:pt x="1560" y="2287"/>
                </a:lnTo>
                <a:lnTo>
                  <a:pt x="1560" y="3846"/>
                </a:lnTo>
                <a:lnTo>
                  <a:pt x="2286" y="3846"/>
                </a:lnTo>
                <a:lnTo>
                  <a:pt x="2286" y="2287"/>
                </a:lnTo>
                <a:lnTo>
                  <a:pt x="3846" y="2287"/>
                </a:lnTo>
                <a:lnTo>
                  <a:pt x="3846" y="1560"/>
                </a:lnTo>
                <a:lnTo>
                  <a:pt x="2286" y="1560"/>
                </a:lnTo>
                <a:lnTo>
                  <a:pt x="22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89" name="Google Shape;489;p9"/>
          <p:cNvGrpSpPr/>
          <p:nvPr/>
        </p:nvGrpSpPr>
        <p:grpSpPr>
          <a:xfrm rot="10800000">
            <a:off x="2703980" y="174636"/>
            <a:ext cx="279631" cy="259804"/>
            <a:chOff x="6672" y="3464315"/>
            <a:chExt cx="279631" cy="259804"/>
          </a:xfrm>
        </p:grpSpPr>
        <p:sp>
          <p:nvSpPr>
            <p:cNvPr id="490" name="Google Shape;490;p9"/>
            <p:cNvSpPr/>
            <p:nvPr/>
          </p:nvSpPr>
          <p:spPr>
            <a:xfrm>
              <a:off x="246938" y="3577534"/>
              <a:ext cx="39365" cy="33526"/>
            </a:xfrm>
            <a:custGeom>
              <a:avLst/>
              <a:gdLst/>
              <a:ahLst/>
              <a:cxnLst/>
              <a:rect l="l" t="t" r="r" b="b"/>
              <a:pathLst>
                <a:path w="1227" h="1045" extrusionOk="0">
                  <a:moveTo>
                    <a:pt x="526" y="1"/>
                  </a:moveTo>
                  <a:cubicBezTo>
                    <a:pt x="257" y="1"/>
                    <a:pt x="1" y="206"/>
                    <a:pt x="1" y="520"/>
                  </a:cubicBezTo>
                  <a:cubicBezTo>
                    <a:pt x="1" y="806"/>
                    <a:pt x="239" y="1044"/>
                    <a:pt x="524" y="1044"/>
                  </a:cubicBezTo>
                  <a:cubicBezTo>
                    <a:pt x="989" y="1044"/>
                    <a:pt x="1227" y="484"/>
                    <a:pt x="894" y="151"/>
                  </a:cubicBezTo>
                  <a:cubicBezTo>
                    <a:pt x="786" y="47"/>
                    <a:pt x="655" y="1"/>
                    <a:pt x="52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9"/>
            <p:cNvSpPr/>
            <p:nvPr/>
          </p:nvSpPr>
          <p:spPr>
            <a:xfrm>
              <a:off x="126982" y="3577534"/>
              <a:ext cx="39012" cy="33526"/>
            </a:xfrm>
            <a:custGeom>
              <a:avLst/>
              <a:gdLst/>
              <a:ahLst/>
              <a:cxnLst/>
              <a:rect l="l" t="t" r="r" b="b"/>
              <a:pathLst>
                <a:path w="1216" h="1045" extrusionOk="0">
                  <a:moveTo>
                    <a:pt x="527" y="1"/>
                  </a:moveTo>
                  <a:cubicBezTo>
                    <a:pt x="257" y="1"/>
                    <a:pt x="1" y="206"/>
                    <a:pt x="1" y="520"/>
                  </a:cubicBezTo>
                  <a:cubicBezTo>
                    <a:pt x="1" y="806"/>
                    <a:pt x="227" y="1044"/>
                    <a:pt x="525" y="1044"/>
                  </a:cubicBezTo>
                  <a:cubicBezTo>
                    <a:pt x="989" y="1044"/>
                    <a:pt x="1215" y="484"/>
                    <a:pt x="894" y="151"/>
                  </a:cubicBezTo>
                  <a:cubicBezTo>
                    <a:pt x="786" y="47"/>
                    <a:pt x="655" y="1"/>
                    <a:pt x="5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9"/>
            <p:cNvSpPr/>
            <p:nvPr/>
          </p:nvSpPr>
          <p:spPr>
            <a:xfrm>
              <a:off x="6672" y="3577374"/>
              <a:ext cx="39365" cy="33687"/>
            </a:xfrm>
            <a:custGeom>
              <a:avLst/>
              <a:gdLst/>
              <a:ahLst/>
              <a:cxnLst/>
              <a:rect l="l" t="t" r="r" b="b"/>
              <a:pathLst>
                <a:path w="1227" h="1050" extrusionOk="0">
                  <a:moveTo>
                    <a:pt x="531" y="0"/>
                  </a:moveTo>
                  <a:cubicBezTo>
                    <a:pt x="262" y="0"/>
                    <a:pt x="1" y="211"/>
                    <a:pt x="1" y="525"/>
                  </a:cubicBezTo>
                  <a:cubicBezTo>
                    <a:pt x="1" y="811"/>
                    <a:pt x="239" y="1049"/>
                    <a:pt x="524" y="1049"/>
                  </a:cubicBezTo>
                  <a:cubicBezTo>
                    <a:pt x="989" y="1049"/>
                    <a:pt x="1227" y="489"/>
                    <a:pt x="893" y="156"/>
                  </a:cubicBezTo>
                  <a:cubicBezTo>
                    <a:pt x="790" y="48"/>
                    <a:pt x="660" y="0"/>
                    <a:pt x="5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9"/>
            <p:cNvSpPr/>
            <p:nvPr/>
          </p:nvSpPr>
          <p:spPr>
            <a:xfrm>
              <a:off x="246938" y="3464315"/>
              <a:ext cx="39365" cy="33655"/>
            </a:xfrm>
            <a:custGeom>
              <a:avLst/>
              <a:gdLst/>
              <a:ahLst/>
              <a:cxnLst/>
              <a:rect l="l" t="t" r="r" b="b"/>
              <a:pathLst>
                <a:path w="1227" h="1049" extrusionOk="0">
                  <a:moveTo>
                    <a:pt x="526" y="0"/>
                  </a:moveTo>
                  <a:cubicBezTo>
                    <a:pt x="257" y="0"/>
                    <a:pt x="1" y="211"/>
                    <a:pt x="1" y="525"/>
                  </a:cubicBezTo>
                  <a:cubicBezTo>
                    <a:pt x="1" y="811"/>
                    <a:pt x="239" y="1049"/>
                    <a:pt x="524" y="1049"/>
                  </a:cubicBezTo>
                  <a:cubicBezTo>
                    <a:pt x="989" y="1049"/>
                    <a:pt x="1227" y="489"/>
                    <a:pt x="894" y="156"/>
                  </a:cubicBezTo>
                  <a:cubicBezTo>
                    <a:pt x="786" y="48"/>
                    <a:pt x="654" y="0"/>
                    <a:pt x="5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9"/>
            <p:cNvSpPr/>
            <p:nvPr/>
          </p:nvSpPr>
          <p:spPr>
            <a:xfrm>
              <a:off x="126982" y="3464315"/>
              <a:ext cx="39012" cy="33655"/>
            </a:xfrm>
            <a:custGeom>
              <a:avLst/>
              <a:gdLst/>
              <a:ahLst/>
              <a:cxnLst/>
              <a:rect l="l" t="t" r="r" b="b"/>
              <a:pathLst>
                <a:path w="1216" h="1049" extrusionOk="0">
                  <a:moveTo>
                    <a:pt x="523" y="0"/>
                  </a:moveTo>
                  <a:cubicBezTo>
                    <a:pt x="257" y="0"/>
                    <a:pt x="1" y="211"/>
                    <a:pt x="1" y="525"/>
                  </a:cubicBezTo>
                  <a:cubicBezTo>
                    <a:pt x="1" y="811"/>
                    <a:pt x="227" y="1049"/>
                    <a:pt x="525" y="1049"/>
                  </a:cubicBezTo>
                  <a:cubicBezTo>
                    <a:pt x="989" y="1049"/>
                    <a:pt x="1215" y="489"/>
                    <a:pt x="882" y="156"/>
                  </a:cubicBezTo>
                  <a:cubicBezTo>
                    <a:pt x="778" y="48"/>
                    <a:pt x="649" y="0"/>
                    <a:pt x="5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9"/>
            <p:cNvSpPr/>
            <p:nvPr/>
          </p:nvSpPr>
          <p:spPr>
            <a:xfrm>
              <a:off x="6672" y="3464315"/>
              <a:ext cx="39365" cy="33655"/>
            </a:xfrm>
            <a:custGeom>
              <a:avLst/>
              <a:gdLst/>
              <a:ahLst/>
              <a:cxnLst/>
              <a:rect l="l" t="t" r="r" b="b"/>
              <a:pathLst>
                <a:path w="1227" h="1049" extrusionOk="0">
                  <a:moveTo>
                    <a:pt x="531" y="0"/>
                  </a:moveTo>
                  <a:cubicBezTo>
                    <a:pt x="262" y="0"/>
                    <a:pt x="1" y="211"/>
                    <a:pt x="1" y="525"/>
                  </a:cubicBezTo>
                  <a:cubicBezTo>
                    <a:pt x="1" y="811"/>
                    <a:pt x="239" y="1049"/>
                    <a:pt x="524" y="1049"/>
                  </a:cubicBezTo>
                  <a:cubicBezTo>
                    <a:pt x="989" y="1049"/>
                    <a:pt x="1227" y="489"/>
                    <a:pt x="893" y="156"/>
                  </a:cubicBezTo>
                  <a:cubicBezTo>
                    <a:pt x="790" y="48"/>
                    <a:pt x="660" y="0"/>
                    <a:pt x="5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9"/>
            <p:cNvSpPr/>
            <p:nvPr/>
          </p:nvSpPr>
          <p:spPr>
            <a:xfrm>
              <a:off x="246938" y="3690721"/>
              <a:ext cx="39365" cy="33398"/>
            </a:xfrm>
            <a:custGeom>
              <a:avLst/>
              <a:gdLst/>
              <a:ahLst/>
              <a:cxnLst/>
              <a:rect l="l" t="t" r="r" b="b"/>
              <a:pathLst>
                <a:path w="1227" h="1041" extrusionOk="0">
                  <a:moveTo>
                    <a:pt x="521" y="1"/>
                  </a:moveTo>
                  <a:cubicBezTo>
                    <a:pt x="254" y="1"/>
                    <a:pt x="1" y="208"/>
                    <a:pt x="1" y="528"/>
                  </a:cubicBezTo>
                  <a:cubicBezTo>
                    <a:pt x="1" y="814"/>
                    <a:pt x="239" y="1040"/>
                    <a:pt x="524" y="1040"/>
                  </a:cubicBezTo>
                  <a:cubicBezTo>
                    <a:pt x="989" y="1040"/>
                    <a:pt x="1227" y="481"/>
                    <a:pt x="894" y="159"/>
                  </a:cubicBezTo>
                  <a:cubicBezTo>
                    <a:pt x="784" y="50"/>
                    <a:pt x="651" y="1"/>
                    <a:pt x="52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9"/>
            <p:cNvSpPr/>
            <p:nvPr/>
          </p:nvSpPr>
          <p:spPr>
            <a:xfrm>
              <a:off x="126982" y="3690625"/>
              <a:ext cx="39012" cy="33494"/>
            </a:xfrm>
            <a:custGeom>
              <a:avLst/>
              <a:gdLst/>
              <a:ahLst/>
              <a:cxnLst/>
              <a:rect l="l" t="t" r="r" b="b"/>
              <a:pathLst>
                <a:path w="1216" h="1044" extrusionOk="0">
                  <a:moveTo>
                    <a:pt x="525" y="0"/>
                  </a:moveTo>
                  <a:cubicBezTo>
                    <a:pt x="259" y="0"/>
                    <a:pt x="1" y="208"/>
                    <a:pt x="1" y="531"/>
                  </a:cubicBezTo>
                  <a:cubicBezTo>
                    <a:pt x="1" y="817"/>
                    <a:pt x="227" y="1043"/>
                    <a:pt x="525" y="1043"/>
                  </a:cubicBezTo>
                  <a:cubicBezTo>
                    <a:pt x="989" y="1043"/>
                    <a:pt x="1215" y="484"/>
                    <a:pt x="882" y="150"/>
                  </a:cubicBezTo>
                  <a:cubicBezTo>
                    <a:pt x="779" y="47"/>
                    <a:pt x="651" y="0"/>
                    <a:pt x="52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9"/>
            <p:cNvSpPr/>
            <p:nvPr/>
          </p:nvSpPr>
          <p:spPr>
            <a:xfrm>
              <a:off x="6672" y="3690625"/>
              <a:ext cx="39365" cy="33494"/>
            </a:xfrm>
            <a:custGeom>
              <a:avLst/>
              <a:gdLst/>
              <a:ahLst/>
              <a:cxnLst/>
              <a:rect l="l" t="t" r="r" b="b"/>
              <a:pathLst>
                <a:path w="1227" h="1044" extrusionOk="0">
                  <a:moveTo>
                    <a:pt x="528" y="0"/>
                  </a:moveTo>
                  <a:cubicBezTo>
                    <a:pt x="258" y="0"/>
                    <a:pt x="1" y="208"/>
                    <a:pt x="1" y="531"/>
                  </a:cubicBezTo>
                  <a:cubicBezTo>
                    <a:pt x="1" y="817"/>
                    <a:pt x="239" y="1043"/>
                    <a:pt x="524" y="1043"/>
                  </a:cubicBezTo>
                  <a:cubicBezTo>
                    <a:pt x="989" y="1043"/>
                    <a:pt x="1227" y="484"/>
                    <a:pt x="893" y="150"/>
                  </a:cubicBezTo>
                  <a:cubicBezTo>
                    <a:pt x="786" y="47"/>
                    <a:pt x="656" y="0"/>
                    <a:pt x="52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9" name="Google Shape;499;p9"/>
          <p:cNvSpPr/>
          <p:nvPr/>
        </p:nvSpPr>
        <p:spPr>
          <a:xfrm rot="10800000">
            <a:off x="2703996" y="635535"/>
            <a:ext cx="106225" cy="105840"/>
          </a:xfrm>
          <a:custGeom>
            <a:avLst/>
            <a:gdLst/>
            <a:ahLst/>
            <a:cxnLst/>
            <a:rect l="l" t="t" r="r" b="b"/>
            <a:pathLst>
              <a:path w="3311" h="3299" extrusionOk="0">
                <a:moveTo>
                  <a:pt x="525" y="1"/>
                </a:moveTo>
                <a:lnTo>
                  <a:pt x="1" y="524"/>
                </a:lnTo>
                <a:lnTo>
                  <a:pt x="1132" y="1656"/>
                </a:lnTo>
                <a:lnTo>
                  <a:pt x="1" y="2775"/>
                </a:lnTo>
                <a:lnTo>
                  <a:pt x="525" y="3299"/>
                </a:lnTo>
                <a:lnTo>
                  <a:pt x="1656" y="2179"/>
                </a:lnTo>
                <a:lnTo>
                  <a:pt x="2775" y="3299"/>
                </a:lnTo>
                <a:lnTo>
                  <a:pt x="3311" y="2775"/>
                </a:lnTo>
                <a:lnTo>
                  <a:pt x="2180" y="1656"/>
                </a:lnTo>
                <a:lnTo>
                  <a:pt x="3311" y="524"/>
                </a:lnTo>
                <a:lnTo>
                  <a:pt x="2775" y="1"/>
                </a:lnTo>
                <a:lnTo>
                  <a:pt x="1656" y="1132"/>
                </a:lnTo>
                <a:lnTo>
                  <a:pt x="52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9"/>
          <p:cNvSpPr txBox="1">
            <a:spLocks noGrp="1"/>
          </p:cNvSpPr>
          <p:nvPr>
            <p:ph type="title"/>
          </p:nvPr>
        </p:nvSpPr>
        <p:spPr>
          <a:xfrm>
            <a:off x="3450025" y="1792575"/>
            <a:ext cx="4980900" cy="9498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lt2"/>
              </a:buClr>
              <a:buSzPts val="4200"/>
              <a:buNone/>
              <a:defRPr sz="4200">
                <a:solidFill>
                  <a:schemeClr val="lt2"/>
                </a:solidFill>
              </a:defRPr>
            </a:lvl1pPr>
            <a:lvl2pPr lvl="1" algn="ctr">
              <a:spcBef>
                <a:spcPts val="0"/>
              </a:spcBef>
              <a:spcAft>
                <a:spcPts val="0"/>
              </a:spcAft>
              <a:buClr>
                <a:schemeClr val="lt2"/>
              </a:buClr>
              <a:buSzPts val="4200"/>
              <a:buNone/>
              <a:defRPr sz="4200">
                <a:solidFill>
                  <a:schemeClr val="lt2"/>
                </a:solidFill>
              </a:defRPr>
            </a:lvl2pPr>
            <a:lvl3pPr lvl="2" algn="ctr">
              <a:spcBef>
                <a:spcPts val="0"/>
              </a:spcBef>
              <a:spcAft>
                <a:spcPts val="0"/>
              </a:spcAft>
              <a:buClr>
                <a:schemeClr val="lt2"/>
              </a:buClr>
              <a:buSzPts val="4200"/>
              <a:buNone/>
              <a:defRPr sz="4200">
                <a:solidFill>
                  <a:schemeClr val="lt2"/>
                </a:solidFill>
              </a:defRPr>
            </a:lvl3pPr>
            <a:lvl4pPr lvl="3" algn="ctr">
              <a:spcBef>
                <a:spcPts val="0"/>
              </a:spcBef>
              <a:spcAft>
                <a:spcPts val="0"/>
              </a:spcAft>
              <a:buClr>
                <a:schemeClr val="lt2"/>
              </a:buClr>
              <a:buSzPts val="4200"/>
              <a:buNone/>
              <a:defRPr sz="4200">
                <a:solidFill>
                  <a:schemeClr val="lt2"/>
                </a:solidFill>
              </a:defRPr>
            </a:lvl4pPr>
            <a:lvl5pPr lvl="4" algn="ctr">
              <a:spcBef>
                <a:spcPts val="0"/>
              </a:spcBef>
              <a:spcAft>
                <a:spcPts val="0"/>
              </a:spcAft>
              <a:buClr>
                <a:schemeClr val="lt2"/>
              </a:buClr>
              <a:buSzPts val="4200"/>
              <a:buNone/>
              <a:defRPr sz="4200">
                <a:solidFill>
                  <a:schemeClr val="lt2"/>
                </a:solidFill>
              </a:defRPr>
            </a:lvl5pPr>
            <a:lvl6pPr lvl="5" algn="ctr">
              <a:spcBef>
                <a:spcPts val="0"/>
              </a:spcBef>
              <a:spcAft>
                <a:spcPts val="0"/>
              </a:spcAft>
              <a:buClr>
                <a:schemeClr val="lt2"/>
              </a:buClr>
              <a:buSzPts val="4200"/>
              <a:buNone/>
              <a:defRPr sz="4200">
                <a:solidFill>
                  <a:schemeClr val="lt2"/>
                </a:solidFill>
              </a:defRPr>
            </a:lvl6pPr>
            <a:lvl7pPr lvl="6" algn="ctr">
              <a:spcBef>
                <a:spcPts val="0"/>
              </a:spcBef>
              <a:spcAft>
                <a:spcPts val="0"/>
              </a:spcAft>
              <a:buClr>
                <a:schemeClr val="lt2"/>
              </a:buClr>
              <a:buSzPts val="4200"/>
              <a:buNone/>
              <a:defRPr sz="4200">
                <a:solidFill>
                  <a:schemeClr val="lt2"/>
                </a:solidFill>
              </a:defRPr>
            </a:lvl7pPr>
            <a:lvl8pPr lvl="7" algn="ctr">
              <a:spcBef>
                <a:spcPts val="0"/>
              </a:spcBef>
              <a:spcAft>
                <a:spcPts val="0"/>
              </a:spcAft>
              <a:buClr>
                <a:schemeClr val="lt2"/>
              </a:buClr>
              <a:buSzPts val="4200"/>
              <a:buNone/>
              <a:defRPr sz="4200">
                <a:solidFill>
                  <a:schemeClr val="lt2"/>
                </a:solidFill>
              </a:defRPr>
            </a:lvl8pPr>
            <a:lvl9pPr lvl="8" algn="ctr">
              <a:spcBef>
                <a:spcPts val="0"/>
              </a:spcBef>
              <a:spcAft>
                <a:spcPts val="0"/>
              </a:spcAft>
              <a:buClr>
                <a:schemeClr val="lt2"/>
              </a:buClr>
              <a:buSzPts val="4200"/>
              <a:buNone/>
              <a:defRPr sz="4200">
                <a:solidFill>
                  <a:schemeClr val="lt2"/>
                </a:solidFill>
              </a:defRPr>
            </a:lvl9pPr>
          </a:lstStyle>
          <a:p>
            <a:endParaRPr/>
          </a:p>
        </p:txBody>
      </p:sp>
      <p:sp>
        <p:nvSpPr>
          <p:cNvPr id="501" name="Google Shape;501;p9"/>
          <p:cNvSpPr txBox="1">
            <a:spLocks noGrp="1"/>
          </p:cNvSpPr>
          <p:nvPr>
            <p:ph type="subTitle" idx="1"/>
          </p:nvPr>
        </p:nvSpPr>
        <p:spPr>
          <a:xfrm>
            <a:off x="4586575" y="2857275"/>
            <a:ext cx="2707800" cy="801000"/>
          </a:xfrm>
          <a:prstGeom prst="rect">
            <a:avLst/>
          </a:prstGeom>
        </p:spPr>
        <p:txBody>
          <a:bodyPr spcFirstLastPara="1" wrap="square" lIns="91425" tIns="91425" rIns="91425" bIns="91425" anchor="t" anchorCtr="0">
            <a:noAutofit/>
          </a:bodyPr>
          <a:lstStyle>
            <a:lvl1pPr lvl="0" algn="ctr">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582"/>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3">
  <p:cSld name="CUSTOM_6_1">
    <p:spTree>
      <p:nvGrpSpPr>
        <p:cNvPr id="1" name="Shape 852"/>
        <p:cNvGrpSpPr/>
        <p:nvPr/>
      </p:nvGrpSpPr>
      <p:grpSpPr>
        <a:xfrm>
          <a:off x="0" y="0"/>
          <a:ext cx="0" cy="0"/>
          <a:chOff x="0" y="0"/>
          <a:chExt cx="0" cy="0"/>
        </a:xfrm>
      </p:grpSpPr>
      <p:sp>
        <p:nvSpPr>
          <p:cNvPr id="853" name="Google Shape;853;p19"/>
          <p:cNvSpPr/>
          <p:nvPr/>
        </p:nvSpPr>
        <p:spPr>
          <a:xfrm flipH="1">
            <a:off x="6535294" y="325"/>
            <a:ext cx="2608717" cy="5143367"/>
          </a:xfrm>
          <a:custGeom>
            <a:avLst/>
            <a:gdLst/>
            <a:ahLst/>
            <a:cxnLst/>
            <a:rect l="l" t="t" r="r" b="b"/>
            <a:pathLst>
              <a:path w="39589" h="128040" extrusionOk="0">
                <a:moveTo>
                  <a:pt x="0" y="0"/>
                </a:moveTo>
                <a:lnTo>
                  <a:pt x="0" y="128040"/>
                </a:lnTo>
                <a:lnTo>
                  <a:pt x="39588" y="128040"/>
                </a:lnTo>
                <a:lnTo>
                  <a:pt x="395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19"/>
          <p:cNvSpPr/>
          <p:nvPr/>
        </p:nvSpPr>
        <p:spPr>
          <a:xfrm flipH="1">
            <a:off x="6006985" y="1216900"/>
            <a:ext cx="2942151" cy="3098613"/>
          </a:xfrm>
          <a:custGeom>
            <a:avLst/>
            <a:gdLst/>
            <a:ahLst/>
            <a:cxnLst/>
            <a:rect l="l" t="t" r="r" b="b"/>
            <a:pathLst>
              <a:path w="83094" h="83095" extrusionOk="0">
                <a:moveTo>
                  <a:pt x="0" y="1"/>
                </a:moveTo>
                <a:lnTo>
                  <a:pt x="0" y="83094"/>
                </a:lnTo>
                <a:lnTo>
                  <a:pt x="83094" y="83094"/>
                </a:lnTo>
                <a:lnTo>
                  <a:pt x="83094"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19"/>
          <p:cNvSpPr/>
          <p:nvPr/>
        </p:nvSpPr>
        <p:spPr>
          <a:xfrm flipH="1">
            <a:off x="6173687" y="1392549"/>
            <a:ext cx="2608736" cy="2747328"/>
          </a:xfrm>
          <a:custGeom>
            <a:avLst/>
            <a:gdLst/>
            <a:ahLst/>
            <a:cxnLst/>
            <a:rect l="l" t="t" r="r" b="b"/>
            <a:pathLst>
              <a:path w="83094" h="83095" extrusionOk="0">
                <a:moveTo>
                  <a:pt x="0" y="1"/>
                </a:moveTo>
                <a:lnTo>
                  <a:pt x="0" y="83094"/>
                </a:lnTo>
                <a:lnTo>
                  <a:pt x="83094" y="83094"/>
                </a:lnTo>
                <a:lnTo>
                  <a:pt x="8309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56" name="Google Shape;856;p19"/>
          <p:cNvGrpSpPr/>
          <p:nvPr/>
        </p:nvGrpSpPr>
        <p:grpSpPr>
          <a:xfrm flipH="1">
            <a:off x="6282508" y="3553936"/>
            <a:ext cx="154517" cy="442886"/>
            <a:chOff x="8846561" y="2782361"/>
            <a:chExt cx="154517" cy="442886"/>
          </a:xfrm>
        </p:grpSpPr>
        <p:sp>
          <p:nvSpPr>
            <p:cNvPr id="857" name="Google Shape;857;p19"/>
            <p:cNvSpPr/>
            <p:nvPr/>
          </p:nvSpPr>
          <p:spPr>
            <a:xfrm>
              <a:off x="8846561" y="2782361"/>
              <a:ext cx="154517" cy="154132"/>
            </a:xfrm>
            <a:custGeom>
              <a:avLst/>
              <a:gdLst/>
              <a:ahLst/>
              <a:cxnLst/>
              <a:rect l="l" t="t" r="r" b="b"/>
              <a:pathLst>
                <a:path w="4823" h="4811" extrusionOk="0">
                  <a:moveTo>
                    <a:pt x="762" y="1"/>
                  </a:moveTo>
                  <a:lnTo>
                    <a:pt x="0" y="763"/>
                  </a:lnTo>
                  <a:lnTo>
                    <a:pt x="1643" y="2406"/>
                  </a:lnTo>
                  <a:lnTo>
                    <a:pt x="0" y="4049"/>
                  </a:lnTo>
                  <a:lnTo>
                    <a:pt x="762" y="4811"/>
                  </a:lnTo>
                  <a:lnTo>
                    <a:pt x="2417" y="3168"/>
                  </a:lnTo>
                  <a:lnTo>
                    <a:pt x="4060" y="4811"/>
                  </a:lnTo>
                  <a:lnTo>
                    <a:pt x="4822" y="4049"/>
                  </a:lnTo>
                  <a:lnTo>
                    <a:pt x="3179" y="2406"/>
                  </a:lnTo>
                  <a:lnTo>
                    <a:pt x="4822" y="763"/>
                  </a:lnTo>
                  <a:lnTo>
                    <a:pt x="4060" y="1"/>
                  </a:lnTo>
                  <a:lnTo>
                    <a:pt x="2417" y="1644"/>
                  </a:lnTo>
                  <a:lnTo>
                    <a:pt x="76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19"/>
            <p:cNvSpPr/>
            <p:nvPr/>
          </p:nvSpPr>
          <p:spPr>
            <a:xfrm>
              <a:off x="8846561" y="3070730"/>
              <a:ext cx="154517" cy="154517"/>
            </a:xfrm>
            <a:custGeom>
              <a:avLst/>
              <a:gdLst/>
              <a:ahLst/>
              <a:cxnLst/>
              <a:rect l="l" t="t" r="r" b="b"/>
              <a:pathLst>
                <a:path w="4823" h="4823" extrusionOk="0">
                  <a:moveTo>
                    <a:pt x="762" y="1"/>
                  </a:moveTo>
                  <a:lnTo>
                    <a:pt x="0" y="763"/>
                  </a:lnTo>
                  <a:lnTo>
                    <a:pt x="1643" y="2406"/>
                  </a:lnTo>
                  <a:lnTo>
                    <a:pt x="0" y="4061"/>
                  </a:lnTo>
                  <a:lnTo>
                    <a:pt x="762" y="4823"/>
                  </a:lnTo>
                  <a:lnTo>
                    <a:pt x="2417" y="3180"/>
                  </a:lnTo>
                  <a:lnTo>
                    <a:pt x="4060" y="4823"/>
                  </a:lnTo>
                  <a:lnTo>
                    <a:pt x="4822" y="4061"/>
                  </a:lnTo>
                  <a:lnTo>
                    <a:pt x="3179" y="2406"/>
                  </a:lnTo>
                  <a:lnTo>
                    <a:pt x="4822" y="763"/>
                  </a:lnTo>
                  <a:lnTo>
                    <a:pt x="4060" y="1"/>
                  </a:lnTo>
                  <a:lnTo>
                    <a:pt x="2417" y="1644"/>
                  </a:lnTo>
                  <a:lnTo>
                    <a:pt x="76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59" name="Google Shape;859;p19"/>
          <p:cNvSpPr/>
          <p:nvPr/>
        </p:nvSpPr>
        <p:spPr>
          <a:xfrm rot="10800000">
            <a:off x="8495625" y="1626815"/>
            <a:ext cx="152595" cy="152627"/>
          </a:xfrm>
          <a:custGeom>
            <a:avLst/>
            <a:gdLst/>
            <a:ahLst/>
            <a:cxnLst/>
            <a:rect l="l" t="t" r="r" b="b"/>
            <a:pathLst>
              <a:path w="4763" h="4764" extrusionOk="0">
                <a:moveTo>
                  <a:pt x="0" y="1"/>
                </a:moveTo>
                <a:lnTo>
                  <a:pt x="0" y="4763"/>
                </a:lnTo>
                <a:lnTo>
                  <a:pt x="4763" y="4763"/>
                </a:lnTo>
                <a:lnTo>
                  <a:pt x="476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60" name="Google Shape;860;p19"/>
          <p:cNvGrpSpPr/>
          <p:nvPr/>
        </p:nvGrpSpPr>
        <p:grpSpPr>
          <a:xfrm rot="10800000">
            <a:off x="8481321" y="1920939"/>
            <a:ext cx="181204" cy="295450"/>
            <a:chOff x="8814523" y="4301099"/>
            <a:chExt cx="181204" cy="295450"/>
          </a:xfrm>
        </p:grpSpPr>
        <p:sp>
          <p:nvSpPr>
            <p:cNvPr id="861" name="Google Shape;861;p19"/>
            <p:cNvSpPr/>
            <p:nvPr/>
          </p:nvSpPr>
          <p:spPr>
            <a:xfrm>
              <a:off x="8814523" y="4429633"/>
              <a:ext cx="44660" cy="37996"/>
            </a:xfrm>
            <a:custGeom>
              <a:avLst/>
              <a:gdLst/>
              <a:ahLst/>
              <a:cxnLst/>
              <a:rect l="l" t="t" r="r" b="b"/>
              <a:pathLst>
                <a:path w="1394" h="1186" extrusionOk="0">
                  <a:moveTo>
                    <a:pt x="792" y="1"/>
                  </a:moveTo>
                  <a:cubicBezTo>
                    <a:pt x="647" y="1"/>
                    <a:pt x="500" y="54"/>
                    <a:pt x="381" y="173"/>
                  </a:cubicBezTo>
                  <a:cubicBezTo>
                    <a:pt x="0" y="554"/>
                    <a:pt x="274" y="1185"/>
                    <a:pt x="798" y="1185"/>
                  </a:cubicBezTo>
                  <a:cubicBezTo>
                    <a:pt x="1131" y="1185"/>
                    <a:pt x="1393" y="923"/>
                    <a:pt x="1393" y="602"/>
                  </a:cubicBezTo>
                  <a:cubicBezTo>
                    <a:pt x="1393" y="238"/>
                    <a:pt x="1097"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19"/>
            <p:cNvSpPr/>
            <p:nvPr/>
          </p:nvSpPr>
          <p:spPr>
            <a:xfrm>
              <a:off x="8951067" y="4429633"/>
              <a:ext cx="44660" cy="37996"/>
            </a:xfrm>
            <a:custGeom>
              <a:avLst/>
              <a:gdLst/>
              <a:ahLst/>
              <a:cxnLst/>
              <a:rect l="l" t="t" r="r" b="b"/>
              <a:pathLst>
                <a:path w="1394" h="1186" extrusionOk="0">
                  <a:moveTo>
                    <a:pt x="792" y="1"/>
                  </a:moveTo>
                  <a:cubicBezTo>
                    <a:pt x="647" y="1"/>
                    <a:pt x="500" y="54"/>
                    <a:pt x="381" y="173"/>
                  </a:cubicBezTo>
                  <a:cubicBezTo>
                    <a:pt x="0" y="554"/>
                    <a:pt x="262" y="1185"/>
                    <a:pt x="798" y="1185"/>
                  </a:cubicBezTo>
                  <a:cubicBezTo>
                    <a:pt x="1120" y="1185"/>
                    <a:pt x="1393" y="923"/>
                    <a:pt x="1393" y="602"/>
                  </a:cubicBezTo>
                  <a:cubicBezTo>
                    <a:pt x="1393" y="238"/>
                    <a:pt x="1098"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19"/>
            <p:cNvSpPr/>
            <p:nvPr/>
          </p:nvSpPr>
          <p:spPr>
            <a:xfrm>
              <a:off x="8814523" y="4301099"/>
              <a:ext cx="44660" cy="37964"/>
            </a:xfrm>
            <a:custGeom>
              <a:avLst/>
              <a:gdLst/>
              <a:ahLst/>
              <a:cxnLst/>
              <a:rect l="l" t="t" r="r" b="b"/>
              <a:pathLst>
                <a:path w="1394" h="1185" extrusionOk="0">
                  <a:moveTo>
                    <a:pt x="792" y="1"/>
                  </a:moveTo>
                  <a:cubicBezTo>
                    <a:pt x="647" y="1"/>
                    <a:pt x="500" y="54"/>
                    <a:pt x="381" y="173"/>
                  </a:cubicBezTo>
                  <a:cubicBezTo>
                    <a:pt x="0" y="554"/>
                    <a:pt x="274" y="1185"/>
                    <a:pt x="798" y="1185"/>
                  </a:cubicBezTo>
                  <a:cubicBezTo>
                    <a:pt x="1131" y="1185"/>
                    <a:pt x="1393" y="923"/>
                    <a:pt x="1393" y="601"/>
                  </a:cubicBezTo>
                  <a:cubicBezTo>
                    <a:pt x="1393" y="238"/>
                    <a:pt x="1097"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19"/>
            <p:cNvSpPr/>
            <p:nvPr/>
          </p:nvSpPr>
          <p:spPr>
            <a:xfrm>
              <a:off x="8951067" y="4301099"/>
              <a:ext cx="44660" cy="37964"/>
            </a:xfrm>
            <a:custGeom>
              <a:avLst/>
              <a:gdLst/>
              <a:ahLst/>
              <a:cxnLst/>
              <a:rect l="l" t="t" r="r" b="b"/>
              <a:pathLst>
                <a:path w="1394" h="1185" extrusionOk="0">
                  <a:moveTo>
                    <a:pt x="792" y="1"/>
                  </a:moveTo>
                  <a:cubicBezTo>
                    <a:pt x="647" y="1"/>
                    <a:pt x="500" y="54"/>
                    <a:pt x="381" y="173"/>
                  </a:cubicBezTo>
                  <a:cubicBezTo>
                    <a:pt x="0" y="554"/>
                    <a:pt x="262" y="1185"/>
                    <a:pt x="798" y="1185"/>
                  </a:cubicBezTo>
                  <a:cubicBezTo>
                    <a:pt x="1120" y="1185"/>
                    <a:pt x="1393" y="923"/>
                    <a:pt x="1393" y="601"/>
                  </a:cubicBezTo>
                  <a:cubicBezTo>
                    <a:pt x="1393" y="238"/>
                    <a:pt x="1098"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19"/>
            <p:cNvSpPr/>
            <p:nvPr/>
          </p:nvSpPr>
          <p:spPr>
            <a:xfrm>
              <a:off x="8814523" y="4558328"/>
              <a:ext cx="44660" cy="38221"/>
            </a:xfrm>
            <a:custGeom>
              <a:avLst/>
              <a:gdLst/>
              <a:ahLst/>
              <a:cxnLst/>
              <a:rect l="l" t="t" r="r" b="b"/>
              <a:pathLst>
                <a:path w="1394" h="1193" extrusionOk="0">
                  <a:moveTo>
                    <a:pt x="799" y="0"/>
                  </a:moveTo>
                  <a:cubicBezTo>
                    <a:pt x="652" y="0"/>
                    <a:pt x="502" y="56"/>
                    <a:pt x="381" y="180"/>
                  </a:cubicBezTo>
                  <a:cubicBezTo>
                    <a:pt x="0" y="550"/>
                    <a:pt x="274" y="1193"/>
                    <a:pt x="798" y="1193"/>
                  </a:cubicBezTo>
                  <a:cubicBezTo>
                    <a:pt x="1131" y="1193"/>
                    <a:pt x="1393" y="919"/>
                    <a:pt x="1393" y="597"/>
                  </a:cubicBezTo>
                  <a:cubicBezTo>
                    <a:pt x="1393" y="237"/>
                    <a:pt x="1102" y="0"/>
                    <a:pt x="79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19"/>
            <p:cNvSpPr/>
            <p:nvPr/>
          </p:nvSpPr>
          <p:spPr>
            <a:xfrm>
              <a:off x="8951067" y="4558328"/>
              <a:ext cx="44660" cy="38221"/>
            </a:xfrm>
            <a:custGeom>
              <a:avLst/>
              <a:gdLst/>
              <a:ahLst/>
              <a:cxnLst/>
              <a:rect l="l" t="t" r="r" b="b"/>
              <a:pathLst>
                <a:path w="1394" h="1193" extrusionOk="0">
                  <a:moveTo>
                    <a:pt x="799" y="0"/>
                  </a:moveTo>
                  <a:cubicBezTo>
                    <a:pt x="652" y="0"/>
                    <a:pt x="502" y="56"/>
                    <a:pt x="381" y="180"/>
                  </a:cubicBezTo>
                  <a:cubicBezTo>
                    <a:pt x="0" y="550"/>
                    <a:pt x="262" y="1193"/>
                    <a:pt x="798" y="1193"/>
                  </a:cubicBezTo>
                  <a:cubicBezTo>
                    <a:pt x="1120" y="1193"/>
                    <a:pt x="1393" y="919"/>
                    <a:pt x="1393" y="597"/>
                  </a:cubicBezTo>
                  <a:cubicBezTo>
                    <a:pt x="1393" y="237"/>
                    <a:pt x="1102" y="0"/>
                    <a:pt x="79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67" name="Google Shape;867;p19"/>
          <p:cNvGrpSpPr/>
          <p:nvPr/>
        </p:nvGrpSpPr>
        <p:grpSpPr>
          <a:xfrm>
            <a:off x="121525" y="164768"/>
            <a:ext cx="588555" cy="677357"/>
            <a:chOff x="8369505" y="4354255"/>
            <a:chExt cx="588555" cy="677357"/>
          </a:xfrm>
        </p:grpSpPr>
        <p:sp>
          <p:nvSpPr>
            <p:cNvPr id="868" name="Google Shape;868;p19"/>
            <p:cNvSpPr/>
            <p:nvPr/>
          </p:nvSpPr>
          <p:spPr>
            <a:xfrm>
              <a:off x="8881800" y="4888380"/>
              <a:ext cx="38162" cy="32687"/>
            </a:xfrm>
            <a:custGeom>
              <a:avLst/>
              <a:gdLst/>
              <a:ahLst/>
              <a:cxnLst/>
              <a:rect l="l" t="t" r="r" b="b"/>
              <a:pathLst>
                <a:path w="1192" h="1021" extrusionOk="0">
                  <a:moveTo>
                    <a:pt x="512" y="1"/>
                  </a:moveTo>
                  <a:cubicBezTo>
                    <a:pt x="251" y="1"/>
                    <a:pt x="1" y="203"/>
                    <a:pt x="1" y="509"/>
                  </a:cubicBezTo>
                  <a:cubicBezTo>
                    <a:pt x="1" y="794"/>
                    <a:pt x="227" y="1021"/>
                    <a:pt x="501" y="1021"/>
                  </a:cubicBezTo>
                  <a:cubicBezTo>
                    <a:pt x="965" y="1021"/>
                    <a:pt x="1191" y="473"/>
                    <a:pt x="870" y="152"/>
                  </a:cubicBezTo>
                  <a:cubicBezTo>
                    <a:pt x="765" y="47"/>
                    <a:pt x="637" y="1"/>
                    <a:pt x="5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19"/>
            <p:cNvSpPr/>
            <p:nvPr/>
          </p:nvSpPr>
          <p:spPr>
            <a:xfrm>
              <a:off x="8764403" y="4888380"/>
              <a:ext cx="38162" cy="32687"/>
            </a:xfrm>
            <a:custGeom>
              <a:avLst/>
              <a:gdLst/>
              <a:ahLst/>
              <a:cxnLst/>
              <a:rect l="l" t="t" r="r" b="b"/>
              <a:pathLst>
                <a:path w="1192" h="1021" extrusionOk="0">
                  <a:moveTo>
                    <a:pt x="512" y="1"/>
                  </a:moveTo>
                  <a:cubicBezTo>
                    <a:pt x="250" y="1"/>
                    <a:pt x="0" y="203"/>
                    <a:pt x="0" y="509"/>
                  </a:cubicBezTo>
                  <a:cubicBezTo>
                    <a:pt x="0" y="794"/>
                    <a:pt x="227" y="1021"/>
                    <a:pt x="512" y="1021"/>
                  </a:cubicBezTo>
                  <a:cubicBezTo>
                    <a:pt x="965" y="1021"/>
                    <a:pt x="1191" y="473"/>
                    <a:pt x="870" y="152"/>
                  </a:cubicBezTo>
                  <a:cubicBezTo>
                    <a:pt x="765" y="47"/>
                    <a:pt x="637" y="1"/>
                    <a:pt x="5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19"/>
            <p:cNvSpPr/>
            <p:nvPr/>
          </p:nvSpPr>
          <p:spPr>
            <a:xfrm>
              <a:off x="8647391" y="4888380"/>
              <a:ext cx="38130" cy="32687"/>
            </a:xfrm>
            <a:custGeom>
              <a:avLst/>
              <a:gdLst/>
              <a:ahLst/>
              <a:cxnLst/>
              <a:rect l="l" t="t" r="r" b="b"/>
              <a:pathLst>
                <a:path w="1191" h="1021" extrusionOk="0">
                  <a:moveTo>
                    <a:pt x="512" y="1"/>
                  </a:moveTo>
                  <a:cubicBezTo>
                    <a:pt x="250" y="1"/>
                    <a:pt x="0" y="203"/>
                    <a:pt x="0" y="509"/>
                  </a:cubicBezTo>
                  <a:cubicBezTo>
                    <a:pt x="0" y="794"/>
                    <a:pt x="226" y="1021"/>
                    <a:pt x="512" y="1021"/>
                  </a:cubicBezTo>
                  <a:cubicBezTo>
                    <a:pt x="965" y="1021"/>
                    <a:pt x="1191" y="473"/>
                    <a:pt x="869" y="152"/>
                  </a:cubicBezTo>
                  <a:cubicBezTo>
                    <a:pt x="765" y="47"/>
                    <a:pt x="637" y="1"/>
                    <a:pt x="5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19"/>
            <p:cNvSpPr/>
            <p:nvPr/>
          </p:nvSpPr>
          <p:spPr>
            <a:xfrm>
              <a:off x="8530346" y="4888380"/>
              <a:ext cx="38162" cy="32687"/>
            </a:xfrm>
            <a:custGeom>
              <a:avLst/>
              <a:gdLst/>
              <a:ahLst/>
              <a:cxnLst/>
              <a:rect l="l" t="t" r="r" b="b"/>
              <a:pathLst>
                <a:path w="1192" h="1021" extrusionOk="0">
                  <a:moveTo>
                    <a:pt x="512" y="1"/>
                  </a:moveTo>
                  <a:cubicBezTo>
                    <a:pt x="251" y="1"/>
                    <a:pt x="1" y="203"/>
                    <a:pt x="1" y="509"/>
                  </a:cubicBezTo>
                  <a:cubicBezTo>
                    <a:pt x="1" y="794"/>
                    <a:pt x="227" y="1021"/>
                    <a:pt x="513" y="1021"/>
                  </a:cubicBezTo>
                  <a:cubicBezTo>
                    <a:pt x="965" y="1021"/>
                    <a:pt x="1192" y="473"/>
                    <a:pt x="870" y="152"/>
                  </a:cubicBezTo>
                  <a:cubicBezTo>
                    <a:pt x="766" y="47"/>
                    <a:pt x="638" y="1"/>
                    <a:pt x="5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19"/>
            <p:cNvSpPr/>
            <p:nvPr/>
          </p:nvSpPr>
          <p:spPr>
            <a:xfrm>
              <a:off x="8413333" y="4888380"/>
              <a:ext cx="38162" cy="32687"/>
            </a:xfrm>
            <a:custGeom>
              <a:avLst/>
              <a:gdLst/>
              <a:ahLst/>
              <a:cxnLst/>
              <a:rect l="l" t="t" r="r" b="b"/>
              <a:pathLst>
                <a:path w="1192" h="1021" extrusionOk="0">
                  <a:moveTo>
                    <a:pt x="512" y="1"/>
                  </a:moveTo>
                  <a:cubicBezTo>
                    <a:pt x="251" y="1"/>
                    <a:pt x="1" y="203"/>
                    <a:pt x="1" y="509"/>
                  </a:cubicBezTo>
                  <a:cubicBezTo>
                    <a:pt x="1" y="794"/>
                    <a:pt x="227" y="1021"/>
                    <a:pt x="501" y="1021"/>
                  </a:cubicBezTo>
                  <a:cubicBezTo>
                    <a:pt x="965" y="1021"/>
                    <a:pt x="1191" y="473"/>
                    <a:pt x="870" y="152"/>
                  </a:cubicBezTo>
                  <a:cubicBezTo>
                    <a:pt x="766" y="47"/>
                    <a:pt x="638" y="1"/>
                    <a:pt x="5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19"/>
            <p:cNvSpPr/>
            <p:nvPr/>
          </p:nvSpPr>
          <p:spPr>
            <a:xfrm>
              <a:off x="8881800" y="4777867"/>
              <a:ext cx="38162" cy="33039"/>
            </a:xfrm>
            <a:custGeom>
              <a:avLst/>
              <a:gdLst/>
              <a:ahLst/>
              <a:cxnLst/>
              <a:rect l="l" t="t" r="r" b="b"/>
              <a:pathLst>
                <a:path w="1192" h="1032" extrusionOk="0">
                  <a:moveTo>
                    <a:pt x="514" y="0"/>
                  </a:moveTo>
                  <a:cubicBezTo>
                    <a:pt x="252" y="0"/>
                    <a:pt x="1" y="205"/>
                    <a:pt x="1" y="520"/>
                  </a:cubicBezTo>
                  <a:cubicBezTo>
                    <a:pt x="1" y="794"/>
                    <a:pt x="227" y="1032"/>
                    <a:pt x="501" y="1032"/>
                  </a:cubicBezTo>
                  <a:cubicBezTo>
                    <a:pt x="965" y="1032"/>
                    <a:pt x="1191" y="472"/>
                    <a:pt x="870" y="151"/>
                  </a:cubicBezTo>
                  <a:cubicBezTo>
                    <a:pt x="766" y="47"/>
                    <a:pt x="638" y="0"/>
                    <a:pt x="5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19"/>
            <p:cNvSpPr/>
            <p:nvPr/>
          </p:nvSpPr>
          <p:spPr>
            <a:xfrm>
              <a:off x="8764403" y="4777867"/>
              <a:ext cx="38162" cy="33039"/>
            </a:xfrm>
            <a:custGeom>
              <a:avLst/>
              <a:gdLst/>
              <a:ahLst/>
              <a:cxnLst/>
              <a:rect l="l" t="t" r="r" b="b"/>
              <a:pathLst>
                <a:path w="1192" h="1032" extrusionOk="0">
                  <a:moveTo>
                    <a:pt x="513" y="0"/>
                  </a:moveTo>
                  <a:cubicBezTo>
                    <a:pt x="251" y="0"/>
                    <a:pt x="0" y="205"/>
                    <a:pt x="0" y="520"/>
                  </a:cubicBezTo>
                  <a:cubicBezTo>
                    <a:pt x="0" y="794"/>
                    <a:pt x="227" y="1032"/>
                    <a:pt x="512" y="1032"/>
                  </a:cubicBezTo>
                  <a:cubicBezTo>
                    <a:pt x="965" y="1032"/>
                    <a:pt x="1191" y="472"/>
                    <a:pt x="870" y="151"/>
                  </a:cubicBezTo>
                  <a:cubicBezTo>
                    <a:pt x="766" y="47"/>
                    <a:pt x="638" y="0"/>
                    <a:pt x="51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19"/>
            <p:cNvSpPr/>
            <p:nvPr/>
          </p:nvSpPr>
          <p:spPr>
            <a:xfrm>
              <a:off x="8647391" y="4777867"/>
              <a:ext cx="38130" cy="33039"/>
            </a:xfrm>
            <a:custGeom>
              <a:avLst/>
              <a:gdLst/>
              <a:ahLst/>
              <a:cxnLst/>
              <a:rect l="l" t="t" r="r" b="b"/>
              <a:pathLst>
                <a:path w="1191" h="1032" extrusionOk="0">
                  <a:moveTo>
                    <a:pt x="513" y="0"/>
                  </a:moveTo>
                  <a:cubicBezTo>
                    <a:pt x="251" y="0"/>
                    <a:pt x="0" y="205"/>
                    <a:pt x="0" y="520"/>
                  </a:cubicBezTo>
                  <a:cubicBezTo>
                    <a:pt x="0" y="794"/>
                    <a:pt x="226" y="1032"/>
                    <a:pt x="512" y="1032"/>
                  </a:cubicBezTo>
                  <a:cubicBezTo>
                    <a:pt x="965" y="1032"/>
                    <a:pt x="1191" y="472"/>
                    <a:pt x="869" y="151"/>
                  </a:cubicBezTo>
                  <a:cubicBezTo>
                    <a:pt x="766" y="47"/>
                    <a:pt x="638" y="0"/>
                    <a:pt x="51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19"/>
            <p:cNvSpPr/>
            <p:nvPr/>
          </p:nvSpPr>
          <p:spPr>
            <a:xfrm>
              <a:off x="8530346" y="4777867"/>
              <a:ext cx="38162" cy="33039"/>
            </a:xfrm>
            <a:custGeom>
              <a:avLst/>
              <a:gdLst/>
              <a:ahLst/>
              <a:cxnLst/>
              <a:rect l="l" t="t" r="r" b="b"/>
              <a:pathLst>
                <a:path w="1192" h="1032" extrusionOk="0">
                  <a:moveTo>
                    <a:pt x="514" y="0"/>
                  </a:moveTo>
                  <a:cubicBezTo>
                    <a:pt x="252" y="0"/>
                    <a:pt x="1" y="205"/>
                    <a:pt x="1" y="520"/>
                  </a:cubicBezTo>
                  <a:cubicBezTo>
                    <a:pt x="1" y="794"/>
                    <a:pt x="227" y="1032"/>
                    <a:pt x="513" y="1032"/>
                  </a:cubicBezTo>
                  <a:cubicBezTo>
                    <a:pt x="965" y="1032"/>
                    <a:pt x="1192" y="472"/>
                    <a:pt x="870" y="151"/>
                  </a:cubicBezTo>
                  <a:cubicBezTo>
                    <a:pt x="766" y="47"/>
                    <a:pt x="639" y="0"/>
                    <a:pt x="5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19"/>
            <p:cNvSpPr/>
            <p:nvPr/>
          </p:nvSpPr>
          <p:spPr>
            <a:xfrm>
              <a:off x="8413333" y="4777867"/>
              <a:ext cx="38162" cy="33039"/>
            </a:xfrm>
            <a:custGeom>
              <a:avLst/>
              <a:gdLst/>
              <a:ahLst/>
              <a:cxnLst/>
              <a:rect l="l" t="t" r="r" b="b"/>
              <a:pathLst>
                <a:path w="1192" h="1032" extrusionOk="0">
                  <a:moveTo>
                    <a:pt x="514" y="0"/>
                  </a:moveTo>
                  <a:cubicBezTo>
                    <a:pt x="252" y="0"/>
                    <a:pt x="1" y="205"/>
                    <a:pt x="1" y="520"/>
                  </a:cubicBezTo>
                  <a:cubicBezTo>
                    <a:pt x="1" y="794"/>
                    <a:pt x="227" y="1032"/>
                    <a:pt x="501" y="1032"/>
                  </a:cubicBezTo>
                  <a:cubicBezTo>
                    <a:pt x="965" y="1032"/>
                    <a:pt x="1191" y="472"/>
                    <a:pt x="870" y="151"/>
                  </a:cubicBezTo>
                  <a:cubicBezTo>
                    <a:pt x="766" y="47"/>
                    <a:pt x="639" y="0"/>
                    <a:pt x="5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19"/>
            <p:cNvSpPr/>
            <p:nvPr/>
          </p:nvSpPr>
          <p:spPr>
            <a:xfrm>
              <a:off x="8881800" y="4998637"/>
              <a:ext cx="38162" cy="32975"/>
            </a:xfrm>
            <a:custGeom>
              <a:avLst/>
              <a:gdLst/>
              <a:ahLst/>
              <a:cxnLst/>
              <a:rect l="l" t="t" r="r" b="b"/>
              <a:pathLst>
                <a:path w="1192" h="1030" extrusionOk="0">
                  <a:moveTo>
                    <a:pt x="519" y="0"/>
                  </a:moveTo>
                  <a:cubicBezTo>
                    <a:pt x="255" y="0"/>
                    <a:pt x="1" y="209"/>
                    <a:pt x="1" y="518"/>
                  </a:cubicBezTo>
                  <a:cubicBezTo>
                    <a:pt x="1" y="791"/>
                    <a:pt x="227" y="1029"/>
                    <a:pt x="501" y="1029"/>
                  </a:cubicBezTo>
                  <a:cubicBezTo>
                    <a:pt x="965" y="1029"/>
                    <a:pt x="1191" y="470"/>
                    <a:pt x="870" y="148"/>
                  </a:cubicBezTo>
                  <a:cubicBezTo>
                    <a:pt x="767" y="46"/>
                    <a:pt x="642" y="0"/>
                    <a:pt x="5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19"/>
            <p:cNvSpPr/>
            <p:nvPr/>
          </p:nvSpPr>
          <p:spPr>
            <a:xfrm>
              <a:off x="8764403" y="4998637"/>
              <a:ext cx="38162" cy="32975"/>
            </a:xfrm>
            <a:custGeom>
              <a:avLst/>
              <a:gdLst/>
              <a:ahLst/>
              <a:cxnLst/>
              <a:rect l="l" t="t" r="r" b="b"/>
              <a:pathLst>
                <a:path w="1192" h="1030" extrusionOk="0">
                  <a:moveTo>
                    <a:pt x="519" y="0"/>
                  </a:moveTo>
                  <a:cubicBezTo>
                    <a:pt x="255" y="0"/>
                    <a:pt x="0" y="209"/>
                    <a:pt x="0" y="518"/>
                  </a:cubicBezTo>
                  <a:cubicBezTo>
                    <a:pt x="0" y="791"/>
                    <a:pt x="239" y="1029"/>
                    <a:pt x="512" y="1029"/>
                  </a:cubicBezTo>
                  <a:cubicBezTo>
                    <a:pt x="965" y="1029"/>
                    <a:pt x="1191" y="470"/>
                    <a:pt x="870" y="148"/>
                  </a:cubicBezTo>
                  <a:cubicBezTo>
                    <a:pt x="767" y="46"/>
                    <a:pt x="642" y="0"/>
                    <a:pt x="5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19"/>
            <p:cNvSpPr/>
            <p:nvPr/>
          </p:nvSpPr>
          <p:spPr>
            <a:xfrm>
              <a:off x="8647391" y="4998637"/>
              <a:ext cx="38130" cy="32975"/>
            </a:xfrm>
            <a:custGeom>
              <a:avLst/>
              <a:gdLst/>
              <a:ahLst/>
              <a:cxnLst/>
              <a:rect l="l" t="t" r="r" b="b"/>
              <a:pathLst>
                <a:path w="1191" h="1030" extrusionOk="0">
                  <a:moveTo>
                    <a:pt x="518" y="0"/>
                  </a:moveTo>
                  <a:cubicBezTo>
                    <a:pt x="255" y="0"/>
                    <a:pt x="0" y="209"/>
                    <a:pt x="0" y="518"/>
                  </a:cubicBezTo>
                  <a:cubicBezTo>
                    <a:pt x="0" y="791"/>
                    <a:pt x="226" y="1029"/>
                    <a:pt x="512" y="1029"/>
                  </a:cubicBezTo>
                  <a:cubicBezTo>
                    <a:pt x="965" y="1029"/>
                    <a:pt x="1191" y="470"/>
                    <a:pt x="869" y="148"/>
                  </a:cubicBezTo>
                  <a:cubicBezTo>
                    <a:pt x="767" y="46"/>
                    <a:pt x="642" y="0"/>
                    <a:pt x="51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19"/>
            <p:cNvSpPr/>
            <p:nvPr/>
          </p:nvSpPr>
          <p:spPr>
            <a:xfrm>
              <a:off x="8530346" y="4998637"/>
              <a:ext cx="38162" cy="32975"/>
            </a:xfrm>
            <a:custGeom>
              <a:avLst/>
              <a:gdLst/>
              <a:ahLst/>
              <a:cxnLst/>
              <a:rect l="l" t="t" r="r" b="b"/>
              <a:pathLst>
                <a:path w="1192" h="1030" extrusionOk="0">
                  <a:moveTo>
                    <a:pt x="519" y="0"/>
                  </a:moveTo>
                  <a:cubicBezTo>
                    <a:pt x="255" y="0"/>
                    <a:pt x="1" y="209"/>
                    <a:pt x="1" y="518"/>
                  </a:cubicBezTo>
                  <a:cubicBezTo>
                    <a:pt x="1" y="791"/>
                    <a:pt x="227" y="1029"/>
                    <a:pt x="513" y="1029"/>
                  </a:cubicBezTo>
                  <a:cubicBezTo>
                    <a:pt x="965" y="1029"/>
                    <a:pt x="1192" y="470"/>
                    <a:pt x="870" y="148"/>
                  </a:cubicBezTo>
                  <a:cubicBezTo>
                    <a:pt x="768" y="46"/>
                    <a:pt x="642" y="0"/>
                    <a:pt x="5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19"/>
            <p:cNvSpPr/>
            <p:nvPr/>
          </p:nvSpPr>
          <p:spPr>
            <a:xfrm>
              <a:off x="8413333" y="4998637"/>
              <a:ext cx="38162" cy="32975"/>
            </a:xfrm>
            <a:custGeom>
              <a:avLst/>
              <a:gdLst/>
              <a:ahLst/>
              <a:cxnLst/>
              <a:rect l="l" t="t" r="r" b="b"/>
              <a:pathLst>
                <a:path w="1192" h="1030" extrusionOk="0">
                  <a:moveTo>
                    <a:pt x="519" y="0"/>
                  </a:moveTo>
                  <a:cubicBezTo>
                    <a:pt x="255" y="0"/>
                    <a:pt x="1" y="209"/>
                    <a:pt x="1" y="518"/>
                  </a:cubicBezTo>
                  <a:cubicBezTo>
                    <a:pt x="1" y="791"/>
                    <a:pt x="227" y="1029"/>
                    <a:pt x="501" y="1029"/>
                  </a:cubicBezTo>
                  <a:cubicBezTo>
                    <a:pt x="965" y="1029"/>
                    <a:pt x="1191" y="470"/>
                    <a:pt x="870" y="148"/>
                  </a:cubicBezTo>
                  <a:cubicBezTo>
                    <a:pt x="768" y="46"/>
                    <a:pt x="642" y="0"/>
                    <a:pt x="5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19"/>
            <p:cNvSpPr/>
            <p:nvPr/>
          </p:nvSpPr>
          <p:spPr>
            <a:xfrm>
              <a:off x="8369505" y="4354255"/>
              <a:ext cx="585138" cy="79685"/>
            </a:xfrm>
            <a:custGeom>
              <a:avLst/>
              <a:gdLst/>
              <a:ahLst/>
              <a:cxnLst/>
              <a:rect l="l" t="t" r="r" b="b"/>
              <a:pathLst>
                <a:path w="18277" h="2489" extrusionOk="0">
                  <a:moveTo>
                    <a:pt x="1882" y="0"/>
                  </a:moveTo>
                  <a:lnTo>
                    <a:pt x="1" y="1893"/>
                  </a:lnTo>
                  <a:lnTo>
                    <a:pt x="334" y="2215"/>
                  </a:lnTo>
                  <a:lnTo>
                    <a:pt x="1882" y="655"/>
                  </a:lnTo>
                  <a:lnTo>
                    <a:pt x="3691" y="2489"/>
                  </a:lnTo>
                  <a:lnTo>
                    <a:pt x="5513" y="655"/>
                  </a:lnTo>
                  <a:lnTo>
                    <a:pt x="7323" y="2489"/>
                  </a:lnTo>
                  <a:lnTo>
                    <a:pt x="9145" y="655"/>
                  </a:lnTo>
                  <a:lnTo>
                    <a:pt x="10966" y="2489"/>
                  </a:lnTo>
                  <a:lnTo>
                    <a:pt x="12776" y="655"/>
                  </a:lnTo>
                  <a:lnTo>
                    <a:pt x="14598" y="2489"/>
                  </a:lnTo>
                  <a:lnTo>
                    <a:pt x="16407" y="655"/>
                  </a:lnTo>
                  <a:lnTo>
                    <a:pt x="17955" y="2215"/>
                  </a:lnTo>
                  <a:lnTo>
                    <a:pt x="18277" y="1893"/>
                  </a:lnTo>
                  <a:lnTo>
                    <a:pt x="16407" y="0"/>
                  </a:lnTo>
                  <a:lnTo>
                    <a:pt x="14598" y="1834"/>
                  </a:lnTo>
                  <a:lnTo>
                    <a:pt x="12776" y="0"/>
                  </a:lnTo>
                  <a:lnTo>
                    <a:pt x="10966" y="1846"/>
                  </a:lnTo>
                  <a:lnTo>
                    <a:pt x="9145" y="0"/>
                  </a:lnTo>
                  <a:lnTo>
                    <a:pt x="7323" y="1834"/>
                  </a:lnTo>
                  <a:lnTo>
                    <a:pt x="5513" y="0"/>
                  </a:lnTo>
                  <a:lnTo>
                    <a:pt x="3691" y="1846"/>
                  </a:lnTo>
                  <a:lnTo>
                    <a:pt x="188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19"/>
            <p:cNvSpPr/>
            <p:nvPr/>
          </p:nvSpPr>
          <p:spPr>
            <a:xfrm>
              <a:off x="8834931" y="4507091"/>
              <a:ext cx="123130" cy="123162"/>
            </a:xfrm>
            <a:custGeom>
              <a:avLst/>
              <a:gdLst/>
              <a:ahLst/>
              <a:cxnLst/>
              <a:rect l="l" t="t" r="r" b="b"/>
              <a:pathLst>
                <a:path w="3846" h="3847" extrusionOk="0">
                  <a:moveTo>
                    <a:pt x="1560" y="1"/>
                  </a:moveTo>
                  <a:lnTo>
                    <a:pt x="1560" y="1560"/>
                  </a:lnTo>
                  <a:lnTo>
                    <a:pt x="0" y="1560"/>
                  </a:lnTo>
                  <a:lnTo>
                    <a:pt x="0" y="2287"/>
                  </a:lnTo>
                  <a:lnTo>
                    <a:pt x="1560" y="2287"/>
                  </a:lnTo>
                  <a:lnTo>
                    <a:pt x="1560" y="3846"/>
                  </a:lnTo>
                  <a:lnTo>
                    <a:pt x="2286" y="3846"/>
                  </a:lnTo>
                  <a:lnTo>
                    <a:pt x="2286" y="2287"/>
                  </a:lnTo>
                  <a:lnTo>
                    <a:pt x="3846" y="2287"/>
                  </a:lnTo>
                  <a:lnTo>
                    <a:pt x="3846" y="1560"/>
                  </a:lnTo>
                  <a:lnTo>
                    <a:pt x="2286" y="1560"/>
                  </a:lnTo>
                  <a:lnTo>
                    <a:pt x="228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5" name="Google Shape;885;p19"/>
          <p:cNvGrpSpPr/>
          <p:nvPr/>
        </p:nvGrpSpPr>
        <p:grpSpPr>
          <a:xfrm flipH="1">
            <a:off x="177057" y="4723215"/>
            <a:ext cx="279631" cy="259804"/>
            <a:chOff x="6672" y="3464315"/>
            <a:chExt cx="279631" cy="259804"/>
          </a:xfrm>
        </p:grpSpPr>
        <p:sp>
          <p:nvSpPr>
            <p:cNvPr id="886" name="Google Shape;886;p19"/>
            <p:cNvSpPr/>
            <p:nvPr/>
          </p:nvSpPr>
          <p:spPr>
            <a:xfrm>
              <a:off x="246938" y="3577534"/>
              <a:ext cx="39365" cy="33526"/>
            </a:xfrm>
            <a:custGeom>
              <a:avLst/>
              <a:gdLst/>
              <a:ahLst/>
              <a:cxnLst/>
              <a:rect l="l" t="t" r="r" b="b"/>
              <a:pathLst>
                <a:path w="1227" h="1045" extrusionOk="0">
                  <a:moveTo>
                    <a:pt x="526" y="1"/>
                  </a:moveTo>
                  <a:cubicBezTo>
                    <a:pt x="257" y="1"/>
                    <a:pt x="1" y="206"/>
                    <a:pt x="1" y="520"/>
                  </a:cubicBezTo>
                  <a:cubicBezTo>
                    <a:pt x="1" y="806"/>
                    <a:pt x="239" y="1044"/>
                    <a:pt x="524" y="1044"/>
                  </a:cubicBezTo>
                  <a:cubicBezTo>
                    <a:pt x="989" y="1044"/>
                    <a:pt x="1227" y="484"/>
                    <a:pt x="894" y="151"/>
                  </a:cubicBezTo>
                  <a:cubicBezTo>
                    <a:pt x="786" y="47"/>
                    <a:pt x="655" y="1"/>
                    <a:pt x="5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19"/>
            <p:cNvSpPr/>
            <p:nvPr/>
          </p:nvSpPr>
          <p:spPr>
            <a:xfrm>
              <a:off x="126982" y="3577534"/>
              <a:ext cx="39012" cy="33526"/>
            </a:xfrm>
            <a:custGeom>
              <a:avLst/>
              <a:gdLst/>
              <a:ahLst/>
              <a:cxnLst/>
              <a:rect l="l" t="t" r="r" b="b"/>
              <a:pathLst>
                <a:path w="1216" h="1045" extrusionOk="0">
                  <a:moveTo>
                    <a:pt x="527" y="1"/>
                  </a:moveTo>
                  <a:cubicBezTo>
                    <a:pt x="257" y="1"/>
                    <a:pt x="1" y="206"/>
                    <a:pt x="1" y="520"/>
                  </a:cubicBezTo>
                  <a:cubicBezTo>
                    <a:pt x="1" y="806"/>
                    <a:pt x="227" y="1044"/>
                    <a:pt x="525" y="1044"/>
                  </a:cubicBezTo>
                  <a:cubicBezTo>
                    <a:pt x="989" y="1044"/>
                    <a:pt x="1215" y="484"/>
                    <a:pt x="894" y="151"/>
                  </a:cubicBezTo>
                  <a:cubicBezTo>
                    <a:pt x="786" y="47"/>
                    <a:pt x="655" y="1"/>
                    <a:pt x="52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19"/>
            <p:cNvSpPr/>
            <p:nvPr/>
          </p:nvSpPr>
          <p:spPr>
            <a:xfrm>
              <a:off x="6672" y="3577374"/>
              <a:ext cx="39365" cy="33687"/>
            </a:xfrm>
            <a:custGeom>
              <a:avLst/>
              <a:gdLst/>
              <a:ahLst/>
              <a:cxnLst/>
              <a:rect l="l" t="t" r="r" b="b"/>
              <a:pathLst>
                <a:path w="1227" h="1050" extrusionOk="0">
                  <a:moveTo>
                    <a:pt x="531" y="0"/>
                  </a:moveTo>
                  <a:cubicBezTo>
                    <a:pt x="262" y="0"/>
                    <a:pt x="1" y="211"/>
                    <a:pt x="1" y="525"/>
                  </a:cubicBezTo>
                  <a:cubicBezTo>
                    <a:pt x="1" y="811"/>
                    <a:pt x="239" y="1049"/>
                    <a:pt x="524" y="1049"/>
                  </a:cubicBezTo>
                  <a:cubicBezTo>
                    <a:pt x="989" y="1049"/>
                    <a:pt x="1227" y="489"/>
                    <a:pt x="893" y="156"/>
                  </a:cubicBezTo>
                  <a:cubicBezTo>
                    <a:pt x="790" y="48"/>
                    <a:pt x="660" y="0"/>
                    <a:pt x="5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19"/>
            <p:cNvSpPr/>
            <p:nvPr/>
          </p:nvSpPr>
          <p:spPr>
            <a:xfrm>
              <a:off x="246938" y="3464315"/>
              <a:ext cx="39365" cy="33655"/>
            </a:xfrm>
            <a:custGeom>
              <a:avLst/>
              <a:gdLst/>
              <a:ahLst/>
              <a:cxnLst/>
              <a:rect l="l" t="t" r="r" b="b"/>
              <a:pathLst>
                <a:path w="1227" h="1049" extrusionOk="0">
                  <a:moveTo>
                    <a:pt x="526" y="0"/>
                  </a:moveTo>
                  <a:cubicBezTo>
                    <a:pt x="257" y="0"/>
                    <a:pt x="1" y="211"/>
                    <a:pt x="1" y="525"/>
                  </a:cubicBezTo>
                  <a:cubicBezTo>
                    <a:pt x="1" y="811"/>
                    <a:pt x="239" y="1049"/>
                    <a:pt x="524" y="1049"/>
                  </a:cubicBezTo>
                  <a:cubicBezTo>
                    <a:pt x="989" y="1049"/>
                    <a:pt x="1227" y="489"/>
                    <a:pt x="894" y="156"/>
                  </a:cubicBezTo>
                  <a:cubicBezTo>
                    <a:pt x="786" y="48"/>
                    <a:pt x="654" y="0"/>
                    <a:pt x="52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19"/>
            <p:cNvSpPr/>
            <p:nvPr/>
          </p:nvSpPr>
          <p:spPr>
            <a:xfrm>
              <a:off x="126982" y="3464315"/>
              <a:ext cx="39012" cy="33655"/>
            </a:xfrm>
            <a:custGeom>
              <a:avLst/>
              <a:gdLst/>
              <a:ahLst/>
              <a:cxnLst/>
              <a:rect l="l" t="t" r="r" b="b"/>
              <a:pathLst>
                <a:path w="1216" h="1049" extrusionOk="0">
                  <a:moveTo>
                    <a:pt x="523" y="0"/>
                  </a:moveTo>
                  <a:cubicBezTo>
                    <a:pt x="257" y="0"/>
                    <a:pt x="1" y="211"/>
                    <a:pt x="1" y="525"/>
                  </a:cubicBezTo>
                  <a:cubicBezTo>
                    <a:pt x="1" y="811"/>
                    <a:pt x="227" y="1049"/>
                    <a:pt x="525" y="1049"/>
                  </a:cubicBezTo>
                  <a:cubicBezTo>
                    <a:pt x="989" y="1049"/>
                    <a:pt x="1215" y="489"/>
                    <a:pt x="882" y="156"/>
                  </a:cubicBezTo>
                  <a:cubicBezTo>
                    <a:pt x="778" y="48"/>
                    <a:pt x="649" y="0"/>
                    <a:pt x="5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19"/>
            <p:cNvSpPr/>
            <p:nvPr/>
          </p:nvSpPr>
          <p:spPr>
            <a:xfrm>
              <a:off x="6672" y="3464315"/>
              <a:ext cx="39365" cy="33655"/>
            </a:xfrm>
            <a:custGeom>
              <a:avLst/>
              <a:gdLst/>
              <a:ahLst/>
              <a:cxnLst/>
              <a:rect l="l" t="t" r="r" b="b"/>
              <a:pathLst>
                <a:path w="1227" h="1049" extrusionOk="0">
                  <a:moveTo>
                    <a:pt x="531" y="0"/>
                  </a:moveTo>
                  <a:cubicBezTo>
                    <a:pt x="262" y="0"/>
                    <a:pt x="1" y="211"/>
                    <a:pt x="1" y="525"/>
                  </a:cubicBezTo>
                  <a:cubicBezTo>
                    <a:pt x="1" y="811"/>
                    <a:pt x="239" y="1049"/>
                    <a:pt x="524" y="1049"/>
                  </a:cubicBezTo>
                  <a:cubicBezTo>
                    <a:pt x="989" y="1049"/>
                    <a:pt x="1227" y="489"/>
                    <a:pt x="893" y="156"/>
                  </a:cubicBezTo>
                  <a:cubicBezTo>
                    <a:pt x="790" y="48"/>
                    <a:pt x="660" y="0"/>
                    <a:pt x="5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19"/>
            <p:cNvSpPr/>
            <p:nvPr/>
          </p:nvSpPr>
          <p:spPr>
            <a:xfrm>
              <a:off x="246938" y="3690721"/>
              <a:ext cx="39365" cy="33398"/>
            </a:xfrm>
            <a:custGeom>
              <a:avLst/>
              <a:gdLst/>
              <a:ahLst/>
              <a:cxnLst/>
              <a:rect l="l" t="t" r="r" b="b"/>
              <a:pathLst>
                <a:path w="1227" h="1041" extrusionOk="0">
                  <a:moveTo>
                    <a:pt x="521" y="1"/>
                  </a:moveTo>
                  <a:cubicBezTo>
                    <a:pt x="254" y="1"/>
                    <a:pt x="1" y="208"/>
                    <a:pt x="1" y="528"/>
                  </a:cubicBezTo>
                  <a:cubicBezTo>
                    <a:pt x="1" y="814"/>
                    <a:pt x="239" y="1040"/>
                    <a:pt x="524" y="1040"/>
                  </a:cubicBezTo>
                  <a:cubicBezTo>
                    <a:pt x="989" y="1040"/>
                    <a:pt x="1227" y="481"/>
                    <a:pt x="894" y="159"/>
                  </a:cubicBezTo>
                  <a:cubicBezTo>
                    <a:pt x="784" y="50"/>
                    <a:pt x="651" y="1"/>
                    <a:pt x="52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19"/>
            <p:cNvSpPr/>
            <p:nvPr/>
          </p:nvSpPr>
          <p:spPr>
            <a:xfrm>
              <a:off x="126982" y="3690625"/>
              <a:ext cx="39012" cy="33494"/>
            </a:xfrm>
            <a:custGeom>
              <a:avLst/>
              <a:gdLst/>
              <a:ahLst/>
              <a:cxnLst/>
              <a:rect l="l" t="t" r="r" b="b"/>
              <a:pathLst>
                <a:path w="1216" h="1044" extrusionOk="0">
                  <a:moveTo>
                    <a:pt x="525" y="0"/>
                  </a:moveTo>
                  <a:cubicBezTo>
                    <a:pt x="259" y="0"/>
                    <a:pt x="1" y="208"/>
                    <a:pt x="1" y="531"/>
                  </a:cubicBezTo>
                  <a:cubicBezTo>
                    <a:pt x="1" y="817"/>
                    <a:pt x="227" y="1043"/>
                    <a:pt x="525" y="1043"/>
                  </a:cubicBezTo>
                  <a:cubicBezTo>
                    <a:pt x="989" y="1043"/>
                    <a:pt x="1215" y="484"/>
                    <a:pt x="882" y="150"/>
                  </a:cubicBezTo>
                  <a:cubicBezTo>
                    <a:pt x="779" y="47"/>
                    <a:pt x="651" y="0"/>
                    <a:pt x="52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19"/>
            <p:cNvSpPr/>
            <p:nvPr/>
          </p:nvSpPr>
          <p:spPr>
            <a:xfrm>
              <a:off x="6672" y="3690625"/>
              <a:ext cx="39365" cy="33494"/>
            </a:xfrm>
            <a:custGeom>
              <a:avLst/>
              <a:gdLst/>
              <a:ahLst/>
              <a:cxnLst/>
              <a:rect l="l" t="t" r="r" b="b"/>
              <a:pathLst>
                <a:path w="1227" h="1044" extrusionOk="0">
                  <a:moveTo>
                    <a:pt x="528" y="0"/>
                  </a:moveTo>
                  <a:cubicBezTo>
                    <a:pt x="258" y="0"/>
                    <a:pt x="1" y="208"/>
                    <a:pt x="1" y="531"/>
                  </a:cubicBezTo>
                  <a:cubicBezTo>
                    <a:pt x="1" y="817"/>
                    <a:pt x="239" y="1043"/>
                    <a:pt x="524" y="1043"/>
                  </a:cubicBezTo>
                  <a:cubicBezTo>
                    <a:pt x="989" y="1043"/>
                    <a:pt x="1227" y="484"/>
                    <a:pt x="893" y="150"/>
                  </a:cubicBezTo>
                  <a:cubicBezTo>
                    <a:pt x="786" y="47"/>
                    <a:pt x="656" y="0"/>
                    <a:pt x="5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95" name="Google Shape;895;p19"/>
          <p:cNvSpPr/>
          <p:nvPr/>
        </p:nvSpPr>
        <p:spPr>
          <a:xfrm flipH="1">
            <a:off x="177073" y="4416280"/>
            <a:ext cx="106225" cy="105840"/>
          </a:xfrm>
          <a:custGeom>
            <a:avLst/>
            <a:gdLst/>
            <a:ahLst/>
            <a:cxnLst/>
            <a:rect l="l" t="t" r="r" b="b"/>
            <a:pathLst>
              <a:path w="3311" h="3299" extrusionOk="0">
                <a:moveTo>
                  <a:pt x="525" y="1"/>
                </a:moveTo>
                <a:lnTo>
                  <a:pt x="1" y="524"/>
                </a:lnTo>
                <a:lnTo>
                  <a:pt x="1132" y="1656"/>
                </a:lnTo>
                <a:lnTo>
                  <a:pt x="1" y="2775"/>
                </a:lnTo>
                <a:lnTo>
                  <a:pt x="525" y="3299"/>
                </a:lnTo>
                <a:lnTo>
                  <a:pt x="1656" y="2179"/>
                </a:lnTo>
                <a:lnTo>
                  <a:pt x="2775" y="3299"/>
                </a:lnTo>
                <a:lnTo>
                  <a:pt x="3311" y="2775"/>
                </a:lnTo>
                <a:lnTo>
                  <a:pt x="2180" y="1656"/>
                </a:lnTo>
                <a:lnTo>
                  <a:pt x="3311" y="524"/>
                </a:lnTo>
                <a:lnTo>
                  <a:pt x="2775" y="1"/>
                </a:lnTo>
                <a:lnTo>
                  <a:pt x="1656" y="1132"/>
                </a:lnTo>
                <a:lnTo>
                  <a:pt x="525"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19"/>
          <p:cNvSpPr txBox="1">
            <a:spLocks noGrp="1"/>
          </p:cNvSpPr>
          <p:nvPr>
            <p:ph type="title"/>
          </p:nvPr>
        </p:nvSpPr>
        <p:spPr>
          <a:xfrm flipH="1">
            <a:off x="710086" y="1792575"/>
            <a:ext cx="4980900" cy="9498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2"/>
              </a:buClr>
              <a:buSzPts val="4200"/>
              <a:buNone/>
              <a:defRPr sz="4200">
                <a:solidFill>
                  <a:schemeClr val="accent5"/>
                </a:solidFill>
              </a:defRPr>
            </a:lvl1pPr>
            <a:lvl2pPr lvl="1" algn="ctr" rtl="0">
              <a:spcBef>
                <a:spcPts val="0"/>
              </a:spcBef>
              <a:spcAft>
                <a:spcPts val="0"/>
              </a:spcAft>
              <a:buClr>
                <a:schemeClr val="lt2"/>
              </a:buClr>
              <a:buSzPts val="4200"/>
              <a:buNone/>
              <a:defRPr sz="4200">
                <a:solidFill>
                  <a:schemeClr val="lt2"/>
                </a:solidFill>
              </a:defRPr>
            </a:lvl2pPr>
            <a:lvl3pPr lvl="2" algn="ctr" rtl="0">
              <a:spcBef>
                <a:spcPts val="0"/>
              </a:spcBef>
              <a:spcAft>
                <a:spcPts val="0"/>
              </a:spcAft>
              <a:buClr>
                <a:schemeClr val="lt2"/>
              </a:buClr>
              <a:buSzPts val="4200"/>
              <a:buNone/>
              <a:defRPr sz="4200">
                <a:solidFill>
                  <a:schemeClr val="lt2"/>
                </a:solidFill>
              </a:defRPr>
            </a:lvl3pPr>
            <a:lvl4pPr lvl="3" algn="ctr" rtl="0">
              <a:spcBef>
                <a:spcPts val="0"/>
              </a:spcBef>
              <a:spcAft>
                <a:spcPts val="0"/>
              </a:spcAft>
              <a:buClr>
                <a:schemeClr val="lt2"/>
              </a:buClr>
              <a:buSzPts val="4200"/>
              <a:buNone/>
              <a:defRPr sz="4200">
                <a:solidFill>
                  <a:schemeClr val="lt2"/>
                </a:solidFill>
              </a:defRPr>
            </a:lvl4pPr>
            <a:lvl5pPr lvl="4" algn="ctr" rtl="0">
              <a:spcBef>
                <a:spcPts val="0"/>
              </a:spcBef>
              <a:spcAft>
                <a:spcPts val="0"/>
              </a:spcAft>
              <a:buClr>
                <a:schemeClr val="lt2"/>
              </a:buClr>
              <a:buSzPts val="4200"/>
              <a:buNone/>
              <a:defRPr sz="4200">
                <a:solidFill>
                  <a:schemeClr val="lt2"/>
                </a:solidFill>
              </a:defRPr>
            </a:lvl5pPr>
            <a:lvl6pPr lvl="5" algn="ctr" rtl="0">
              <a:spcBef>
                <a:spcPts val="0"/>
              </a:spcBef>
              <a:spcAft>
                <a:spcPts val="0"/>
              </a:spcAft>
              <a:buClr>
                <a:schemeClr val="lt2"/>
              </a:buClr>
              <a:buSzPts val="4200"/>
              <a:buNone/>
              <a:defRPr sz="4200">
                <a:solidFill>
                  <a:schemeClr val="lt2"/>
                </a:solidFill>
              </a:defRPr>
            </a:lvl6pPr>
            <a:lvl7pPr lvl="6" algn="ctr" rtl="0">
              <a:spcBef>
                <a:spcPts val="0"/>
              </a:spcBef>
              <a:spcAft>
                <a:spcPts val="0"/>
              </a:spcAft>
              <a:buClr>
                <a:schemeClr val="lt2"/>
              </a:buClr>
              <a:buSzPts val="4200"/>
              <a:buNone/>
              <a:defRPr sz="4200">
                <a:solidFill>
                  <a:schemeClr val="lt2"/>
                </a:solidFill>
              </a:defRPr>
            </a:lvl7pPr>
            <a:lvl8pPr lvl="7" algn="ctr" rtl="0">
              <a:spcBef>
                <a:spcPts val="0"/>
              </a:spcBef>
              <a:spcAft>
                <a:spcPts val="0"/>
              </a:spcAft>
              <a:buClr>
                <a:schemeClr val="lt2"/>
              </a:buClr>
              <a:buSzPts val="4200"/>
              <a:buNone/>
              <a:defRPr sz="4200">
                <a:solidFill>
                  <a:schemeClr val="lt2"/>
                </a:solidFill>
              </a:defRPr>
            </a:lvl8pPr>
            <a:lvl9pPr lvl="8" algn="ctr" rtl="0">
              <a:spcBef>
                <a:spcPts val="0"/>
              </a:spcBef>
              <a:spcAft>
                <a:spcPts val="0"/>
              </a:spcAft>
              <a:buClr>
                <a:schemeClr val="lt2"/>
              </a:buClr>
              <a:buSzPts val="4200"/>
              <a:buNone/>
              <a:defRPr sz="4200">
                <a:solidFill>
                  <a:schemeClr val="lt2"/>
                </a:solidFill>
              </a:defRPr>
            </a:lvl9pPr>
          </a:lstStyle>
          <a:p>
            <a:endParaRPr/>
          </a:p>
        </p:txBody>
      </p:sp>
      <p:sp>
        <p:nvSpPr>
          <p:cNvPr id="897" name="Google Shape;897;p19"/>
          <p:cNvSpPr txBox="1">
            <a:spLocks noGrp="1"/>
          </p:cNvSpPr>
          <p:nvPr>
            <p:ph type="subTitle" idx="1"/>
          </p:nvPr>
        </p:nvSpPr>
        <p:spPr>
          <a:xfrm flipH="1">
            <a:off x="1846636" y="2857275"/>
            <a:ext cx="2707800" cy="801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4">
  <p:cSld name="CUSTOM_6_1_1">
    <p:spTree>
      <p:nvGrpSpPr>
        <p:cNvPr id="1" name="Shape 898"/>
        <p:cNvGrpSpPr/>
        <p:nvPr/>
      </p:nvGrpSpPr>
      <p:grpSpPr>
        <a:xfrm>
          <a:off x="0" y="0"/>
          <a:ext cx="0" cy="0"/>
          <a:chOff x="0" y="0"/>
          <a:chExt cx="0" cy="0"/>
        </a:xfrm>
      </p:grpSpPr>
      <p:sp>
        <p:nvSpPr>
          <p:cNvPr id="899" name="Google Shape;899;p20"/>
          <p:cNvSpPr/>
          <p:nvPr/>
        </p:nvSpPr>
        <p:spPr>
          <a:xfrm>
            <a:off x="-3000" y="325"/>
            <a:ext cx="2608717" cy="5143367"/>
          </a:xfrm>
          <a:custGeom>
            <a:avLst/>
            <a:gdLst/>
            <a:ahLst/>
            <a:cxnLst/>
            <a:rect l="l" t="t" r="r" b="b"/>
            <a:pathLst>
              <a:path w="39589" h="128040" extrusionOk="0">
                <a:moveTo>
                  <a:pt x="0" y="0"/>
                </a:moveTo>
                <a:lnTo>
                  <a:pt x="0" y="128040"/>
                </a:lnTo>
                <a:lnTo>
                  <a:pt x="39588" y="128040"/>
                </a:lnTo>
                <a:lnTo>
                  <a:pt x="3958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20"/>
          <p:cNvSpPr/>
          <p:nvPr/>
        </p:nvSpPr>
        <p:spPr>
          <a:xfrm>
            <a:off x="191875" y="1216900"/>
            <a:ext cx="2942151" cy="3098613"/>
          </a:xfrm>
          <a:custGeom>
            <a:avLst/>
            <a:gdLst/>
            <a:ahLst/>
            <a:cxnLst/>
            <a:rect l="l" t="t" r="r" b="b"/>
            <a:pathLst>
              <a:path w="83094" h="83095" extrusionOk="0">
                <a:moveTo>
                  <a:pt x="0" y="1"/>
                </a:moveTo>
                <a:lnTo>
                  <a:pt x="0" y="83094"/>
                </a:lnTo>
                <a:lnTo>
                  <a:pt x="83094" y="83094"/>
                </a:lnTo>
                <a:lnTo>
                  <a:pt x="83094"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20"/>
          <p:cNvSpPr/>
          <p:nvPr/>
        </p:nvSpPr>
        <p:spPr>
          <a:xfrm>
            <a:off x="358588" y="1392549"/>
            <a:ext cx="2608736" cy="2747328"/>
          </a:xfrm>
          <a:custGeom>
            <a:avLst/>
            <a:gdLst/>
            <a:ahLst/>
            <a:cxnLst/>
            <a:rect l="l" t="t" r="r" b="b"/>
            <a:pathLst>
              <a:path w="83094" h="83095" extrusionOk="0">
                <a:moveTo>
                  <a:pt x="0" y="1"/>
                </a:moveTo>
                <a:lnTo>
                  <a:pt x="0" y="83094"/>
                </a:lnTo>
                <a:lnTo>
                  <a:pt x="83094" y="83094"/>
                </a:lnTo>
                <a:lnTo>
                  <a:pt x="8309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02" name="Google Shape;902;p20"/>
          <p:cNvGrpSpPr/>
          <p:nvPr/>
        </p:nvGrpSpPr>
        <p:grpSpPr>
          <a:xfrm>
            <a:off x="2703986" y="3553936"/>
            <a:ext cx="154517" cy="442886"/>
            <a:chOff x="8846561" y="2782361"/>
            <a:chExt cx="154517" cy="442886"/>
          </a:xfrm>
        </p:grpSpPr>
        <p:sp>
          <p:nvSpPr>
            <p:cNvPr id="903" name="Google Shape;903;p20"/>
            <p:cNvSpPr/>
            <p:nvPr/>
          </p:nvSpPr>
          <p:spPr>
            <a:xfrm>
              <a:off x="8846561" y="2782361"/>
              <a:ext cx="154517" cy="154132"/>
            </a:xfrm>
            <a:custGeom>
              <a:avLst/>
              <a:gdLst/>
              <a:ahLst/>
              <a:cxnLst/>
              <a:rect l="l" t="t" r="r" b="b"/>
              <a:pathLst>
                <a:path w="4823" h="4811" extrusionOk="0">
                  <a:moveTo>
                    <a:pt x="762" y="1"/>
                  </a:moveTo>
                  <a:lnTo>
                    <a:pt x="0" y="763"/>
                  </a:lnTo>
                  <a:lnTo>
                    <a:pt x="1643" y="2406"/>
                  </a:lnTo>
                  <a:lnTo>
                    <a:pt x="0" y="4049"/>
                  </a:lnTo>
                  <a:lnTo>
                    <a:pt x="762" y="4811"/>
                  </a:lnTo>
                  <a:lnTo>
                    <a:pt x="2417" y="3168"/>
                  </a:lnTo>
                  <a:lnTo>
                    <a:pt x="4060" y="4811"/>
                  </a:lnTo>
                  <a:lnTo>
                    <a:pt x="4822" y="4049"/>
                  </a:lnTo>
                  <a:lnTo>
                    <a:pt x="3179" y="2406"/>
                  </a:lnTo>
                  <a:lnTo>
                    <a:pt x="4822" y="763"/>
                  </a:lnTo>
                  <a:lnTo>
                    <a:pt x="4060" y="1"/>
                  </a:lnTo>
                  <a:lnTo>
                    <a:pt x="2417" y="1644"/>
                  </a:lnTo>
                  <a:lnTo>
                    <a:pt x="76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20"/>
            <p:cNvSpPr/>
            <p:nvPr/>
          </p:nvSpPr>
          <p:spPr>
            <a:xfrm>
              <a:off x="8846561" y="3070730"/>
              <a:ext cx="154517" cy="154517"/>
            </a:xfrm>
            <a:custGeom>
              <a:avLst/>
              <a:gdLst/>
              <a:ahLst/>
              <a:cxnLst/>
              <a:rect l="l" t="t" r="r" b="b"/>
              <a:pathLst>
                <a:path w="4823" h="4823" extrusionOk="0">
                  <a:moveTo>
                    <a:pt x="762" y="1"/>
                  </a:moveTo>
                  <a:lnTo>
                    <a:pt x="0" y="763"/>
                  </a:lnTo>
                  <a:lnTo>
                    <a:pt x="1643" y="2406"/>
                  </a:lnTo>
                  <a:lnTo>
                    <a:pt x="0" y="4061"/>
                  </a:lnTo>
                  <a:lnTo>
                    <a:pt x="762" y="4823"/>
                  </a:lnTo>
                  <a:lnTo>
                    <a:pt x="2417" y="3180"/>
                  </a:lnTo>
                  <a:lnTo>
                    <a:pt x="4060" y="4823"/>
                  </a:lnTo>
                  <a:lnTo>
                    <a:pt x="4822" y="4061"/>
                  </a:lnTo>
                  <a:lnTo>
                    <a:pt x="3179" y="2406"/>
                  </a:lnTo>
                  <a:lnTo>
                    <a:pt x="4822" y="763"/>
                  </a:lnTo>
                  <a:lnTo>
                    <a:pt x="4060" y="1"/>
                  </a:lnTo>
                  <a:lnTo>
                    <a:pt x="2417" y="1644"/>
                  </a:lnTo>
                  <a:lnTo>
                    <a:pt x="76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5" name="Google Shape;905;p20"/>
          <p:cNvSpPr/>
          <p:nvPr/>
        </p:nvSpPr>
        <p:spPr>
          <a:xfrm rot="10800000" flipH="1">
            <a:off x="492791" y="1626815"/>
            <a:ext cx="152595" cy="152627"/>
          </a:xfrm>
          <a:custGeom>
            <a:avLst/>
            <a:gdLst/>
            <a:ahLst/>
            <a:cxnLst/>
            <a:rect l="l" t="t" r="r" b="b"/>
            <a:pathLst>
              <a:path w="4763" h="4764" extrusionOk="0">
                <a:moveTo>
                  <a:pt x="0" y="1"/>
                </a:moveTo>
                <a:lnTo>
                  <a:pt x="0" y="4763"/>
                </a:lnTo>
                <a:lnTo>
                  <a:pt x="4763" y="4763"/>
                </a:lnTo>
                <a:lnTo>
                  <a:pt x="476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06" name="Google Shape;906;p20"/>
          <p:cNvGrpSpPr/>
          <p:nvPr/>
        </p:nvGrpSpPr>
        <p:grpSpPr>
          <a:xfrm rot="10800000" flipH="1">
            <a:off x="478486" y="1920939"/>
            <a:ext cx="181204" cy="295450"/>
            <a:chOff x="8814523" y="4301099"/>
            <a:chExt cx="181204" cy="295450"/>
          </a:xfrm>
        </p:grpSpPr>
        <p:sp>
          <p:nvSpPr>
            <p:cNvPr id="907" name="Google Shape;907;p20"/>
            <p:cNvSpPr/>
            <p:nvPr/>
          </p:nvSpPr>
          <p:spPr>
            <a:xfrm>
              <a:off x="8814523" y="4429633"/>
              <a:ext cx="44660" cy="37996"/>
            </a:xfrm>
            <a:custGeom>
              <a:avLst/>
              <a:gdLst/>
              <a:ahLst/>
              <a:cxnLst/>
              <a:rect l="l" t="t" r="r" b="b"/>
              <a:pathLst>
                <a:path w="1394" h="1186" extrusionOk="0">
                  <a:moveTo>
                    <a:pt x="792" y="1"/>
                  </a:moveTo>
                  <a:cubicBezTo>
                    <a:pt x="647" y="1"/>
                    <a:pt x="500" y="54"/>
                    <a:pt x="381" y="173"/>
                  </a:cubicBezTo>
                  <a:cubicBezTo>
                    <a:pt x="0" y="554"/>
                    <a:pt x="274" y="1185"/>
                    <a:pt x="798" y="1185"/>
                  </a:cubicBezTo>
                  <a:cubicBezTo>
                    <a:pt x="1131" y="1185"/>
                    <a:pt x="1393" y="923"/>
                    <a:pt x="1393" y="602"/>
                  </a:cubicBezTo>
                  <a:cubicBezTo>
                    <a:pt x="1393" y="238"/>
                    <a:pt x="1097"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20"/>
            <p:cNvSpPr/>
            <p:nvPr/>
          </p:nvSpPr>
          <p:spPr>
            <a:xfrm>
              <a:off x="8951067" y="4429633"/>
              <a:ext cx="44660" cy="37996"/>
            </a:xfrm>
            <a:custGeom>
              <a:avLst/>
              <a:gdLst/>
              <a:ahLst/>
              <a:cxnLst/>
              <a:rect l="l" t="t" r="r" b="b"/>
              <a:pathLst>
                <a:path w="1394" h="1186" extrusionOk="0">
                  <a:moveTo>
                    <a:pt x="792" y="1"/>
                  </a:moveTo>
                  <a:cubicBezTo>
                    <a:pt x="647" y="1"/>
                    <a:pt x="500" y="54"/>
                    <a:pt x="381" y="173"/>
                  </a:cubicBezTo>
                  <a:cubicBezTo>
                    <a:pt x="0" y="554"/>
                    <a:pt x="262" y="1185"/>
                    <a:pt x="798" y="1185"/>
                  </a:cubicBezTo>
                  <a:cubicBezTo>
                    <a:pt x="1120" y="1185"/>
                    <a:pt x="1393" y="923"/>
                    <a:pt x="1393" y="602"/>
                  </a:cubicBezTo>
                  <a:cubicBezTo>
                    <a:pt x="1393" y="238"/>
                    <a:pt x="1098"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20"/>
            <p:cNvSpPr/>
            <p:nvPr/>
          </p:nvSpPr>
          <p:spPr>
            <a:xfrm>
              <a:off x="8814523" y="4301099"/>
              <a:ext cx="44660" cy="37964"/>
            </a:xfrm>
            <a:custGeom>
              <a:avLst/>
              <a:gdLst/>
              <a:ahLst/>
              <a:cxnLst/>
              <a:rect l="l" t="t" r="r" b="b"/>
              <a:pathLst>
                <a:path w="1394" h="1185" extrusionOk="0">
                  <a:moveTo>
                    <a:pt x="792" y="1"/>
                  </a:moveTo>
                  <a:cubicBezTo>
                    <a:pt x="647" y="1"/>
                    <a:pt x="500" y="54"/>
                    <a:pt x="381" y="173"/>
                  </a:cubicBezTo>
                  <a:cubicBezTo>
                    <a:pt x="0" y="554"/>
                    <a:pt x="274" y="1185"/>
                    <a:pt x="798" y="1185"/>
                  </a:cubicBezTo>
                  <a:cubicBezTo>
                    <a:pt x="1131" y="1185"/>
                    <a:pt x="1393" y="923"/>
                    <a:pt x="1393" y="601"/>
                  </a:cubicBezTo>
                  <a:cubicBezTo>
                    <a:pt x="1393" y="238"/>
                    <a:pt x="1097"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20"/>
            <p:cNvSpPr/>
            <p:nvPr/>
          </p:nvSpPr>
          <p:spPr>
            <a:xfrm>
              <a:off x="8951067" y="4301099"/>
              <a:ext cx="44660" cy="37964"/>
            </a:xfrm>
            <a:custGeom>
              <a:avLst/>
              <a:gdLst/>
              <a:ahLst/>
              <a:cxnLst/>
              <a:rect l="l" t="t" r="r" b="b"/>
              <a:pathLst>
                <a:path w="1394" h="1185" extrusionOk="0">
                  <a:moveTo>
                    <a:pt x="792" y="1"/>
                  </a:moveTo>
                  <a:cubicBezTo>
                    <a:pt x="647" y="1"/>
                    <a:pt x="500" y="54"/>
                    <a:pt x="381" y="173"/>
                  </a:cubicBezTo>
                  <a:cubicBezTo>
                    <a:pt x="0" y="554"/>
                    <a:pt x="262" y="1185"/>
                    <a:pt x="798" y="1185"/>
                  </a:cubicBezTo>
                  <a:cubicBezTo>
                    <a:pt x="1120" y="1185"/>
                    <a:pt x="1393" y="923"/>
                    <a:pt x="1393" y="601"/>
                  </a:cubicBezTo>
                  <a:cubicBezTo>
                    <a:pt x="1393" y="238"/>
                    <a:pt x="1098"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20"/>
            <p:cNvSpPr/>
            <p:nvPr/>
          </p:nvSpPr>
          <p:spPr>
            <a:xfrm>
              <a:off x="8814523" y="4558328"/>
              <a:ext cx="44660" cy="38221"/>
            </a:xfrm>
            <a:custGeom>
              <a:avLst/>
              <a:gdLst/>
              <a:ahLst/>
              <a:cxnLst/>
              <a:rect l="l" t="t" r="r" b="b"/>
              <a:pathLst>
                <a:path w="1394" h="1193" extrusionOk="0">
                  <a:moveTo>
                    <a:pt x="799" y="0"/>
                  </a:moveTo>
                  <a:cubicBezTo>
                    <a:pt x="652" y="0"/>
                    <a:pt x="502" y="56"/>
                    <a:pt x="381" y="180"/>
                  </a:cubicBezTo>
                  <a:cubicBezTo>
                    <a:pt x="0" y="550"/>
                    <a:pt x="274" y="1193"/>
                    <a:pt x="798" y="1193"/>
                  </a:cubicBezTo>
                  <a:cubicBezTo>
                    <a:pt x="1131" y="1193"/>
                    <a:pt x="1393" y="919"/>
                    <a:pt x="1393" y="597"/>
                  </a:cubicBezTo>
                  <a:cubicBezTo>
                    <a:pt x="1393" y="237"/>
                    <a:pt x="1102" y="0"/>
                    <a:pt x="79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20"/>
            <p:cNvSpPr/>
            <p:nvPr/>
          </p:nvSpPr>
          <p:spPr>
            <a:xfrm>
              <a:off x="8951067" y="4558328"/>
              <a:ext cx="44660" cy="38221"/>
            </a:xfrm>
            <a:custGeom>
              <a:avLst/>
              <a:gdLst/>
              <a:ahLst/>
              <a:cxnLst/>
              <a:rect l="l" t="t" r="r" b="b"/>
              <a:pathLst>
                <a:path w="1394" h="1193" extrusionOk="0">
                  <a:moveTo>
                    <a:pt x="799" y="0"/>
                  </a:moveTo>
                  <a:cubicBezTo>
                    <a:pt x="652" y="0"/>
                    <a:pt x="502" y="56"/>
                    <a:pt x="381" y="180"/>
                  </a:cubicBezTo>
                  <a:cubicBezTo>
                    <a:pt x="0" y="550"/>
                    <a:pt x="262" y="1193"/>
                    <a:pt x="798" y="1193"/>
                  </a:cubicBezTo>
                  <a:cubicBezTo>
                    <a:pt x="1120" y="1193"/>
                    <a:pt x="1393" y="919"/>
                    <a:pt x="1393" y="597"/>
                  </a:cubicBezTo>
                  <a:cubicBezTo>
                    <a:pt x="1393" y="237"/>
                    <a:pt x="1102" y="0"/>
                    <a:pt x="79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3" name="Google Shape;913;p20"/>
          <p:cNvGrpSpPr/>
          <p:nvPr/>
        </p:nvGrpSpPr>
        <p:grpSpPr>
          <a:xfrm flipH="1">
            <a:off x="8430930" y="164768"/>
            <a:ext cx="588555" cy="677357"/>
            <a:chOff x="8369505" y="4354255"/>
            <a:chExt cx="588555" cy="677357"/>
          </a:xfrm>
        </p:grpSpPr>
        <p:sp>
          <p:nvSpPr>
            <p:cNvPr id="914" name="Google Shape;914;p20"/>
            <p:cNvSpPr/>
            <p:nvPr/>
          </p:nvSpPr>
          <p:spPr>
            <a:xfrm>
              <a:off x="8881800" y="4888380"/>
              <a:ext cx="38162" cy="32687"/>
            </a:xfrm>
            <a:custGeom>
              <a:avLst/>
              <a:gdLst/>
              <a:ahLst/>
              <a:cxnLst/>
              <a:rect l="l" t="t" r="r" b="b"/>
              <a:pathLst>
                <a:path w="1192" h="1021" extrusionOk="0">
                  <a:moveTo>
                    <a:pt x="512" y="1"/>
                  </a:moveTo>
                  <a:cubicBezTo>
                    <a:pt x="251" y="1"/>
                    <a:pt x="1" y="203"/>
                    <a:pt x="1" y="509"/>
                  </a:cubicBezTo>
                  <a:cubicBezTo>
                    <a:pt x="1" y="794"/>
                    <a:pt x="227" y="1021"/>
                    <a:pt x="501" y="1021"/>
                  </a:cubicBezTo>
                  <a:cubicBezTo>
                    <a:pt x="965" y="1021"/>
                    <a:pt x="1191" y="473"/>
                    <a:pt x="870" y="152"/>
                  </a:cubicBezTo>
                  <a:cubicBezTo>
                    <a:pt x="765" y="47"/>
                    <a:pt x="637" y="1"/>
                    <a:pt x="51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20"/>
            <p:cNvSpPr/>
            <p:nvPr/>
          </p:nvSpPr>
          <p:spPr>
            <a:xfrm>
              <a:off x="8764403" y="4888380"/>
              <a:ext cx="38162" cy="32687"/>
            </a:xfrm>
            <a:custGeom>
              <a:avLst/>
              <a:gdLst/>
              <a:ahLst/>
              <a:cxnLst/>
              <a:rect l="l" t="t" r="r" b="b"/>
              <a:pathLst>
                <a:path w="1192" h="1021" extrusionOk="0">
                  <a:moveTo>
                    <a:pt x="512" y="1"/>
                  </a:moveTo>
                  <a:cubicBezTo>
                    <a:pt x="250" y="1"/>
                    <a:pt x="0" y="203"/>
                    <a:pt x="0" y="509"/>
                  </a:cubicBezTo>
                  <a:cubicBezTo>
                    <a:pt x="0" y="794"/>
                    <a:pt x="227" y="1021"/>
                    <a:pt x="512" y="1021"/>
                  </a:cubicBezTo>
                  <a:cubicBezTo>
                    <a:pt x="965" y="1021"/>
                    <a:pt x="1191" y="473"/>
                    <a:pt x="870" y="152"/>
                  </a:cubicBezTo>
                  <a:cubicBezTo>
                    <a:pt x="765" y="47"/>
                    <a:pt x="637" y="1"/>
                    <a:pt x="51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20"/>
            <p:cNvSpPr/>
            <p:nvPr/>
          </p:nvSpPr>
          <p:spPr>
            <a:xfrm>
              <a:off x="8647391" y="4888380"/>
              <a:ext cx="38130" cy="32687"/>
            </a:xfrm>
            <a:custGeom>
              <a:avLst/>
              <a:gdLst/>
              <a:ahLst/>
              <a:cxnLst/>
              <a:rect l="l" t="t" r="r" b="b"/>
              <a:pathLst>
                <a:path w="1191" h="1021" extrusionOk="0">
                  <a:moveTo>
                    <a:pt x="512" y="1"/>
                  </a:moveTo>
                  <a:cubicBezTo>
                    <a:pt x="250" y="1"/>
                    <a:pt x="0" y="203"/>
                    <a:pt x="0" y="509"/>
                  </a:cubicBezTo>
                  <a:cubicBezTo>
                    <a:pt x="0" y="794"/>
                    <a:pt x="226" y="1021"/>
                    <a:pt x="512" y="1021"/>
                  </a:cubicBezTo>
                  <a:cubicBezTo>
                    <a:pt x="965" y="1021"/>
                    <a:pt x="1191" y="473"/>
                    <a:pt x="869" y="152"/>
                  </a:cubicBezTo>
                  <a:cubicBezTo>
                    <a:pt x="765" y="47"/>
                    <a:pt x="637" y="1"/>
                    <a:pt x="51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20"/>
            <p:cNvSpPr/>
            <p:nvPr/>
          </p:nvSpPr>
          <p:spPr>
            <a:xfrm>
              <a:off x="8530346" y="4888380"/>
              <a:ext cx="38162" cy="32687"/>
            </a:xfrm>
            <a:custGeom>
              <a:avLst/>
              <a:gdLst/>
              <a:ahLst/>
              <a:cxnLst/>
              <a:rect l="l" t="t" r="r" b="b"/>
              <a:pathLst>
                <a:path w="1192" h="1021" extrusionOk="0">
                  <a:moveTo>
                    <a:pt x="512" y="1"/>
                  </a:moveTo>
                  <a:cubicBezTo>
                    <a:pt x="251" y="1"/>
                    <a:pt x="1" y="203"/>
                    <a:pt x="1" y="509"/>
                  </a:cubicBezTo>
                  <a:cubicBezTo>
                    <a:pt x="1" y="794"/>
                    <a:pt x="227" y="1021"/>
                    <a:pt x="513" y="1021"/>
                  </a:cubicBezTo>
                  <a:cubicBezTo>
                    <a:pt x="965" y="1021"/>
                    <a:pt x="1192" y="473"/>
                    <a:pt x="870" y="152"/>
                  </a:cubicBezTo>
                  <a:cubicBezTo>
                    <a:pt x="766" y="47"/>
                    <a:pt x="638" y="1"/>
                    <a:pt x="51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20"/>
            <p:cNvSpPr/>
            <p:nvPr/>
          </p:nvSpPr>
          <p:spPr>
            <a:xfrm>
              <a:off x="8413333" y="4888380"/>
              <a:ext cx="38162" cy="32687"/>
            </a:xfrm>
            <a:custGeom>
              <a:avLst/>
              <a:gdLst/>
              <a:ahLst/>
              <a:cxnLst/>
              <a:rect l="l" t="t" r="r" b="b"/>
              <a:pathLst>
                <a:path w="1192" h="1021" extrusionOk="0">
                  <a:moveTo>
                    <a:pt x="512" y="1"/>
                  </a:moveTo>
                  <a:cubicBezTo>
                    <a:pt x="251" y="1"/>
                    <a:pt x="1" y="203"/>
                    <a:pt x="1" y="509"/>
                  </a:cubicBezTo>
                  <a:cubicBezTo>
                    <a:pt x="1" y="794"/>
                    <a:pt x="227" y="1021"/>
                    <a:pt x="501" y="1021"/>
                  </a:cubicBezTo>
                  <a:cubicBezTo>
                    <a:pt x="965" y="1021"/>
                    <a:pt x="1191" y="473"/>
                    <a:pt x="870" y="152"/>
                  </a:cubicBezTo>
                  <a:cubicBezTo>
                    <a:pt x="766" y="47"/>
                    <a:pt x="638" y="1"/>
                    <a:pt x="51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20"/>
            <p:cNvSpPr/>
            <p:nvPr/>
          </p:nvSpPr>
          <p:spPr>
            <a:xfrm>
              <a:off x="8881800" y="4777867"/>
              <a:ext cx="38162" cy="33039"/>
            </a:xfrm>
            <a:custGeom>
              <a:avLst/>
              <a:gdLst/>
              <a:ahLst/>
              <a:cxnLst/>
              <a:rect l="l" t="t" r="r" b="b"/>
              <a:pathLst>
                <a:path w="1192" h="1032" extrusionOk="0">
                  <a:moveTo>
                    <a:pt x="514" y="0"/>
                  </a:moveTo>
                  <a:cubicBezTo>
                    <a:pt x="252" y="0"/>
                    <a:pt x="1" y="205"/>
                    <a:pt x="1" y="520"/>
                  </a:cubicBezTo>
                  <a:cubicBezTo>
                    <a:pt x="1" y="794"/>
                    <a:pt x="227" y="1032"/>
                    <a:pt x="501" y="1032"/>
                  </a:cubicBezTo>
                  <a:cubicBezTo>
                    <a:pt x="965" y="1032"/>
                    <a:pt x="1191" y="472"/>
                    <a:pt x="870" y="151"/>
                  </a:cubicBezTo>
                  <a:cubicBezTo>
                    <a:pt x="766" y="47"/>
                    <a:pt x="638" y="0"/>
                    <a:pt x="51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20"/>
            <p:cNvSpPr/>
            <p:nvPr/>
          </p:nvSpPr>
          <p:spPr>
            <a:xfrm>
              <a:off x="8764403" y="4777867"/>
              <a:ext cx="38162" cy="33039"/>
            </a:xfrm>
            <a:custGeom>
              <a:avLst/>
              <a:gdLst/>
              <a:ahLst/>
              <a:cxnLst/>
              <a:rect l="l" t="t" r="r" b="b"/>
              <a:pathLst>
                <a:path w="1192" h="1032" extrusionOk="0">
                  <a:moveTo>
                    <a:pt x="513" y="0"/>
                  </a:moveTo>
                  <a:cubicBezTo>
                    <a:pt x="251" y="0"/>
                    <a:pt x="0" y="205"/>
                    <a:pt x="0" y="520"/>
                  </a:cubicBezTo>
                  <a:cubicBezTo>
                    <a:pt x="0" y="794"/>
                    <a:pt x="227" y="1032"/>
                    <a:pt x="512" y="1032"/>
                  </a:cubicBezTo>
                  <a:cubicBezTo>
                    <a:pt x="965" y="1032"/>
                    <a:pt x="1191" y="472"/>
                    <a:pt x="870" y="151"/>
                  </a:cubicBezTo>
                  <a:cubicBezTo>
                    <a:pt x="766" y="47"/>
                    <a:pt x="638" y="0"/>
                    <a:pt x="51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20"/>
            <p:cNvSpPr/>
            <p:nvPr/>
          </p:nvSpPr>
          <p:spPr>
            <a:xfrm>
              <a:off x="8647391" y="4777867"/>
              <a:ext cx="38130" cy="33039"/>
            </a:xfrm>
            <a:custGeom>
              <a:avLst/>
              <a:gdLst/>
              <a:ahLst/>
              <a:cxnLst/>
              <a:rect l="l" t="t" r="r" b="b"/>
              <a:pathLst>
                <a:path w="1191" h="1032" extrusionOk="0">
                  <a:moveTo>
                    <a:pt x="513" y="0"/>
                  </a:moveTo>
                  <a:cubicBezTo>
                    <a:pt x="251" y="0"/>
                    <a:pt x="0" y="205"/>
                    <a:pt x="0" y="520"/>
                  </a:cubicBezTo>
                  <a:cubicBezTo>
                    <a:pt x="0" y="794"/>
                    <a:pt x="226" y="1032"/>
                    <a:pt x="512" y="1032"/>
                  </a:cubicBezTo>
                  <a:cubicBezTo>
                    <a:pt x="965" y="1032"/>
                    <a:pt x="1191" y="472"/>
                    <a:pt x="869" y="151"/>
                  </a:cubicBezTo>
                  <a:cubicBezTo>
                    <a:pt x="766" y="47"/>
                    <a:pt x="638" y="0"/>
                    <a:pt x="51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20"/>
            <p:cNvSpPr/>
            <p:nvPr/>
          </p:nvSpPr>
          <p:spPr>
            <a:xfrm>
              <a:off x="8530346" y="4777867"/>
              <a:ext cx="38162" cy="33039"/>
            </a:xfrm>
            <a:custGeom>
              <a:avLst/>
              <a:gdLst/>
              <a:ahLst/>
              <a:cxnLst/>
              <a:rect l="l" t="t" r="r" b="b"/>
              <a:pathLst>
                <a:path w="1192" h="1032" extrusionOk="0">
                  <a:moveTo>
                    <a:pt x="514" y="0"/>
                  </a:moveTo>
                  <a:cubicBezTo>
                    <a:pt x="252" y="0"/>
                    <a:pt x="1" y="205"/>
                    <a:pt x="1" y="520"/>
                  </a:cubicBezTo>
                  <a:cubicBezTo>
                    <a:pt x="1" y="794"/>
                    <a:pt x="227" y="1032"/>
                    <a:pt x="513" y="1032"/>
                  </a:cubicBezTo>
                  <a:cubicBezTo>
                    <a:pt x="965" y="1032"/>
                    <a:pt x="1192" y="472"/>
                    <a:pt x="870" y="151"/>
                  </a:cubicBezTo>
                  <a:cubicBezTo>
                    <a:pt x="766" y="47"/>
                    <a:pt x="639" y="0"/>
                    <a:pt x="51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20"/>
            <p:cNvSpPr/>
            <p:nvPr/>
          </p:nvSpPr>
          <p:spPr>
            <a:xfrm>
              <a:off x="8413333" y="4777867"/>
              <a:ext cx="38162" cy="33039"/>
            </a:xfrm>
            <a:custGeom>
              <a:avLst/>
              <a:gdLst/>
              <a:ahLst/>
              <a:cxnLst/>
              <a:rect l="l" t="t" r="r" b="b"/>
              <a:pathLst>
                <a:path w="1192" h="1032" extrusionOk="0">
                  <a:moveTo>
                    <a:pt x="514" y="0"/>
                  </a:moveTo>
                  <a:cubicBezTo>
                    <a:pt x="252" y="0"/>
                    <a:pt x="1" y="205"/>
                    <a:pt x="1" y="520"/>
                  </a:cubicBezTo>
                  <a:cubicBezTo>
                    <a:pt x="1" y="794"/>
                    <a:pt x="227" y="1032"/>
                    <a:pt x="501" y="1032"/>
                  </a:cubicBezTo>
                  <a:cubicBezTo>
                    <a:pt x="965" y="1032"/>
                    <a:pt x="1191" y="472"/>
                    <a:pt x="870" y="151"/>
                  </a:cubicBezTo>
                  <a:cubicBezTo>
                    <a:pt x="766" y="47"/>
                    <a:pt x="639" y="0"/>
                    <a:pt x="51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20"/>
            <p:cNvSpPr/>
            <p:nvPr/>
          </p:nvSpPr>
          <p:spPr>
            <a:xfrm>
              <a:off x="8881800" y="4998637"/>
              <a:ext cx="38162" cy="32975"/>
            </a:xfrm>
            <a:custGeom>
              <a:avLst/>
              <a:gdLst/>
              <a:ahLst/>
              <a:cxnLst/>
              <a:rect l="l" t="t" r="r" b="b"/>
              <a:pathLst>
                <a:path w="1192" h="1030" extrusionOk="0">
                  <a:moveTo>
                    <a:pt x="519" y="0"/>
                  </a:moveTo>
                  <a:cubicBezTo>
                    <a:pt x="255" y="0"/>
                    <a:pt x="1" y="209"/>
                    <a:pt x="1" y="518"/>
                  </a:cubicBezTo>
                  <a:cubicBezTo>
                    <a:pt x="1" y="791"/>
                    <a:pt x="227" y="1029"/>
                    <a:pt x="501" y="1029"/>
                  </a:cubicBezTo>
                  <a:cubicBezTo>
                    <a:pt x="965" y="1029"/>
                    <a:pt x="1191" y="470"/>
                    <a:pt x="870" y="148"/>
                  </a:cubicBezTo>
                  <a:cubicBezTo>
                    <a:pt x="767" y="46"/>
                    <a:pt x="642" y="0"/>
                    <a:pt x="5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20"/>
            <p:cNvSpPr/>
            <p:nvPr/>
          </p:nvSpPr>
          <p:spPr>
            <a:xfrm>
              <a:off x="8764403" y="4998637"/>
              <a:ext cx="38162" cy="32975"/>
            </a:xfrm>
            <a:custGeom>
              <a:avLst/>
              <a:gdLst/>
              <a:ahLst/>
              <a:cxnLst/>
              <a:rect l="l" t="t" r="r" b="b"/>
              <a:pathLst>
                <a:path w="1192" h="1030" extrusionOk="0">
                  <a:moveTo>
                    <a:pt x="519" y="0"/>
                  </a:moveTo>
                  <a:cubicBezTo>
                    <a:pt x="255" y="0"/>
                    <a:pt x="0" y="209"/>
                    <a:pt x="0" y="518"/>
                  </a:cubicBezTo>
                  <a:cubicBezTo>
                    <a:pt x="0" y="791"/>
                    <a:pt x="239" y="1029"/>
                    <a:pt x="512" y="1029"/>
                  </a:cubicBezTo>
                  <a:cubicBezTo>
                    <a:pt x="965" y="1029"/>
                    <a:pt x="1191" y="470"/>
                    <a:pt x="870" y="148"/>
                  </a:cubicBezTo>
                  <a:cubicBezTo>
                    <a:pt x="767" y="46"/>
                    <a:pt x="642" y="0"/>
                    <a:pt x="5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20"/>
            <p:cNvSpPr/>
            <p:nvPr/>
          </p:nvSpPr>
          <p:spPr>
            <a:xfrm>
              <a:off x="8647391" y="4998637"/>
              <a:ext cx="38130" cy="32975"/>
            </a:xfrm>
            <a:custGeom>
              <a:avLst/>
              <a:gdLst/>
              <a:ahLst/>
              <a:cxnLst/>
              <a:rect l="l" t="t" r="r" b="b"/>
              <a:pathLst>
                <a:path w="1191" h="1030" extrusionOk="0">
                  <a:moveTo>
                    <a:pt x="518" y="0"/>
                  </a:moveTo>
                  <a:cubicBezTo>
                    <a:pt x="255" y="0"/>
                    <a:pt x="0" y="209"/>
                    <a:pt x="0" y="518"/>
                  </a:cubicBezTo>
                  <a:cubicBezTo>
                    <a:pt x="0" y="791"/>
                    <a:pt x="226" y="1029"/>
                    <a:pt x="512" y="1029"/>
                  </a:cubicBezTo>
                  <a:cubicBezTo>
                    <a:pt x="965" y="1029"/>
                    <a:pt x="1191" y="470"/>
                    <a:pt x="869" y="148"/>
                  </a:cubicBezTo>
                  <a:cubicBezTo>
                    <a:pt x="767" y="46"/>
                    <a:pt x="642" y="0"/>
                    <a:pt x="51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20"/>
            <p:cNvSpPr/>
            <p:nvPr/>
          </p:nvSpPr>
          <p:spPr>
            <a:xfrm>
              <a:off x="8530346" y="4998637"/>
              <a:ext cx="38162" cy="32975"/>
            </a:xfrm>
            <a:custGeom>
              <a:avLst/>
              <a:gdLst/>
              <a:ahLst/>
              <a:cxnLst/>
              <a:rect l="l" t="t" r="r" b="b"/>
              <a:pathLst>
                <a:path w="1192" h="1030" extrusionOk="0">
                  <a:moveTo>
                    <a:pt x="519" y="0"/>
                  </a:moveTo>
                  <a:cubicBezTo>
                    <a:pt x="255" y="0"/>
                    <a:pt x="1" y="209"/>
                    <a:pt x="1" y="518"/>
                  </a:cubicBezTo>
                  <a:cubicBezTo>
                    <a:pt x="1" y="791"/>
                    <a:pt x="227" y="1029"/>
                    <a:pt x="513" y="1029"/>
                  </a:cubicBezTo>
                  <a:cubicBezTo>
                    <a:pt x="965" y="1029"/>
                    <a:pt x="1192" y="470"/>
                    <a:pt x="870" y="148"/>
                  </a:cubicBezTo>
                  <a:cubicBezTo>
                    <a:pt x="768" y="46"/>
                    <a:pt x="642" y="0"/>
                    <a:pt x="5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20"/>
            <p:cNvSpPr/>
            <p:nvPr/>
          </p:nvSpPr>
          <p:spPr>
            <a:xfrm>
              <a:off x="8413333" y="4998637"/>
              <a:ext cx="38162" cy="32975"/>
            </a:xfrm>
            <a:custGeom>
              <a:avLst/>
              <a:gdLst/>
              <a:ahLst/>
              <a:cxnLst/>
              <a:rect l="l" t="t" r="r" b="b"/>
              <a:pathLst>
                <a:path w="1192" h="1030" extrusionOk="0">
                  <a:moveTo>
                    <a:pt x="519" y="0"/>
                  </a:moveTo>
                  <a:cubicBezTo>
                    <a:pt x="255" y="0"/>
                    <a:pt x="1" y="209"/>
                    <a:pt x="1" y="518"/>
                  </a:cubicBezTo>
                  <a:cubicBezTo>
                    <a:pt x="1" y="791"/>
                    <a:pt x="227" y="1029"/>
                    <a:pt x="501" y="1029"/>
                  </a:cubicBezTo>
                  <a:cubicBezTo>
                    <a:pt x="965" y="1029"/>
                    <a:pt x="1191" y="470"/>
                    <a:pt x="870" y="148"/>
                  </a:cubicBezTo>
                  <a:cubicBezTo>
                    <a:pt x="768" y="46"/>
                    <a:pt x="642" y="0"/>
                    <a:pt x="5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20"/>
            <p:cNvSpPr/>
            <p:nvPr/>
          </p:nvSpPr>
          <p:spPr>
            <a:xfrm>
              <a:off x="8369505" y="4354255"/>
              <a:ext cx="585138" cy="79685"/>
            </a:xfrm>
            <a:custGeom>
              <a:avLst/>
              <a:gdLst/>
              <a:ahLst/>
              <a:cxnLst/>
              <a:rect l="l" t="t" r="r" b="b"/>
              <a:pathLst>
                <a:path w="18277" h="2489" extrusionOk="0">
                  <a:moveTo>
                    <a:pt x="1882" y="0"/>
                  </a:moveTo>
                  <a:lnTo>
                    <a:pt x="1" y="1893"/>
                  </a:lnTo>
                  <a:lnTo>
                    <a:pt x="334" y="2215"/>
                  </a:lnTo>
                  <a:lnTo>
                    <a:pt x="1882" y="655"/>
                  </a:lnTo>
                  <a:lnTo>
                    <a:pt x="3691" y="2489"/>
                  </a:lnTo>
                  <a:lnTo>
                    <a:pt x="5513" y="655"/>
                  </a:lnTo>
                  <a:lnTo>
                    <a:pt x="7323" y="2489"/>
                  </a:lnTo>
                  <a:lnTo>
                    <a:pt x="9145" y="655"/>
                  </a:lnTo>
                  <a:lnTo>
                    <a:pt x="10966" y="2489"/>
                  </a:lnTo>
                  <a:lnTo>
                    <a:pt x="12776" y="655"/>
                  </a:lnTo>
                  <a:lnTo>
                    <a:pt x="14598" y="2489"/>
                  </a:lnTo>
                  <a:lnTo>
                    <a:pt x="16407" y="655"/>
                  </a:lnTo>
                  <a:lnTo>
                    <a:pt x="17955" y="2215"/>
                  </a:lnTo>
                  <a:lnTo>
                    <a:pt x="18277" y="1893"/>
                  </a:lnTo>
                  <a:lnTo>
                    <a:pt x="16407" y="0"/>
                  </a:lnTo>
                  <a:lnTo>
                    <a:pt x="14598" y="1834"/>
                  </a:lnTo>
                  <a:lnTo>
                    <a:pt x="12776" y="0"/>
                  </a:lnTo>
                  <a:lnTo>
                    <a:pt x="10966" y="1846"/>
                  </a:lnTo>
                  <a:lnTo>
                    <a:pt x="9145" y="0"/>
                  </a:lnTo>
                  <a:lnTo>
                    <a:pt x="7323" y="1834"/>
                  </a:lnTo>
                  <a:lnTo>
                    <a:pt x="5513" y="0"/>
                  </a:lnTo>
                  <a:lnTo>
                    <a:pt x="3691" y="1846"/>
                  </a:lnTo>
                  <a:lnTo>
                    <a:pt x="1882"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20"/>
            <p:cNvSpPr/>
            <p:nvPr/>
          </p:nvSpPr>
          <p:spPr>
            <a:xfrm>
              <a:off x="8834931" y="4507091"/>
              <a:ext cx="123130" cy="123162"/>
            </a:xfrm>
            <a:custGeom>
              <a:avLst/>
              <a:gdLst/>
              <a:ahLst/>
              <a:cxnLst/>
              <a:rect l="l" t="t" r="r" b="b"/>
              <a:pathLst>
                <a:path w="3846" h="3847" extrusionOk="0">
                  <a:moveTo>
                    <a:pt x="1560" y="1"/>
                  </a:moveTo>
                  <a:lnTo>
                    <a:pt x="1560" y="1560"/>
                  </a:lnTo>
                  <a:lnTo>
                    <a:pt x="0" y="1560"/>
                  </a:lnTo>
                  <a:lnTo>
                    <a:pt x="0" y="2287"/>
                  </a:lnTo>
                  <a:lnTo>
                    <a:pt x="1560" y="2287"/>
                  </a:lnTo>
                  <a:lnTo>
                    <a:pt x="1560" y="3846"/>
                  </a:lnTo>
                  <a:lnTo>
                    <a:pt x="2286" y="3846"/>
                  </a:lnTo>
                  <a:lnTo>
                    <a:pt x="2286" y="2287"/>
                  </a:lnTo>
                  <a:lnTo>
                    <a:pt x="3846" y="2287"/>
                  </a:lnTo>
                  <a:lnTo>
                    <a:pt x="3846" y="1560"/>
                  </a:lnTo>
                  <a:lnTo>
                    <a:pt x="2286" y="1560"/>
                  </a:lnTo>
                  <a:lnTo>
                    <a:pt x="228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31" name="Google Shape;931;p20"/>
          <p:cNvGrpSpPr/>
          <p:nvPr/>
        </p:nvGrpSpPr>
        <p:grpSpPr>
          <a:xfrm>
            <a:off x="8684322" y="4723215"/>
            <a:ext cx="279631" cy="259804"/>
            <a:chOff x="6672" y="3464315"/>
            <a:chExt cx="279631" cy="259804"/>
          </a:xfrm>
        </p:grpSpPr>
        <p:sp>
          <p:nvSpPr>
            <p:cNvPr id="932" name="Google Shape;932;p20"/>
            <p:cNvSpPr/>
            <p:nvPr/>
          </p:nvSpPr>
          <p:spPr>
            <a:xfrm>
              <a:off x="246938" y="3577534"/>
              <a:ext cx="39365" cy="33526"/>
            </a:xfrm>
            <a:custGeom>
              <a:avLst/>
              <a:gdLst/>
              <a:ahLst/>
              <a:cxnLst/>
              <a:rect l="l" t="t" r="r" b="b"/>
              <a:pathLst>
                <a:path w="1227" h="1045" extrusionOk="0">
                  <a:moveTo>
                    <a:pt x="526" y="1"/>
                  </a:moveTo>
                  <a:cubicBezTo>
                    <a:pt x="257" y="1"/>
                    <a:pt x="1" y="206"/>
                    <a:pt x="1" y="520"/>
                  </a:cubicBezTo>
                  <a:cubicBezTo>
                    <a:pt x="1" y="806"/>
                    <a:pt x="239" y="1044"/>
                    <a:pt x="524" y="1044"/>
                  </a:cubicBezTo>
                  <a:cubicBezTo>
                    <a:pt x="989" y="1044"/>
                    <a:pt x="1227" y="484"/>
                    <a:pt x="894" y="151"/>
                  </a:cubicBezTo>
                  <a:cubicBezTo>
                    <a:pt x="786" y="47"/>
                    <a:pt x="655" y="1"/>
                    <a:pt x="52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20"/>
            <p:cNvSpPr/>
            <p:nvPr/>
          </p:nvSpPr>
          <p:spPr>
            <a:xfrm>
              <a:off x="126982" y="3577534"/>
              <a:ext cx="39012" cy="33526"/>
            </a:xfrm>
            <a:custGeom>
              <a:avLst/>
              <a:gdLst/>
              <a:ahLst/>
              <a:cxnLst/>
              <a:rect l="l" t="t" r="r" b="b"/>
              <a:pathLst>
                <a:path w="1216" h="1045" extrusionOk="0">
                  <a:moveTo>
                    <a:pt x="527" y="1"/>
                  </a:moveTo>
                  <a:cubicBezTo>
                    <a:pt x="257" y="1"/>
                    <a:pt x="1" y="206"/>
                    <a:pt x="1" y="520"/>
                  </a:cubicBezTo>
                  <a:cubicBezTo>
                    <a:pt x="1" y="806"/>
                    <a:pt x="227" y="1044"/>
                    <a:pt x="525" y="1044"/>
                  </a:cubicBezTo>
                  <a:cubicBezTo>
                    <a:pt x="989" y="1044"/>
                    <a:pt x="1215" y="484"/>
                    <a:pt x="894" y="151"/>
                  </a:cubicBezTo>
                  <a:cubicBezTo>
                    <a:pt x="786" y="47"/>
                    <a:pt x="655" y="1"/>
                    <a:pt x="52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20"/>
            <p:cNvSpPr/>
            <p:nvPr/>
          </p:nvSpPr>
          <p:spPr>
            <a:xfrm>
              <a:off x="6672" y="3577374"/>
              <a:ext cx="39365" cy="33687"/>
            </a:xfrm>
            <a:custGeom>
              <a:avLst/>
              <a:gdLst/>
              <a:ahLst/>
              <a:cxnLst/>
              <a:rect l="l" t="t" r="r" b="b"/>
              <a:pathLst>
                <a:path w="1227" h="1050" extrusionOk="0">
                  <a:moveTo>
                    <a:pt x="531" y="0"/>
                  </a:moveTo>
                  <a:cubicBezTo>
                    <a:pt x="262" y="0"/>
                    <a:pt x="1" y="211"/>
                    <a:pt x="1" y="525"/>
                  </a:cubicBezTo>
                  <a:cubicBezTo>
                    <a:pt x="1" y="811"/>
                    <a:pt x="239" y="1049"/>
                    <a:pt x="524" y="1049"/>
                  </a:cubicBezTo>
                  <a:cubicBezTo>
                    <a:pt x="989" y="1049"/>
                    <a:pt x="1227" y="489"/>
                    <a:pt x="893" y="156"/>
                  </a:cubicBezTo>
                  <a:cubicBezTo>
                    <a:pt x="790" y="48"/>
                    <a:pt x="660" y="0"/>
                    <a:pt x="53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20"/>
            <p:cNvSpPr/>
            <p:nvPr/>
          </p:nvSpPr>
          <p:spPr>
            <a:xfrm>
              <a:off x="246938" y="3464315"/>
              <a:ext cx="39365" cy="33655"/>
            </a:xfrm>
            <a:custGeom>
              <a:avLst/>
              <a:gdLst/>
              <a:ahLst/>
              <a:cxnLst/>
              <a:rect l="l" t="t" r="r" b="b"/>
              <a:pathLst>
                <a:path w="1227" h="1049" extrusionOk="0">
                  <a:moveTo>
                    <a:pt x="526" y="0"/>
                  </a:moveTo>
                  <a:cubicBezTo>
                    <a:pt x="257" y="0"/>
                    <a:pt x="1" y="211"/>
                    <a:pt x="1" y="525"/>
                  </a:cubicBezTo>
                  <a:cubicBezTo>
                    <a:pt x="1" y="811"/>
                    <a:pt x="239" y="1049"/>
                    <a:pt x="524" y="1049"/>
                  </a:cubicBezTo>
                  <a:cubicBezTo>
                    <a:pt x="989" y="1049"/>
                    <a:pt x="1227" y="489"/>
                    <a:pt x="894" y="156"/>
                  </a:cubicBezTo>
                  <a:cubicBezTo>
                    <a:pt x="786" y="48"/>
                    <a:pt x="654" y="0"/>
                    <a:pt x="52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20"/>
            <p:cNvSpPr/>
            <p:nvPr/>
          </p:nvSpPr>
          <p:spPr>
            <a:xfrm>
              <a:off x="126982" y="3464315"/>
              <a:ext cx="39012" cy="33655"/>
            </a:xfrm>
            <a:custGeom>
              <a:avLst/>
              <a:gdLst/>
              <a:ahLst/>
              <a:cxnLst/>
              <a:rect l="l" t="t" r="r" b="b"/>
              <a:pathLst>
                <a:path w="1216" h="1049" extrusionOk="0">
                  <a:moveTo>
                    <a:pt x="523" y="0"/>
                  </a:moveTo>
                  <a:cubicBezTo>
                    <a:pt x="257" y="0"/>
                    <a:pt x="1" y="211"/>
                    <a:pt x="1" y="525"/>
                  </a:cubicBezTo>
                  <a:cubicBezTo>
                    <a:pt x="1" y="811"/>
                    <a:pt x="227" y="1049"/>
                    <a:pt x="525" y="1049"/>
                  </a:cubicBezTo>
                  <a:cubicBezTo>
                    <a:pt x="989" y="1049"/>
                    <a:pt x="1215" y="489"/>
                    <a:pt x="882" y="156"/>
                  </a:cubicBezTo>
                  <a:cubicBezTo>
                    <a:pt x="778" y="48"/>
                    <a:pt x="649" y="0"/>
                    <a:pt x="52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20"/>
            <p:cNvSpPr/>
            <p:nvPr/>
          </p:nvSpPr>
          <p:spPr>
            <a:xfrm>
              <a:off x="6672" y="3464315"/>
              <a:ext cx="39365" cy="33655"/>
            </a:xfrm>
            <a:custGeom>
              <a:avLst/>
              <a:gdLst/>
              <a:ahLst/>
              <a:cxnLst/>
              <a:rect l="l" t="t" r="r" b="b"/>
              <a:pathLst>
                <a:path w="1227" h="1049" extrusionOk="0">
                  <a:moveTo>
                    <a:pt x="531" y="0"/>
                  </a:moveTo>
                  <a:cubicBezTo>
                    <a:pt x="262" y="0"/>
                    <a:pt x="1" y="211"/>
                    <a:pt x="1" y="525"/>
                  </a:cubicBezTo>
                  <a:cubicBezTo>
                    <a:pt x="1" y="811"/>
                    <a:pt x="239" y="1049"/>
                    <a:pt x="524" y="1049"/>
                  </a:cubicBezTo>
                  <a:cubicBezTo>
                    <a:pt x="989" y="1049"/>
                    <a:pt x="1227" y="489"/>
                    <a:pt x="893" y="156"/>
                  </a:cubicBezTo>
                  <a:cubicBezTo>
                    <a:pt x="790" y="48"/>
                    <a:pt x="660" y="0"/>
                    <a:pt x="53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20"/>
            <p:cNvSpPr/>
            <p:nvPr/>
          </p:nvSpPr>
          <p:spPr>
            <a:xfrm>
              <a:off x="246938" y="3690721"/>
              <a:ext cx="39365" cy="33398"/>
            </a:xfrm>
            <a:custGeom>
              <a:avLst/>
              <a:gdLst/>
              <a:ahLst/>
              <a:cxnLst/>
              <a:rect l="l" t="t" r="r" b="b"/>
              <a:pathLst>
                <a:path w="1227" h="1041" extrusionOk="0">
                  <a:moveTo>
                    <a:pt x="521" y="1"/>
                  </a:moveTo>
                  <a:cubicBezTo>
                    <a:pt x="254" y="1"/>
                    <a:pt x="1" y="208"/>
                    <a:pt x="1" y="528"/>
                  </a:cubicBezTo>
                  <a:cubicBezTo>
                    <a:pt x="1" y="814"/>
                    <a:pt x="239" y="1040"/>
                    <a:pt x="524" y="1040"/>
                  </a:cubicBezTo>
                  <a:cubicBezTo>
                    <a:pt x="989" y="1040"/>
                    <a:pt x="1227" y="481"/>
                    <a:pt x="894" y="159"/>
                  </a:cubicBezTo>
                  <a:cubicBezTo>
                    <a:pt x="784" y="50"/>
                    <a:pt x="651" y="1"/>
                    <a:pt x="52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20"/>
            <p:cNvSpPr/>
            <p:nvPr/>
          </p:nvSpPr>
          <p:spPr>
            <a:xfrm>
              <a:off x="126982" y="3690625"/>
              <a:ext cx="39012" cy="33494"/>
            </a:xfrm>
            <a:custGeom>
              <a:avLst/>
              <a:gdLst/>
              <a:ahLst/>
              <a:cxnLst/>
              <a:rect l="l" t="t" r="r" b="b"/>
              <a:pathLst>
                <a:path w="1216" h="1044" extrusionOk="0">
                  <a:moveTo>
                    <a:pt x="525" y="0"/>
                  </a:moveTo>
                  <a:cubicBezTo>
                    <a:pt x="259" y="0"/>
                    <a:pt x="1" y="208"/>
                    <a:pt x="1" y="531"/>
                  </a:cubicBezTo>
                  <a:cubicBezTo>
                    <a:pt x="1" y="817"/>
                    <a:pt x="227" y="1043"/>
                    <a:pt x="525" y="1043"/>
                  </a:cubicBezTo>
                  <a:cubicBezTo>
                    <a:pt x="989" y="1043"/>
                    <a:pt x="1215" y="484"/>
                    <a:pt x="882" y="150"/>
                  </a:cubicBezTo>
                  <a:cubicBezTo>
                    <a:pt x="779" y="47"/>
                    <a:pt x="651" y="0"/>
                    <a:pt x="5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20"/>
            <p:cNvSpPr/>
            <p:nvPr/>
          </p:nvSpPr>
          <p:spPr>
            <a:xfrm>
              <a:off x="6672" y="3690625"/>
              <a:ext cx="39365" cy="33494"/>
            </a:xfrm>
            <a:custGeom>
              <a:avLst/>
              <a:gdLst/>
              <a:ahLst/>
              <a:cxnLst/>
              <a:rect l="l" t="t" r="r" b="b"/>
              <a:pathLst>
                <a:path w="1227" h="1044" extrusionOk="0">
                  <a:moveTo>
                    <a:pt x="528" y="0"/>
                  </a:moveTo>
                  <a:cubicBezTo>
                    <a:pt x="258" y="0"/>
                    <a:pt x="1" y="208"/>
                    <a:pt x="1" y="531"/>
                  </a:cubicBezTo>
                  <a:cubicBezTo>
                    <a:pt x="1" y="817"/>
                    <a:pt x="239" y="1043"/>
                    <a:pt x="524" y="1043"/>
                  </a:cubicBezTo>
                  <a:cubicBezTo>
                    <a:pt x="989" y="1043"/>
                    <a:pt x="1227" y="484"/>
                    <a:pt x="893" y="150"/>
                  </a:cubicBezTo>
                  <a:cubicBezTo>
                    <a:pt x="786" y="47"/>
                    <a:pt x="656" y="0"/>
                    <a:pt x="5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1" name="Google Shape;941;p20"/>
          <p:cNvSpPr/>
          <p:nvPr/>
        </p:nvSpPr>
        <p:spPr>
          <a:xfrm>
            <a:off x="8857713" y="4416280"/>
            <a:ext cx="106225" cy="105840"/>
          </a:xfrm>
          <a:custGeom>
            <a:avLst/>
            <a:gdLst/>
            <a:ahLst/>
            <a:cxnLst/>
            <a:rect l="l" t="t" r="r" b="b"/>
            <a:pathLst>
              <a:path w="3311" h="3299" extrusionOk="0">
                <a:moveTo>
                  <a:pt x="525" y="1"/>
                </a:moveTo>
                <a:lnTo>
                  <a:pt x="1" y="524"/>
                </a:lnTo>
                <a:lnTo>
                  <a:pt x="1132" y="1656"/>
                </a:lnTo>
                <a:lnTo>
                  <a:pt x="1" y="2775"/>
                </a:lnTo>
                <a:lnTo>
                  <a:pt x="525" y="3299"/>
                </a:lnTo>
                <a:lnTo>
                  <a:pt x="1656" y="2179"/>
                </a:lnTo>
                <a:lnTo>
                  <a:pt x="2775" y="3299"/>
                </a:lnTo>
                <a:lnTo>
                  <a:pt x="3311" y="2775"/>
                </a:lnTo>
                <a:lnTo>
                  <a:pt x="2180" y="1656"/>
                </a:lnTo>
                <a:lnTo>
                  <a:pt x="3311" y="524"/>
                </a:lnTo>
                <a:lnTo>
                  <a:pt x="2775" y="1"/>
                </a:lnTo>
                <a:lnTo>
                  <a:pt x="1656" y="1132"/>
                </a:lnTo>
                <a:lnTo>
                  <a:pt x="525"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20"/>
          <p:cNvSpPr txBox="1">
            <a:spLocks noGrp="1"/>
          </p:cNvSpPr>
          <p:nvPr>
            <p:ph type="title"/>
          </p:nvPr>
        </p:nvSpPr>
        <p:spPr>
          <a:xfrm>
            <a:off x="3450025" y="1792575"/>
            <a:ext cx="4980900" cy="9498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2"/>
              </a:buClr>
              <a:buSzPts val="4200"/>
              <a:buNone/>
              <a:defRPr sz="4200">
                <a:solidFill>
                  <a:schemeClr val="accent6"/>
                </a:solidFill>
              </a:defRPr>
            </a:lvl1pPr>
            <a:lvl2pPr lvl="1" algn="ctr" rtl="0">
              <a:spcBef>
                <a:spcPts val="0"/>
              </a:spcBef>
              <a:spcAft>
                <a:spcPts val="0"/>
              </a:spcAft>
              <a:buClr>
                <a:schemeClr val="lt2"/>
              </a:buClr>
              <a:buSzPts val="4200"/>
              <a:buNone/>
              <a:defRPr sz="4200">
                <a:solidFill>
                  <a:schemeClr val="lt2"/>
                </a:solidFill>
              </a:defRPr>
            </a:lvl2pPr>
            <a:lvl3pPr lvl="2" algn="ctr" rtl="0">
              <a:spcBef>
                <a:spcPts val="0"/>
              </a:spcBef>
              <a:spcAft>
                <a:spcPts val="0"/>
              </a:spcAft>
              <a:buClr>
                <a:schemeClr val="lt2"/>
              </a:buClr>
              <a:buSzPts val="4200"/>
              <a:buNone/>
              <a:defRPr sz="4200">
                <a:solidFill>
                  <a:schemeClr val="lt2"/>
                </a:solidFill>
              </a:defRPr>
            </a:lvl3pPr>
            <a:lvl4pPr lvl="3" algn="ctr" rtl="0">
              <a:spcBef>
                <a:spcPts val="0"/>
              </a:spcBef>
              <a:spcAft>
                <a:spcPts val="0"/>
              </a:spcAft>
              <a:buClr>
                <a:schemeClr val="lt2"/>
              </a:buClr>
              <a:buSzPts val="4200"/>
              <a:buNone/>
              <a:defRPr sz="4200">
                <a:solidFill>
                  <a:schemeClr val="lt2"/>
                </a:solidFill>
              </a:defRPr>
            </a:lvl4pPr>
            <a:lvl5pPr lvl="4" algn="ctr" rtl="0">
              <a:spcBef>
                <a:spcPts val="0"/>
              </a:spcBef>
              <a:spcAft>
                <a:spcPts val="0"/>
              </a:spcAft>
              <a:buClr>
                <a:schemeClr val="lt2"/>
              </a:buClr>
              <a:buSzPts val="4200"/>
              <a:buNone/>
              <a:defRPr sz="4200">
                <a:solidFill>
                  <a:schemeClr val="lt2"/>
                </a:solidFill>
              </a:defRPr>
            </a:lvl5pPr>
            <a:lvl6pPr lvl="5" algn="ctr" rtl="0">
              <a:spcBef>
                <a:spcPts val="0"/>
              </a:spcBef>
              <a:spcAft>
                <a:spcPts val="0"/>
              </a:spcAft>
              <a:buClr>
                <a:schemeClr val="lt2"/>
              </a:buClr>
              <a:buSzPts val="4200"/>
              <a:buNone/>
              <a:defRPr sz="4200">
                <a:solidFill>
                  <a:schemeClr val="lt2"/>
                </a:solidFill>
              </a:defRPr>
            </a:lvl6pPr>
            <a:lvl7pPr lvl="6" algn="ctr" rtl="0">
              <a:spcBef>
                <a:spcPts val="0"/>
              </a:spcBef>
              <a:spcAft>
                <a:spcPts val="0"/>
              </a:spcAft>
              <a:buClr>
                <a:schemeClr val="lt2"/>
              </a:buClr>
              <a:buSzPts val="4200"/>
              <a:buNone/>
              <a:defRPr sz="4200">
                <a:solidFill>
                  <a:schemeClr val="lt2"/>
                </a:solidFill>
              </a:defRPr>
            </a:lvl7pPr>
            <a:lvl8pPr lvl="7" algn="ctr" rtl="0">
              <a:spcBef>
                <a:spcPts val="0"/>
              </a:spcBef>
              <a:spcAft>
                <a:spcPts val="0"/>
              </a:spcAft>
              <a:buClr>
                <a:schemeClr val="lt2"/>
              </a:buClr>
              <a:buSzPts val="4200"/>
              <a:buNone/>
              <a:defRPr sz="4200">
                <a:solidFill>
                  <a:schemeClr val="lt2"/>
                </a:solidFill>
              </a:defRPr>
            </a:lvl8pPr>
            <a:lvl9pPr lvl="8" algn="ctr" rtl="0">
              <a:spcBef>
                <a:spcPts val="0"/>
              </a:spcBef>
              <a:spcAft>
                <a:spcPts val="0"/>
              </a:spcAft>
              <a:buClr>
                <a:schemeClr val="lt2"/>
              </a:buClr>
              <a:buSzPts val="4200"/>
              <a:buNone/>
              <a:defRPr sz="4200">
                <a:solidFill>
                  <a:schemeClr val="lt2"/>
                </a:solidFill>
              </a:defRPr>
            </a:lvl9pPr>
          </a:lstStyle>
          <a:p>
            <a:endParaRPr/>
          </a:p>
        </p:txBody>
      </p:sp>
      <p:sp>
        <p:nvSpPr>
          <p:cNvPr id="943" name="Google Shape;943;p20"/>
          <p:cNvSpPr txBox="1">
            <a:spLocks noGrp="1"/>
          </p:cNvSpPr>
          <p:nvPr>
            <p:ph type="subTitle" idx="1"/>
          </p:nvPr>
        </p:nvSpPr>
        <p:spPr>
          <a:xfrm>
            <a:off x="4586575" y="2857275"/>
            <a:ext cx="2707800" cy="801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5">
  <p:cSld name="CUSTOM_6_1_1_1">
    <p:spTree>
      <p:nvGrpSpPr>
        <p:cNvPr id="1" name="Shape 944"/>
        <p:cNvGrpSpPr/>
        <p:nvPr/>
      </p:nvGrpSpPr>
      <p:grpSpPr>
        <a:xfrm>
          <a:off x="0" y="0"/>
          <a:ext cx="0" cy="0"/>
          <a:chOff x="0" y="0"/>
          <a:chExt cx="0" cy="0"/>
        </a:xfrm>
      </p:grpSpPr>
      <p:sp>
        <p:nvSpPr>
          <p:cNvPr id="945" name="Google Shape;945;p21"/>
          <p:cNvSpPr/>
          <p:nvPr/>
        </p:nvSpPr>
        <p:spPr>
          <a:xfrm flipH="1">
            <a:off x="6535294" y="325"/>
            <a:ext cx="2608717" cy="5143367"/>
          </a:xfrm>
          <a:custGeom>
            <a:avLst/>
            <a:gdLst/>
            <a:ahLst/>
            <a:cxnLst/>
            <a:rect l="l" t="t" r="r" b="b"/>
            <a:pathLst>
              <a:path w="39589" h="128040" extrusionOk="0">
                <a:moveTo>
                  <a:pt x="0" y="0"/>
                </a:moveTo>
                <a:lnTo>
                  <a:pt x="0" y="128040"/>
                </a:lnTo>
                <a:lnTo>
                  <a:pt x="39588" y="128040"/>
                </a:lnTo>
                <a:lnTo>
                  <a:pt x="3958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21"/>
          <p:cNvSpPr/>
          <p:nvPr/>
        </p:nvSpPr>
        <p:spPr>
          <a:xfrm flipH="1">
            <a:off x="6006985" y="1216900"/>
            <a:ext cx="2942151" cy="3098613"/>
          </a:xfrm>
          <a:custGeom>
            <a:avLst/>
            <a:gdLst/>
            <a:ahLst/>
            <a:cxnLst/>
            <a:rect l="l" t="t" r="r" b="b"/>
            <a:pathLst>
              <a:path w="83094" h="83095" extrusionOk="0">
                <a:moveTo>
                  <a:pt x="0" y="1"/>
                </a:moveTo>
                <a:lnTo>
                  <a:pt x="0" y="83094"/>
                </a:lnTo>
                <a:lnTo>
                  <a:pt x="83094" y="83094"/>
                </a:lnTo>
                <a:lnTo>
                  <a:pt x="83094"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21"/>
          <p:cNvSpPr/>
          <p:nvPr/>
        </p:nvSpPr>
        <p:spPr>
          <a:xfrm flipH="1">
            <a:off x="6173687" y="1392549"/>
            <a:ext cx="2608736" cy="2747328"/>
          </a:xfrm>
          <a:custGeom>
            <a:avLst/>
            <a:gdLst/>
            <a:ahLst/>
            <a:cxnLst/>
            <a:rect l="l" t="t" r="r" b="b"/>
            <a:pathLst>
              <a:path w="83094" h="83095" extrusionOk="0">
                <a:moveTo>
                  <a:pt x="0" y="1"/>
                </a:moveTo>
                <a:lnTo>
                  <a:pt x="0" y="83094"/>
                </a:lnTo>
                <a:lnTo>
                  <a:pt x="83094" y="83094"/>
                </a:lnTo>
                <a:lnTo>
                  <a:pt x="8309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48" name="Google Shape;948;p21"/>
          <p:cNvGrpSpPr/>
          <p:nvPr/>
        </p:nvGrpSpPr>
        <p:grpSpPr>
          <a:xfrm flipH="1">
            <a:off x="6282508" y="3553936"/>
            <a:ext cx="154517" cy="442886"/>
            <a:chOff x="8846561" y="2782361"/>
            <a:chExt cx="154517" cy="442886"/>
          </a:xfrm>
        </p:grpSpPr>
        <p:sp>
          <p:nvSpPr>
            <p:cNvPr id="949" name="Google Shape;949;p21"/>
            <p:cNvSpPr/>
            <p:nvPr/>
          </p:nvSpPr>
          <p:spPr>
            <a:xfrm>
              <a:off x="8846561" y="2782361"/>
              <a:ext cx="154517" cy="154132"/>
            </a:xfrm>
            <a:custGeom>
              <a:avLst/>
              <a:gdLst/>
              <a:ahLst/>
              <a:cxnLst/>
              <a:rect l="l" t="t" r="r" b="b"/>
              <a:pathLst>
                <a:path w="4823" h="4811" extrusionOk="0">
                  <a:moveTo>
                    <a:pt x="762" y="1"/>
                  </a:moveTo>
                  <a:lnTo>
                    <a:pt x="0" y="763"/>
                  </a:lnTo>
                  <a:lnTo>
                    <a:pt x="1643" y="2406"/>
                  </a:lnTo>
                  <a:lnTo>
                    <a:pt x="0" y="4049"/>
                  </a:lnTo>
                  <a:lnTo>
                    <a:pt x="762" y="4811"/>
                  </a:lnTo>
                  <a:lnTo>
                    <a:pt x="2417" y="3168"/>
                  </a:lnTo>
                  <a:lnTo>
                    <a:pt x="4060" y="4811"/>
                  </a:lnTo>
                  <a:lnTo>
                    <a:pt x="4822" y="4049"/>
                  </a:lnTo>
                  <a:lnTo>
                    <a:pt x="3179" y="2406"/>
                  </a:lnTo>
                  <a:lnTo>
                    <a:pt x="4822" y="763"/>
                  </a:lnTo>
                  <a:lnTo>
                    <a:pt x="4060" y="1"/>
                  </a:lnTo>
                  <a:lnTo>
                    <a:pt x="2417" y="1644"/>
                  </a:lnTo>
                  <a:lnTo>
                    <a:pt x="76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21"/>
            <p:cNvSpPr/>
            <p:nvPr/>
          </p:nvSpPr>
          <p:spPr>
            <a:xfrm>
              <a:off x="8846561" y="3070730"/>
              <a:ext cx="154517" cy="154517"/>
            </a:xfrm>
            <a:custGeom>
              <a:avLst/>
              <a:gdLst/>
              <a:ahLst/>
              <a:cxnLst/>
              <a:rect l="l" t="t" r="r" b="b"/>
              <a:pathLst>
                <a:path w="4823" h="4823" extrusionOk="0">
                  <a:moveTo>
                    <a:pt x="762" y="1"/>
                  </a:moveTo>
                  <a:lnTo>
                    <a:pt x="0" y="763"/>
                  </a:lnTo>
                  <a:lnTo>
                    <a:pt x="1643" y="2406"/>
                  </a:lnTo>
                  <a:lnTo>
                    <a:pt x="0" y="4061"/>
                  </a:lnTo>
                  <a:lnTo>
                    <a:pt x="762" y="4823"/>
                  </a:lnTo>
                  <a:lnTo>
                    <a:pt x="2417" y="3180"/>
                  </a:lnTo>
                  <a:lnTo>
                    <a:pt x="4060" y="4823"/>
                  </a:lnTo>
                  <a:lnTo>
                    <a:pt x="4822" y="4061"/>
                  </a:lnTo>
                  <a:lnTo>
                    <a:pt x="3179" y="2406"/>
                  </a:lnTo>
                  <a:lnTo>
                    <a:pt x="4822" y="763"/>
                  </a:lnTo>
                  <a:lnTo>
                    <a:pt x="4060" y="1"/>
                  </a:lnTo>
                  <a:lnTo>
                    <a:pt x="2417" y="1644"/>
                  </a:lnTo>
                  <a:lnTo>
                    <a:pt x="76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1" name="Google Shape;951;p21"/>
          <p:cNvSpPr/>
          <p:nvPr/>
        </p:nvSpPr>
        <p:spPr>
          <a:xfrm rot="10800000">
            <a:off x="8495625" y="1626815"/>
            <a:ext cx="152595" cy="152627"/>
          </a:xfrm>
          <a:custGeom>
            <a:avLst/>
            <a:gdLst/>
            <a:ahLst/>
            <a:cxnLst/>
            <a:rect l="l" t="t" r="r" b="b"/>
            <a:pathLst>
              <a:path w="4763" h="4764" extrusionOk="0">
                <a:moveTo>
                  <a:pt x="0" y="1"/>
                </a:moveTo>
                <a:lnTo>
                  <a:pt x="0" y="4763"/>
                </a:lnTo>
                <a:lnTo>
                  <a:pt x="4763" y="4763"/>
                </a:lnTo>
                <a:lnTo>
                  <a:pt x="476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52" name="Google Shape;952;p21"/>
          <p:cNvGrpSpPr/>
          <p:nvPr/>
        </p:nvGrpSpPr>
        <p:grpSpPr>
          <a:xfrm rot="10800000">
            <a:off x="8481321" y="1920939"/>
            <a:ext cx="181204" cy="295450"/>
            <a:chOff x="8814523" y="4301099"/>
            <a:chExt cx="181204" cy="295450"/>
          </a:xfrm>
        </p:grpSpPr>
        <p:sp>
          <p:nvSpPr>
            <p:cNvPr id="953" name="Google Shape;953;p21"/>
            <p:cNvSpPr/>
            <p:nvPr/>
          </p:nvSpPr>
          <p:spPr>
            <a:xfrm>
              <a:off x="8814523" y="4429633"/>
              <a:ext cx="44660" cy="37996"/>
            </a:xfrm>
            <a:custGeom>
              <a:avLst/>
              <a:gdLst/>
              <a:ahLst/>
              <a:cxnLst/>
              <a:rect l="l" t="t" r="r" b="b"/>
              <a:pathLst>
                <a:path w="1394" h="1186" extrusionOk="0">
                  <a:moveTo>
                    <a:pt x="792" y="1"/>
                  </a:moveTo>
                  <a:cubicBezTo>
                    <a:pt x="647" y="1"/>
                    <a:pt x="500" y="54"/>
                    <a:pt x="381" y="173"/>
                  </a:cubicBezTo>
                  <a:cubicBezTo>
                    <a:pt x="0" y="554"/>
                    <a:pt x="274" y="1185"/>
                    <a:pt x="798" y="1185"/>
                  </a:cubicBezTo>
                  <a:cubicBezTo>
                    <a:pt x="1131" y="1185"/>
                    <a:pt x="1393" y="923"/>
                    <a:pt x="1393" y="602"/>
                  </a:cubicBezTo>
                  <a:cubicBezTo>
                    <a:pt x="1393" y="238"/>
                    <a:pt x="1097"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21"/>
            <p:cNvSpPr/>
            <p:nvPr/>
          </p:nvSpPr>
          <p:spPr>
            <a:xfrm>
              <a:off x="8951067" y="4429633"/>
              <a:ext cx="44660" cy="37996"/>
            </a:xfrm>
            <a:custGeom>
              <a:avLst/>
              <a:gdLst/>
              <a:ahLst/>
              <a:cxnLst/>
              <a:rect l="l" t="t" r="r" b="b"/>
              <a:pathLst>
                <a:path w="1394" h="1186" extrusionOk="0">
                  <a:moveTo>
                    <a:pt x="792" y="1"/>
                  </a:moveTo>
                  <a:cubicBezTo>
                    <a:pt x="647" y="1"/>
                    <a:pt x="500" y="54"/>
                    <a:pt x="381" y="173"/>
                  </a:cubicBezTo>
                  <a:cubicBezTo>
                    <a:pt x="0" y="554"/>
                    <a:pt x="262" y="1185"/>
                    <a:pt x="798" y="1185"/>
                  </a:cubicBezTo>
                  <a:cubicBezTo>
                    <a:pt x="1120" y="1185"/>
                    <a:pt x="1393" y="923"/>
                    <a:pt x="1393" y="602"/>
                  </a:cubicBezTo>
                  <a:cubicBezTo>
                    <a:pt x="1393" y="238"/>
                    <a:pt x="1098"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21"/>
            <p:cNvSpPr/>
            <p:nvPr/>
          </p:nvSpPr>
          <p:spPr>
            <a:xfrm>
              <a:off x="8814523" y="4301099"/>
              <a:ext cx="44660" cy="37964"/>
            </a:xfrm>
            <a:custGeom>
              <a:avLst/>
              <a:gdLst/>
              <a:ahLst/>
              <a:cxnLst/>
              <a:rect l="l" t="t" r="r" b="b"/>
              <a:pathLst>
                <a:path w="1394" h="1185" extrusionOk="0">
                  <a:moveTo>
                    <a:pt x="792" y="1"/>
                  </a:moveTo>
                  <a:cubicBezTo>
                    <a:pt x="647" y="1"/>
                    <a:pt x="500" y="54"/>
                    <a:pt x="381" y="173"/>
                  </a:cubicBezTo>
                  <a:cubicBezTo>
                    <a:pt x="0" y="554"/>
                    <a:pt x="274" y="1185"/>
                    <a:pt x="798" y="1185"/>
                  </a:cubicBezTo>
                  <a:cubicBezTo>
                    <a:pt x="1131" y="1185"/>
                    <a:pt x="1393" y="923"/>
                    <a:pt x="1393" y="601"/>
                  </a:cubicBezTo>
                  <a:cubicBezTo>
                    <a:pt x="1393" y="238"/>
                    <a:pt x="1097"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21"/>
            <p:cNvSpPr/>
            <p:nvPr/>
          </p:nvSpPr>
          <p:spPr>
            <a:xfrm>
              <a:off x="8951067" y="4301099"/>
              <a:ext cx="44660" cy="37964"/>
            </a:xfrm>
            <a:custGeom>
              <a:avLst/>
              <a:gdLst/>
              <a:ahLst/>
              <a:cxnLst/>
              <a:rect l="l" t="t" r="r" b="b"/>
              <a:pathLst>
                <a:path w="1394" h="1185" extrusionOk="0">
                  <a:moveTo>
                    <a:pt x="792" y="1"/>
                  </a:moveTo>
                  <a:cubicBezTo>
                    <a:pt x="647" y="1"/>
                    <a:pt x="500" y="54"/>
                    <a:pt x="381" y="173"/>
                  </a:cubicBezTo>
                  <a:cubicBezTo>
                    <a:pt x="0" y="554"/>
                    <a:pt x="262" y="1185"/>
                    <a:pt x="798" y="1185"/>
                  </a:cubicBezTo>
                  <a:cubicBezTo>
                    <a:pt x="1120" y="1185"/>
                    <a:pt x="1393" y="923"/>
                    <a:pt x="1393" y="601"/>
                  </a:cubicBezTo>
                  <a:cubicBezTo>
                    <a:pt x="1393" y="238"/>
                    <a:pt x="1098"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21"/>
            <p:cNvSpPr/>
            <p:nvPr/>
          </p:nvSpPr>
          <p:spPr>
            <a:xfrm>
              <a:off x="8814523" y="4558328"/>
              <a:ext cx="44660" cy="38221"/>
            </a:xfrm>
            <a:custGeom>
              <a:avLst/>
              <a:gdLst/>
              <a:ahLst/>
              <a:cxnLst/>
              <a:rect l="l" t="t" r="r" b="b"/>
              <a:pathLst>
                <a:path w="1394" h="1193" extrusionOk="0">
                  <a:moveTo>
                    <a:pt x="799" y="0"/>
                  </a:moveTo>
                  <a:cubicBezTo>
                    <a:pt x="652" y="0"/>
                    <a:pt x="502" y="56"/>
                    <a:pt x="381" y="180"/>
                  </a:cubicBezTo>
                  <a:cubicBezTo>
                    <a:pt x="0" y="550"/>
                    <a:pt x="274" y="1193"/>
                    <a:pt x="798" y="1193"/>
                  </a:cubicBezTo>
                  <a:cubicBezTo>
                    <a:pt x="1131" y="1193"/>
                    <a:pt x="1393" y="919"/>
                    <a:pt x="1393" y="597"/>
                  </a:cubicBezTo>
                  <a:cubicBezTo>
                    <a:pt x="1393" y="237"/>
                    <a:pt x="1102" y="0"/>
                    <a:pt x="79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21"/>
            <p:cNvSpPr/>
            <p:nvPr/>
          </p:nvSpPr>
          <p:spPr>
            <a:xfrm>
              <a:off x="8951067" y="4558328"/>
              <a:ext cx="44660" cy="38221"/>
            </a:xfrm>
            <a:custGeom>
              <a:avLst/>
              <a:gdLst/>
              <a:ahLst/>
              <a:cxnLst/>
              <a:rect l="l" t="t" r="r" b="b"/>
              <a:pathLst>
                <a:path w="1394" h="1193" extrusionOk="0">
                  <a:moveTo>
                    <a:pt x="799" y="0"/>
                  </a:moveTo>
                  <a:cubicBezTo>
                    <a:pt x="652" y="0"/>
                    <a:pt x="502" y="56"/>
                    <a:pt x="381" y="180"/>
                  </a:cubicBezTo>
                  <a:cubicBezTo>
                    <a:pt x="0" y="550"/>
                    <a:pt x="262" y="1193"/>
                    <a:pt x="798" y="1193"/>
                  </a:cubicBezTo>
                  <a:cubicBezTo>
                    <a:pt x="1120" y="1193"/>
                    <a:pt x="1393" y="919"/>
                    <a:pt x="1393" y="597"/>
                  </a:cubicBezTo>
                  <a:cubicBezTo>
                    <a:pt x="1393" y="237"/>
                    <a:pt x="1102" y="0"/>
                    <a:pt x="79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59" name="Google Shape;959;p21"/>
          <p:cNvGrpSpPr/>
          <p:nvPr/>
        </p:nvGrpSpPr>
        <p:grpSpPr>
          <a:xfrm>
            <a:off x="121525" y="164768"/>
            <a:ext cx="588555" cy="677357"/>
            <a:chOff x="8369505" y="4354255"/>
            <a:chExt cx="588555" cy="677357"/>
          </a:xfrm>
        </p:grpSpPr>
        <p:sp>
          <p:nvSpPr>
            <p:cNvPr id="960" name="Google Shape;960;p21"/>
            <p:cNvSpPr/>
            <p:nvPr/>
          </p:nvSpPr>
          <p:spPr>
            <a:xfrm>
              <a:off x="8881800" y="4888380"/>
              <a:ext cx="38162" cy="32687"/>
            </a:xfrm>
            <a:custGeom>
              <a:avLst/>
              <a:gdLst/>
              <a:ahLst/>
              <a:cxnLst/>
              <a:rect l="l" t="t" r="r" b="b"/>
              <a:pathLst>
                <a:path w="1192" h="1021" extrusionOk="0">
                  <a:moveTo>
                    <a:pt x="512" y="1"/>
                  </a:moveTo>
                  <a:cubicBezTo>
                    <a:pt x="251" y="1"/>
                    <a:pt x="1" y="203"/>
                    <a:pt x="1" y="509"/>
                  </a:cubicBezTo>
                  <a:cubicBezTo>
                    <a:pt x="1" y="794"/>
                    <a:pt x="227" y="1021"/>
                    <a:pt x="501" y="1021"/>
                  </a:cubicBezTo>
                  <a:cubicBezTo>
                    <a:pt x="965" y="1021"/>
                    <a:pt x="1191" y="473"/>
                    <a:pt x="870" y="152"/>
                  </a:cubicBezTo>
                  <a:cubicBezTo>
                    <a:pt x="765" y="47"/>
                    <a:pt x="637" y="1"/>
                    <a:pt x="51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21"/>
            <p:cNvSpPr/>
            <p:nvPr/>
          </p:nvSpPr>
          <p:spPr>
            <a:xfrm>
              <a:off x="8764403" y="4888380"/>
              <a:ext cx="38162" cy="32687"/>
            </a:xfrm>
            <a:custGeom>
              <a:avLst/>
              <a:gdLst/>
              <a:ahLst/>
              <a:cxnLst/>
              <a:rect l="l" t="t" r="r" b="b"/>
              <a:pathLst>
                <a:path w="1192" h="1021" extrusionOk="0">
                  <a:moveTo>
                    <a:pt x="512" y="1"/>
                  </a:moveTo>
                  <a:cubicBezTo>
                    <a:pt x="250" y="1"/>
                    <a:pt x="0" y="203"/>
                    <a:pt x="0" y="509"/>
                  </a:cubicBezTo>
                  <a:cubicBezTo>
                    <a:pt x="0" y="794"/>
                    <a:pt x="227" y="1021"/>
                    <a:pt x="512" y="1021"/>
                  </a:cubicBezTo>
                  <a:cubicBezTo>
                    <a:pt x="965" y="1021"/>
                    <a:pt x="1191" y="473"/>
                    <a:pt x="870" y="152"/>
                  </a:cubicBezTo>
                  <a:cubicBezTo>
                    <a:pt x="765" y="47"/>
                    <a:pt x="637" y="1"/>
                    <a:pt x="51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21"/>
            <p:cNvSpPr/>
            <p:nvPr/>
          </p:nvSpPr>
          <p:spPr>
            <a:xfrm>
              <a:off x="8647391" y="4888380"/>
              <a:ext cx="38130" cy="32687"/>
            </a:xfrm>
            <a:custGeom>
              <a:avLst/>
              <a:gdLst/>
              <a:ahLst/>
              <a:cxnLst/>
              <a:rect l="l" t="t" r="r" b="b"/>
              <a:pathLst>
                <a:path w="1191" h="1021" extrusionOk="0">
                  <a:moveTo>
                    <a:pt x="512" y="1"/>
                  </a:moveTo>
                  <a:cubicBezTo>
                    <a:pt x="250" y="1"/>
                    <a:pt x="0" y="203"/>
                    <a:pt x="0" y="509"/>
                  </a:cubicBezTo>
                  <a:cubicBezTo>
                    <a:pt x="0" y="794"/>
                    <a:pt x="226" y="1021"/>
                    <a:pt x="512" y="1021"/>
                  </a:cubicBezTo>
                  <a:cubicBezTo>
                    <a:pt x="965" y="1021"/>
                    <a:pt x="1191" y="473"/>
                    <a:pt x="869" y="152"/>
                  </a:cubicBezTo>
                  <a:cubicBezTo>
                    <a:pt x="765" y="47"/>
                    <a:pt x="637" y="1"/>
                    <a:pt x="51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21"/>
            <p:cNvSpPr/>
            <p:nvPr/>
          </p:nvSpPr>
          <p:spPr>
            <a:xfrm>
              <a:off x="8530346" y="4888380"/>
              <a:ext cx="38162" cy="32687"/>
            </a:xfrm>
            <a:custGeom>
              <a:avLst/>
              <a:gdLst/>
              <a:ahLst/>
              <a:cxnLst/>
              <a:rect l="l" t="t" r="r" b="b"/>
              <a:pathLst>
                <a:path w="1192" h="1021" extrusionOk="0">
                  <a:moveTo>
                    <a:pt x="512" y="1"/>
                  </a:moveTo>
                  <a:cubicBezTo>
                    <a:pt x="251" y="1"/>
                    <a:pt x="1" y="203"/>
                    <a:pt x="1" y="509"/>
                  </a:cubicBezTo>
                  <a:cubicBezTo>
                    <a:pt x="1" y="794"/>
                    <a:pt x="227" y="1021"/>
                    <a:pt x="513" y="1021"/>
                  </a:cubicBezTo>
                  <a:cubicBezTo>
                    <a:pt x="965" y="1021"/>
                    <a:pt x="1192" y="473"/>
                    <a:pt x="870" y="152"/>
                  </a:cubicBezTo>
                  <a:cubicBezTo>
                    <a:pt x="766" y="47"/>
                    <a:pt x="638" y="1"/>
                    <a:pt x="51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21"/>
            <p:cNvSpPr/>
            <p:nvPr/>
          </p:nvSpPr>
          <p:spPr>
            <a:xfrm>
              <a:off x="8413333" y="4888380"/>
              <a:ext cx="38162" cy="32687"/>
            </a:xfrm>
            <a:custGeom>
              <a:avLst/>
              <a:gdLst/>
              <a:ahLst/>
              <a:cxnLst/>
              <a:rect l="l" t="t" r="r" b="b"/>
              <a:pathLst>
                <a:path w="1192" h="1021" extrusionOk="0">
                  <a:moveTo>
                    <a:pt x="512" y="1"/>
                  </a:moveTo>
                  <a:cubicBezTo>
                    <a:pt x="251" y="1"/>
                    <a:pt x="1" y="203"/>
                    <a:pt x="1" y="509"/>
                  </a:cubicBezTo>
                  <a:cubicBezTo>
                    <a:pt x="1" y="794"/>
                    <a:pt x="227" y="1021"/>
                    <a:pt x="501" y="1021"/>
                  </a:cubicBezTo>
                  <a:cubicBezTo>
                    <a:pt x="965" y="1021"/>
                    <a:pt x="1191" y="473"/>
                    <a:pt x="870" y="152"/>
                  </a:cubicBezTo>
                  <a:cubicBezTo>
                    <a:pt x="766" y="47"/>
                    <a:pt x="638" y="1"/>
                    <a:pt x="51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21"/>
            <p:cNvSpPr/>
            <p:nvPr/>
          </p:nvSpPr>
          <p:spPr>
            <a:xfrm>
              <a:off x="8881800" y="4777867"/>
              <a:ext cx="38162" cy="33039"/>
            </a:xfrm>
            <a:custGeom>
              <a:avLst/>
              <a:gdLst/>
              <a:ahLst/>
              <a:cxnLst/>
              <a:rect l="l" t="t" r="r" b="b"/>
              <a:pathLst>
                <a:path w="1192" h="1032" extrusionOk="0">
                  <a:moveTo>
                    <a:pt x="514" y="0"/>
                  </a:moveTo>
                  <a:cubicBezTo>
                    <a:pt x="252" y="0"/>
                    <a:pt x="1" y="205"/>
                    <a:pt x="1" y="520"/>
                  </a:cubicBezTo>
                  <a:cubicBezTo>
                    <a:pt x="1" y="794"/>
                    <a:pt x="227" y="1032"/>
                    <a:pt x="501" y="1032"/>
                  </a:cubicBezTo>
                  <a:cubicBezTo>
                    <a:pt x="965" y="1032"/>
                    <a:pt x="1191" y="472"/>
                    <a:pt x="870" y="151"/>
                  </a:cubicBezTo>
                  <a:cubicBezTo>
                    <a:pt x="766" y="47"/>
                    <a:pt x="638" y="0"/>
                    <a:pt x="51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21"/>
            <p:cNvSpPr/>
            <p:nvPr/>
          </p:nvSpPr>
          <p:spPr>
            <a:xfrm>
              <a:off x="8764403" y="4777867"/>
              <a:ext cx="38162" cy="33039"/>
            </a:xfrm>
            <a:custGeom>
              <a:avLst/>
              <a:gdLst/>
              <a:ahLst/>
              <a:cxnLst/>
              <a:rect l="l" t="t" r="r" b="b"/>
              <a:pathLst>
                <a:path w="1192" h="1032" extrusionOk="0">
                  <a:moveTo>
                    <a:pt x="513" y="0"/>
                  </a:moveTo>
                  <a:cubicBezTo>
                    <a:pt x="251" y="0"/>
                    <a:pt x="0" y="205"/>
                    <a:pt x="0" y="520"/>
                  </a:cubicBezTo>
                  <a:cubicBezTo>
                    <a:pt x="0" y="794"/>
                    <a:pt x="227" y="1032"/>
                    <a:pt x="512" y="1032"/>
                  </a:cubicBezTo>
                  <a:cubicBezTo>
                    <a:pt x="965" y="1032"/>
                    <a:pt x="1191" y="472"/>
                    <a:pt x="870" y="151"/>
                  </a:cubicBezTo>
                  <a:cubicBezTo>
                    <a:pt x="766" y="47"/>
                    <a:pt x="638" y="0"/>
                    <a:pt x="51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21"/>
            <p:cNvSpPr/>
            <p:nvPr/>
          </p:nvSpPr>
          <p:spPr>
            <a:xfrm>
              <a:off x="8647391" y="4777867"/>
              <a:ext cx="38130" cy="33039"/>
            </a:xfrm>
            <a:custGeom>
              <a:avLst/>
              <a:gdLst/>
              <a:ahLst/>
              <a:cxnLst/>
              <a:rect l="l" t="t" r="r" b="b"/>
              <a:pathLst>
                <a:path w="1191" h="1032" extrusionOk="0">
                  <a:moveTo>
                    <a:pt x="513" y="0"/>
                  </a:moveTo>
                  <a:cubicBezTo>
                    <a:pt x="251" y="0"/>
                    <a:pt x="0" y="205"/>
                    <a:pt x="0" y="520"/>
                  </a:cubicBezTo>
                  <a:cubicBezTo>
                    <a:pt x="0" y="794"/>
                    <a:pt x="226" y="1032"/>
                    <a:pt x="512" y="1032"/>
                  </a:cubicBezTo>
                  <a:cubicBezTo>
                    <a:pt x="965" y="1032"/>
                    <a:pt x="1191" y="472"/>
                    <a:pt x="869" y="151"/>
                  </a:cubicBezTo>
                  <a:cubicBezTo>
                    <a:pt x="766" y="47"/>
                    <a:pt x="638" y="0"/>
                    <a:pt x="51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21"/>
            <p:cNvSpPr/>
            <p:nvPr/>
          </p:nvSpPr>
          <p:spPr>
            <a:xfrm>
              <a:off x="8530346" y="4777867"/>
              <a:ext cx="38162" cy="33039"/>
            </a:xfrm>
            <a:custGeom>
              <a:avLst/>
              <a:gdLst/>
              <a:ahLst/>
              <a:cxnLst/>
              <a:rect l="l" t="t" r="r" b="b"/>
              <a:pathLst>
                <a:path w="1192" h="1032" extrusionOk="0">
                  <a:moveTo>
                    <a:pt x="514" y="0"/>
                  </a:moveTo>
                  <a:cubicBezTo>
                    <a:pt x="252" y="0"/>
                    <a:pt x="1" y="205"/>
                    <a:pt x="1" y="520"/>
                  </a:cubicBezTo>
                  <a:cubicBezTo>
                    <a:pt x="1" y="794"/>
                    <a:pt x="227" y="1032"/>
                    <a:pt x="513" y="1032"/>
                  </a:cubicBezTo>
                  <a:cubicBezTo>
                    <a:pt x="965" y="1032"/>
                    <a:pt x="1192" y="472"/>
                    <a:pt x="870" y="151"/>
                  </a:cubicBezTo>
                  <a:cubicBezTo>
                    <a:pt x="766" y="47"/>
                    <a:pt x="639" y="0"/>
                    <a:pt x="51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21"/>
            <p:cNvSpPr/>
            <p:nvPr/>
          </p:nvSpPr>
          <p:spPr>
            <a:xfrm>
              <a:off x="8413333" y="4777867"/>
              <a:ext cx="38162" cy="33039"/>
            </a:xfrm>
            <a:custGeom>
              <a:avLst/>
              <a:gdLst/>
              <a:ahLst/>
              <a:cxnLst/>
              <a:rect l="l" t="t" r="r" b="b"/>
              <a:pathLst>
                <a:path w="1192" h="1032" extrusionOk="0">
                  <a:moveTo>
                    <a:pt x="514" y="0"/>
                  </a:moveTo>
                  <a:cubicBezTo>
                    <a:pt x="252" y="0"/>
                    <a:pt x="1" y="205"/>
                    <a:pt x="1" y="520"/>
                  </a:cubicBezTo>
                  <a:cubicBezTo>
                    <a:pt x="1" y="794"/>
                    <a:pt x="227" y="1032"/>
                    <a:pt x="501" y="1032"/>
                  </a:cubicBezTo>
                  <a:cubicBezTo>
                    <a:pt x="965" y="1032"/>
                    <a:pt x="1191" y="472"/>
                    <a:pt x="870" y="151"/>
                  </a:cubicBezTo>
                  <a:cubicBezTo>
                    <a:pt x="766" y="47"/>
                    <a:pt x="639" y="0"/>
                    <a:pt x="51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21"/>
            <p:cNvSpPr/>
            <p:nvPr/>
          </p:nvSpPr>
          <p:spPr>
            <a:xfrm>
              <a:off x="8881800" y="4998637"/>
              <a:ext cx="38162" cy="32975"/>
            </a:xfrm>
            <a:custGeom>
              <a:avLst/>
              <a:gdLst/>
              <a:ahLst/>
              <a:cxnLst/>
              <a:rect l="l" t="t" r="r" b="b"/>
              <a:pathLst>
                <a:path w="1192" h="1030" extrusionOk="0">
                  <a:moveTo>
                    <a:pt x="519" y="0"/>
                  </a:moveTo>
                  <a:cubicBezTo>
                    <a:pt x="255" y="0"/>
                    <a:pt x="1" y="209"/>
                    <a:pt x="1" y="518"/>
                  </a:cubicBezTo>
                  <a:cubicBezTo>
                    <a:pt x="1" y="791"/>
                    <a:pt x="227" y="1029"/>
                    <a:pt x="501" y="1029"/>
                  </a:cubicBezTo>
                  <a:cubicBezTo>
                    <a:pt x="965" y="1029"/>
                    <a:pt x="1191" y="470"/>
                    <a:pt x="870" y="148"/>
                  </a:cubicBezTo>
                  <a:cubicBezTo>
                    <a:pt x="767" y="46"/>
                    <a:pt x="642" y="0"/>
                    <a:pt x="5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21"/>
            <p:cNvSpPr/>
            <p:nvPr/>
          </p:nvSpPr>
          <p:spPr>
            <a:xfrm>
              <a:off x="8764403" y="4998637"/>
              <a:ext cx="38162" cy="32975"/>
            </a:xfrm>
            <a:custGeom>
              <a:avLst/>
              <a:gdLst/>
              <a:ahLst/>
              <a:cxnLst/>
              <a:rect l="l" t="t" r="r" b="b"/>
              <a:pathLst>
                <a:path w="1192" h="1030" extrusionOk="0">
                  <a:moveTo>
                    <a:pt x="519" y="0"/>
                  </a:moveTo>
                  <a:cubicBezTo>
                    <a:pt x="255" y="0"/>
                    <a:pt x="0" y="209"/>
                    <a:pt x="0" y="518"/>
                  </a:cubicBezTo>
                  <a:cubicBezTo>
                    <a:pt x="0" y="791"/>
                    <a:pt x="239" y="1029"/>
                    <a:pt x="512" y="1029"/>
                  </a:cubicBezTo>
                  <a:cubicBezTo>
                    <a:pt x="965" y="1029"/>
                    <a:pt x="1191" y="470"/>
                    <a:pt x="870" y="148"/>
                  </a:cubicBezTo>
                  <a:cubicBezTo>
                    <a:pt x="767" y="46"/>
                    <a:pt x="642" y="0"/>
                    <a:pt x="5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21"/>
            <p:cNvSpPr/>
            <p:nvPr/>
          </p:nvSpPr>
          <p:spPr>
            <a:xfrm>
              <a:off x="8647391" y="4998637"/>
              <a:ext cx="38130" cy="32975"/>
            </a:xfrm>
            <a:custGeom>
              <a:avLst/>
              <a:gdLst/>
              <a:ahLst/>
              <a:cxnLst/>
              <a:rect l="l" t="t" r="r" b="b"/>
              <a:pathLst>
                <a:path w="1191" h="1030" extrusionOk="0">
                  <a:moveTo>
                    <a:pt x="518" y="0"/>
                  </a:moveTo>
                  <a:cubicBezTo>
                    <a:pt x="255" y="0"/>
                    <a:pt x="0" y="209"/>
                    <a:pt x="0" y="518"/>
                  </a:cubicBezTo>
                  <a:cubicBezTo>
                    <a:pt x="0" y="791"/>
                    <a:pt x="226" y="1029"/>
                    <a:pt x="512" y="1029"/>
                  </a:cubicBezTo>
                  <a:cubicBezTo>
                    <a:pt x="965" y="1029"/>
                    <a:pt x="1191" y="470"/>
                    <a:pt x="869" y="148"/>
                  </a:cubicBezTo>
                  <a:cubicBezTo>
                    <a:pt x="767" y="46"/>
                    <a:pt x="642" y="0"/>
                    <a:pt x="51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21"/>
            <p:cNvSpPr/>
            <p:nvPr/>
          </p:nvSpPr>
          <p:spPr>
            <a:xfrm>
              <a:off x="8530346" y="4998637"/>
              <a:ext cx="38162" cy="32975"/>
            </a:xfrm>
            <a:custGeom>
              <a:avLst/>
              <a:gdLst/>
              <a:ahLst/>
              <a:cxnLst/>
              <a:rect l="l" t="t" r="r" b="b"/>
              <a:pathLst>
                <a:path w="1192" h="1030" extrusionOk="0">
                  <a:moveTo>
                    <a:pt x="519" y="0"/>
                  </a:moveTo>
                  <a:cubicBezTo>
                    <a:pt x="255" y="0"/>
                    <a:pt x="1" y="209"/>
                    <a:pt x="1" y="518"/>
                  </a:cubicBezTo>
                  <a:cubicBezTo>
                    <a:pt x="1" y="791"/>
                    <a:pt x="227" y="1029"/>
                    <a:pt x="513" y="1029"/>
                  </a:cubicBezTo>
                  <a:cubicBezTo>
                    <a:pt x="965" y="1029"/>
                    <a:pt x="1192" y="470"/>
                    <a:pt x="870" y="148"/>
                  </a:cubicBezTo>
                  <a:cubicBezTo>
                    <a:pt x="768" y="46"/>
                    <a:pt x="642" y="0"/>
                    <a:pt x="5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21"/>
            <p:cNvSpPr/>
            <p:nvPr/>
          </p:nvSpPr>
          <p:spPr>
            <a:xfrm>
              <a:off x="8413333" y="4998637"/>
              <a:ext cx="38162" cy="32975"/>
            </a:xfrm>
            <a:custGeom>
              <a:avLst/>
              <a:gdLst/>
              <a:ahLst/>
              <a:cxnLst/>
              <a:rect l="l" t="t" r="r" b="b"/>
              <a:pathLst>
                <a:path w="1192" h="1030" extrusionOk="0">
                  <a:moveTo>
                    <a:pt x="519" y="0"/>
                  </a:moveTo>
                  <a:cubicBezTo>
                    <a:pt x="255" y="0"/>
                    <a:pt x="1" y="209"/>
                    <a:pt x="1" y="518"/>
                  </a:cubicBezTo>
                  <a:cubicBezTo>
                    <a:pt x="1" y="791"/>
                    <a:pt x="227" y="1029"/>
                    <a:pt x="501" y="1029"/>
                  </a:cubicBezTo>
                  <a:cubicBezTo>
                    <a:pt x="965" y="1029"/>
                    <a:pt x="1191" y="470"/>
                    <a:pt x="870" y="148"/>
                  </a:cubicBezTo>
                  <a:cubicBezTo>
                    <a:pt x="768" y="46"/>
                    <a:pt x="642" y="0"/>
                    <a:pt x="5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21"/>
            <p:cNvSpPr/>
            <p:nvPr/>
          </p:nvSpPr>
          <p:spPr>
            <a:xfrm>
              <a:off x="8369505" y="4354255"/>
              <a:ext cx="585138" cy="79685"/>
            </a:xfrm>
            <a:custGeom>
              <a:avLst/>
              <a:gdLst/>
              <a:ahLst/>
              <a:cxnLst/>
              <a:rect l="l" t="t" r="r" b="b"/>
              <a:pathLst>
                <a:path w="18277" h="2489" extrusionOk="0">
                  <a:moveTo>
                    <a:pt x="1882" y="0"/>
                  </a:moveTo>
                  <a:lnTo>
                    <a:pt x="1" y="1893"/>
                  </a:lnTo>
                  <a:lnTo>
                    <a:pt x="334" y="2215"/>
                  </a:lnTo>
                  <a:lnTo>
                    <a:pt x="1882" y="655"/>
                  </a:lnTo>
                  <a:lnTo>
                    <a:pt x="3691" y="2489"/>
                  </a:lnTo>
                  <a:lnTo>
                    <a:pt x="5513" y="655"/>
                  </a:lnTo>
                  <a:lnTo>
                    <a:pt x="7323" y="2489"/>
                  </a:lnTo>
                  <a:lnTo>
                    <a:pt x="9145" y="655"/>
                  </a:lnTo>
                  <a:lnTo>
                    <a:pt x="10966" y="2489"/>
                  </a:lnTo>
                  <a:lnTo>
                    <a:pt x="12776" y="655"/>
                  </a:lnTo>
                  <a:lnTo>
                    <a:pt x="14598" y="2489"/>
                  </a:lnTo>
                  <a:lnTo>
                    <a:pt x="16407" y="655"/>
                  </a:lnTo>
                  <a:lnTo>
                    <a:pt x="17955" y="2215"/>
                  </a:lnTo>
                  <a:lnTo>
                    <a:pt x="18277" y="1893"/>
                  </a:lnTo>
                  <a:lnTo>
                    <a:pt x="16407" y="0"/>
                  </a:lnTo>
                  <a:lnTo>
                    <a:pt x="14598" y="1834"/>
                  </a:lnTo>
                  <a:lnTo>
                    <a:pt x="12776" y="0"/>
                  </a:lnTo>
                  <a:lnTo>
                    <a:pt x="10966" y="1846"/>
                  </a:lnTo>
                  <a:lnTo>
                    <a:pt x="9145" y="0"/>
                  </a:lnTo>
                  <a:lnTo>
                    <a:pt x="7323" y="1834"/>
                  </a:lnTo>
                  <a:lnTo>
                    <a:pt x="5513" y="0"/>
                  </a:lnTo>
                  <a:lnTo>
                    <a:pt x="3691" y="1846"/>
                  </a:lnTo>
                  <a:lnTo>
                    <a:pt x="188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21"/>
            <p:cNvSpPr/>
            <p:nvPr/>
          </p:nvSpPr>
          <p:spPr>
            <a:xfrm>
              <a:off x="8834931" y="4507091"/>
              <a:ext cx="123130" cy="123162"/>
            </a:xfrm>
            <a:custGeom>
              <a:avLst/>
              <a:gdLst/>
              <a:ahLst/>
              <a:cxnLst/>
              <a:rect l="l" t="t" r="r" b="b"/>
              <a:pathLst>
                <a:path w="3846" h="3847" extrusionOk="0">
                  <a:moveTo>
                    <a:pt x="1560" y="1"/>
                  </a:moveTo>
                  <a:lnTo>
                    <a:pt x="1560" y="1560"/>
                  </a:lnTo>
                  <a:lnTo>
                    <a:pt x="0" y="1560"/>
                  </a:lnTo>
                  <a:lnTo>
                    <a:pt x="0" y="2287"/>
                  </a:lnTo>
                  <a:lnTo>
                    <a:pt x="1560" y="2287"/>
                  </a:lnTo>
                  <a:lnTo>
                    <a:pt x="1560" y="3846"/>
                  </a:lnTo>
                  <a:lnTo>
                    <a:pt x="2286" y="3846"/>
                  </a:lnTo>
                  <a:lnTo>
                    <a:pt x="2286" y="2287"/>
                  </a:lnTo>
                  <a:lnTo>
                    <a:pt x="3846" y="2287"/>
                  </a:lnTo>
                  <a:lnTo>
                    <a:pt x="3846" y="1560"/>
                  </a:lnTo>
                  <a:lnTo>
                    <a:pt x="2286" y="1560"/>
                  </a:lnTo>
                  <a:lnTo>
                    <a:pt x="228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7" name="Google Shape;977;p21"/>
          <p:cNvGrpSpPr/>
          <p:nvPr/>
        </p:nvGrpSpPr>
        <p:grpSpPr>
          <a:xfrm flipH="1">
            <a:off x="177057" y="4723215"/>
            <a:ext cx="279631" cy="259804"/>
            <a:chOff x="6672" y="3464315"/>
            <a:chExt cx="279631" cy="259804"/>
          </a:xfrm>
        </p:grpSpPr>
        <p:sp>
          <p:nvSpPr>
            <p:cNvPr id="978" name="Google Shape;978;p21"/>
            <p:cNvSpPr/>
            <p:nvPr/>
          </p:nvSpPr>
          <p:spPr>
            <a:xfrm>
              <a:off x="246938" y="3577534"/>
              <a:ext cx="39365" cy="33526"/>
            </a:xfrm>
            <a:custGeom>
              <a:avLst/>
              <a:gdLst/>
              <a:ahLst/>
              <a:cxnLst/>
              <a:rect l="l" t="t" r="r" b="b"/>
              <a:pathLst>
                <a:path w="1227" h="1045" extrusionOk="0">
                  <a:moveTo>
                    <a:pt x="526" y="1"/>
                  </a:moveTo>
                  <a:cubicBezTo>
                    <a:pt x="257" y="1"/>
                    <a:pt x="1" y="206"/>
                    <a:pt x="1" y="520"/>
                  </a:cubicBezTo>
                  <a:cubicBezTo>
                    <a:pt x="1" y="806"/>
                    <a:pt x="239" y="1044"/>
                    <a:pt x="524" y="1044"/>
                  </a:cubicBezTo>
                  <a:cubicBezTo>
                    <a:pt x="989" y="1044"/>
                    <a:pt x="1227" y="484"/>
                    <a:pt x="894" y="151"/>
                  </a:cubicBezTo>
                  <a:cubicBezTo>
                    <a:pt x="786" y="47"/>
                    <a:pt x="655" y="1"/>
                    <a:pt x="52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21"/>
            <p:cNvSpPr/>
            <p:nvPr/>
          </p:nvSpPr>
          <p:spPr>
            <a:xfrm>
              <a:off x="126982" y="3577534"/>
              <a:ext cx="39012" cy="33526"/>
            </a:xfrm>
            <a:custGeom>
              <a:avLst/>
              <a:gdLst/>
              <a:ahLst/>
              <a:cxnLst/>
              <a:rect l="l" t="t" r="r" b="b"/>
              <a:pathLst>
                <a:path w="1216" h="1045" extrusionOk="0">
                  <a:moveTo>
                    <a:pt x="527" y="1"/>
                  </a:moveTo>
                  <a:cubicBezTo>
                    <a:pt x="257" y="1"/>
                    <a:pt x="1" y="206"/>
                    <a:pt x="1" y="520"/>
                  </a:cubicBezTo>
                  <a:cubicBezTo>
                    <a:pt x="1" y="806"/>
                    <a:pt x="227" y="1044"/>
                    <a:pt x="525" y="1044"/>
                  </a:cubicBezTo>
                  <a:cubicBezTo>
                    <a:pt x="989" y="1044"/>
                    <a:pt x="1215" y="484"/>
                    <a:pt x="894" y="151"/>
                  </a:cubicBezTo>
                  <a:cubicBezTo>
                    <a:pt x="786" y="47"/>
                    <a:pt x="655" y="1"/>
                    <a:pt x="5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21"/>
            <p:cNvSpPr/>
            <p:nvPr/>
          </p:nvSpPr>
          <p:spPr>
            <a:xfrm>
              <a:off x="6672" y="3577374"/>
              <a:ext cx="39365" cy="33687"/>
            </a:xfrm>
            <a:custGeom>
              <a:avLst/>
              <a:gdLst/>
              <a:ahLst/>
              <a:cxnLst/>
              <a:rect l="l" t="t" r="r" b="b"/>
              <a:pathLst>
                <a:path w="1227" h="1050" extrusionOk="0">
                  <a:moveTo>
                    <a:pt x="531" y="0"/>
                  </a:moveTo>
                  <a:cubicBezTo>
                    <a:pt x="262" y="0"/>
                    <a:pt x="1" y="211"/>
                    <a:pt x="1" y="525"/>
                  </a:cubicBezTo>
                  <a:cubicBezTo>
                    <a:pt x="1" y="811"/>
                    <a:pt x="239" y="1049"/>
                    <a:pt x="524" y="1049"/>
                  </a:cubicBezTo>
                  <a:cubicBezTo>
                    <a:pt x="989" y="1049"/>
                    <a:pt x="1227" y="489"/>
                    <a:pt x="893" y="156"/>
                  </a:cubicBezTo>
                  <a:cubicBezTo>
                    <a:pt x="790" y="48"/>
                    <a:pt x="660" y="0"/>
                    <a:pt x="5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21"/>
            <p:cNvSpPr/>
            <p:nvPr/>
          </p:nvSpPr>
          <p:spPr>
            <a:xfrm>
              <a:off x="246938" y="3464315"/>
              <a:ext cx="39365" cy="33655"/>
            </a:xfrm>
            <a:custGeom>
              <a:avLst/>
              <a:gdLst/>
              <a:ahLst/>
              <a:cxnLst/>
              <a:rect l="l" t="t" r="r" b="b"/>
              <a:pathLst>
                <a:path w="1227" h="1049" extrusionOk="0">
                  <a:moveTo>
                    <a:pt x="526" y="0"/>
                  </a:moveTo>
                  <a:cubicBezTo>
                    <a:pt x="257" y="0"/>
                    <a:pt x="1" y="211"/>
                    <a:pt x="1" y="525"/>
                  </a:cubicBezTo>
                  <a:cubicBezTo>
                    <a:pt x="1" y="811"/>
                    <a:pt x="239" y="1049"/>
                    <a:pt x="524" y="1049"/>
                  </a:cubicBezTo>
                  <a:cubicBezTo>
                    <a:pt x="989" y="1049"/>
                    <a:pt x="1227" y="489"/>
                    <a:pt x="894" y="156"/>
                  </a:cubicBezTo>
                  <a:cubicBezTo>
                    <a:pt x="786" y="48"/>
                    <a:pt x="654" y="0"/>
                    <a:pt x="52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21"/>
            <p:cNvSpPr/>
            <p:nvPr/>
          </p:nvSpPr>
          <p:spPr>
            <a:xfrm>
              <a:off x="126982" y="3464315"/>
              <a:ext cx="39012" cy="33655"/>
            </a:xfrm>
            <a:custGeom>
              <a:avLst/>
              <a:gdLst/>
              <a:ahLst/>
              <a:cxnLst/>
              <a:rect l="l" t="t" r="r" b="b"/>
              <a:pathLst>
                <a:path w="1216" h="1049" extrusionOk="0">
                  <a:moveTo>
                    <a:pt x="523" y="0"/>
                  </a:moveTo>
                  <a:cubicBezTo>
                    <a:pt x="257" y="0"/>
                    <a:pt x="1" y="211"/>
                    <a:pt x="1" y="525"/>
                  </a:cubicBezTo>
                  <a:cubicBezTo>
                    <a:pt x="1" y="811"/>
                    <a:pt x="227" y="1049"/>
                    <a:pt x="525" y="1049"/>
                  </a:cubicBezTo>
                  <a:cubicBezTo>
                    <a:pt x="989" y="1049"/>
                    <a:pt x="1215" y="489"/>
                    <a:pt x="882" y="156"/>
                  </a:cubicBezTo>
                  <a:cubicBezTo>
                    <a:pt x="778" y="48"/>
                    <a:pt x="649" y="0"/>
                    <a:pt x="52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21"/>
            <p:cNvSpPr/>
            <p:nvPr/>
          </p:nvSpPr>
          <p:spPr>
            <a:xfrm>
              <a:off x="6672" y="3464315"/>
              <a:ext cx="39365" cy="33655"/>
            </a:xfrm>
            <a:custGeom>
              <a:avLst/>
              <a:gdLst/>
              <a:ahLst/>
              <a:cxnLst/>
              <a:rect l="l" t="t" r="r" b="b"/>
              <a:pathLst>
                <a:path w="1227" h="1049" extrusionOk="0">
                  <a:moveTo>
                    <a:pt x="531" y="0"/>
                  </a:moveTo>
                  <a:cubicBezTo>
                    <a:pt x="262" y="0"/>
                    <a:pt x="1" y="211"/>
                    <a:pt x="1" y="525"/>
                  </a:cubicBezTo>
                  <a:cubicBezTo>
                    <a:pt x="1" y="811"/>
                    <a:pt x="239" y="1049"/>
                    <a:pt x="524" y="1049"/>
                  </a:cubicBezTo>
                  <a:cubicBezTo>
                    <a:pt x="989" y="1049"/>
                    <a:pt x="1227" y="489"/>
                    <a:pt x="893" y="156"/>
                  </a:cubicBezTo>
                  <a:cubicBezTo>
                    <a:pt x="790" y="48"/>
                    <a:pt x="660" y="0"/>
                    <a:pt x="5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21"/>
            <p:cNvSpPr/>
            <p:nvPr/>
          </p:nvSpPr>
          <p:spPr>
            <a:xfrm>
              <a:off x="246938" y="3690721"/>
              <a:ext cx="39365" cy="33398"/>
            </a:xfrm>
            <a:custGeom>
              <a:avLst/>
              <a:gdLst/>
              <a:ahLst/>
              <a:cxnLst/>
              <a:rect l="l" t="t" r="r" b="b"/>
              <a:pathLst>
                <a:path w="1227" h="1041" extrusionOk="0">
                  <a:moveTo>
                    <a:pt x="521" y="1"/>
                  </a:moveTo>
                  <a:cubicBezTo>
                    <a:pt x="254" y="1"/>
                    <a:pt x="1" y="208"/>
                    <a:pt x="1" y="528"/>
                  </a:cubicBezTo>
                  <a:cubicBezTo>
                    <a:pt x="1" y="814"/>
                    <a:pt x="239" y="1040"/>
                    <a:pt x="524" y="1040"/>
                  </a:cubicBezTo>
                  <a:cubicBezTo>
                    <a:pt x="989" y="1040"/>
                    <a:pt x="1227" y="481"/>
                    <a:pt x="894" y="159"/>
                  </a:cubicBezTo>
                  <a:cubicBezTo>
                    <a:pt x="784" y="50"/>
                    <a:pt x="651" y="1"/>
                    <a:pt x="52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21"/>
            <p:cNvSpPr/>
            <p:nvPr/>
          </p:nvSpPr>
          <p:spPr>
            <a:xfrm>
              <a:off x="126982" y="3690625"/>
              <a:ext cx="39012" cy="33494"/>
            </a:xfrm>
            <a:custGeom>
              <a:avLst/>
              <a:gdLst/>
              <a:ahLst/>
              <a:cxnLst/>
              <a:rect l="l" t="t" r="r" b="b"/>
              <a:pathLst>
                <a:path w="1216" h="1044" extrusionOk="0">
                  <a:moveTo>
                    <a:pt x="525" y="0"/>
                  </a:moveTo>
                  <a:cubicBezTo>
                    <a:pt x="259" y="0"/>
                    <a:pt x="1" y="208"/>
                    <a:pt x="1" y="531"/>
                  </a:cubicBezTo>
                  <a:cubicBezTo>
                    <a:pt x="1" y="817"/>
                    <a:pt x="227" y="1043"/>
                    <a:pt x="525" y="1043"/>
                  </a:cubicBezTo>
                  <a:cubicBezTo>
                    <a:pt x="989" y="1043"/>
                    <a:pt x="1215" y="484"/>
                    <a:pt x="882" y="150"/>
                  </a:cubicBezTo>
                  <a:cubicBezTo>
                    <a:pt x="779" y="47"/>
                    <a:pt x="651" y="0"/>
                    <a:pt x="52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21"/>
            <p:cNvSpPr/>
            <p:nvPr/>
          </p:nvSpPr>
          <p:spPr>
            <a:xfrm>
              <a:off x="6672" y="3690625"/>
              <a:ext cx="39365" cy="33494"/>
            </a:xfrm>
            <a:custGeom>
              <a:avLst/>
              <a:gdLst/>
              <a:ahLst/>
              <a:cxnLst/>
              <a:rect l="l" t="t" r="r" b="b"/>
              <a:pathLst>
                <a:path w="1227" h="1044" extrusionOk="0">
                  <a:moveTo>
                    <a:pt x="528" y="0"/>
                  </a:moveTo>
                  <a:cubicBezTo>
                    <a:pt x="258" y="0"/>
                    <a:pt x="1" y="208"/>
                    <a:pt x="1" y="531"/>
                  </a:cubicBezTo>
                  <a:cubicBezTo>
                    <a:pt x="1" y="817"/>
                    <a:pt x="239" y="1043"/>
                    <a:pt x="524" y="1043"/>
                  </a:cubicBezTo>
                  <a:cubicBezTo>
                    <a:pt x="989" y="1043"/>
                    <a:pt x="1227" y="484"/>
                    <a:pt x="893" y="150"/>
                  </a:cubicBezTo>
                  <a:cubicBezTo>
                    <a:pt x="786" y="47"/>
                    <a:pt x="656" y="0"/>
                    <a:pt x="5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7" name="Google Shape;987;p21"/>
          <p:cNvSpPr/>
          <p:nvPr/>
        </p:nvSpPr>
        <p:spPr>
          <a:xfrm flipH="1">
            <a:off x="177073" y="4416280"/>
            <a:ext cx="106225" cy="105840"/>
          </a:xfrm>
          <a:custGeom>
            <a:avLst/>
            <a:gdLst/>
            <a:ahLst/>
            <a:cxnLst/>
            <a:rect l="l" t="t" r="r" b="b"/>
            <a:pathLst>
              <a:path w="3311" h="3299" extrusionOk="0">
                <a:moveTo>
                  <a:pt x="525" y="1"/>
                </a:moveTo>
                <a:lnTo>
                  <a:pt x="1" y="524"/>
                </a:lnTo>
                <a:lnTo>
                  <a:pt x="1132" y="1656"/>
                </a:lnTo>
                <a:lnTo>
                  <a:pt x="1" y="2775"/>
                </a:lnTo>
                <a:lnTo>
                  <a:pt x="525" y="3299"/>
                </a:lnTo>
                <a:lnTo>
                  <a:pt x="1656" y="2179"/>
                </a:lnTo>
                <a:lnTo>
                  <a:pt x="2775" y="3299"/>
                </a:lnTo>
                <a:lnTo>
                  <a:pt x="3311" y="2775"/>
                </a:lnTo>
                <a:lnTo>
                  <a:pt x="2180" y="1656"/>
                </a:lnTo>
                <a:lnTo>
                  <a:pt x="3311" y="524"/>
                </a:lnTo>
                <a:lnTo>
                  <a:pt x="2775" y="1"/>
                </a:lnTo>
                <a:lnTo>
                  <a:pt x="1656" y="1132"/>
                </a:lnTo>
                <a:lnTo>
                  <a:pt x="52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21"/>
          <p:cNvSpPr txBox="1">
            <a:spLocks noGrp="1"/>
          </p:cNvSpPr>
          <p:nvPr>
            <p:ph type="title"/>
          </p:nvPr>
        </p:nvSpPr>
        <p:spPr>
          <a:xfrm flipH="1">
            <a:off x="710086" y="1792575"/>
            <a:ext cx="4980900" cy="9498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2"/>
              </a:buClr>
              <a:buSzPts val="4200"/>
              <a:buNone/>
              <a:defRPr sz="4200">
                <a:solidFill>
                  <a:schemeClr val="accent3"/>
                </a:solidFill>
              </a:defRPr>
            </a:lvl1pPr>
            <a:lvl2pPr lvl="1" algn="ctr" rtl="0">
              <a:spcBef>
                <a:spcPts val="0"/>
              </a:spcBef>
              <a:spcAft>
                <a:spcPts val="0"/>
              </a:spcAft>
              <a:buClr>
                <a:schemeClr val="lt2"/>
              </a:buClr>
              <a:buSzPts val="4200"/>
              <a:buNone/>
              <a:defRPr sz="4200">
                <a:solidFill>
                  <a:schemeClr val="lt2"/>
                </a:solidFill>
              </a:defRPr>
            </a:lvl2pPr>
            <a:lvl3pPr lvl="2" algn="ctr" rtl="0">
              <a:spcBef>
                <a:spcPts val="0"/>
              </a:spcBef>
              <a:spcAft>
                <a:spcPts val="0"/>
              </a:spcAft>
              <a:buClr>
                <a:schemeClr val="lt2"/>
              </a:buClr>
              <a:buSzPts val="4200"/>
              <a:buNone/>
              <a:defRPr sz="4200">
                <a:solidFill>
                  <a:schemeClr val="lt2"/>
                </a:solidFill>
              </a:defRPr>
            </a:lvl3pPr>
            <a:lvl4pPr lvl="3" algn="ctr" rtl="0">
              <a:spcBef>
                <a:spcPts val="0"/>
              </a:spcBef>
              <a:spcAft>
                <a:spcPts val="0"/>
              </a:spcAft>
              <a:buClr>
                <a:schemeClr val="lt2"/>
              </a:buClr>
              <a:buSzPts val="4200"/>
              <a:buNone/>
              <a:defRPr sz="4200">
                <a:solidFill>
                  <a:schemeClr val="lt2"/>
                </a:solidFill>
              </a:defRPr>
            </a:lvl4pPr>
            <a:lvl5pPr lvl="4" algn="ctr" rtl="0">
              <a:spcBef>
                <a:spcPts val="0"/>
              </a:spcBef>
              <a:spcAft>
                <a:spcPts val="0"/>
              </a:spcAft>
              <a:buClr>
                <a:schemeClr val="lt2"/>
              </a:buClr>
              <a:buSzPts val="4200"/>
              <a:buNone/>
              <a:defRPr sz="4200">
                <a:solidFill>
                  <a:schemeClr val="lt2"/>
                </a:solidFill>
              </a:defRPr>
            </a:lvl5pPr>
            <a:lvl6pPr lvl="5" algn="ctr" rtl="0">
              <a:spcBef>
                <a:spcPts val="0"/>
              </a:spcBef>
              <a:spcAft>
                <a:spcPts val="0"/>
              </a:spcAft>
              <a:buClr>
                <a:schemeClr val="lt2"/>
              </a:buClr>
              <a:buSzPts val="4200"/>
              <a:buNone/>
              <a:defRPr sz="4200">
                <a:solidFill>
                  <a:schemeClr val="lt2"/>
                </a:solidFill>
              </a:defRPr>
            </a:lvl6pPr>
            <a:lvl7pPr lvl="6" algn="ctr" rtl="0">
              <a:spcBef>
                <a:spcPts val="0"/>
              </a:spcBef>
              <a:spcAft>
                <a:spcPts val="0"/>
              </a:spcAft>
              <a:buClr>
                <a:schemeClr val="lt2"/>
              </a:buClr>
              <a:buSzPts val="4200"/>
              <a:buNone/>
              <a:defRPr sz="4200">
                <a:solidFill>
                  <a:schemeClr val="lt2"/>
                </a:solidFill>
              </a:defRPr>
            </a:lvl7pPr>
            <a:lvl8pPr lvl="7" algn="ctr" rtl="0">
              <a:spcBef>
                <a:spcPts val="0"/>
              </a:spcBef>
              <a:spcAft>
                <a:spcPts val="0"/>
              </a:spcAft>
              <a:buClr>
                <a:schemeClr val="lt2"/>
              </a:buClr>
              <a:buSzPts val="4200"/>
              <a:buNone/>
              <a:defRPr sz="4200">
                <a:solidFill>
                  <a:schemeClr val="lt2"/>
                </a:solidFill>
              </a:defRPr>
            </a:lvl8pPr>
            <a:lvl9pPr lvl="8" algn="ctr" rtl="0">
              <a:spcBef>
                <a:spcPts val="0"/>
              </a:spcBef>
              <a:spcAft>
                <a:spcPts val="0"/>
              </a:spcAft>
              <a:buClr>
                <a:schemeClr val="lt2"/>
              </a:buClr>
              <a:buSzPts val="4200"/>
              <a:buNone/>
              <a:defRPr sz="4200">
                <a:solidFill>
                  <a:schemeClr val="lt2"/>
                </a:solidFill>
              </a:defRPr>
            </a:lvl9pPr>
          </a:lstStyle>
          <a:p>
            <a:endParaRPr/>
          </a:p>
        </p:txBody>
      </p:sp>
      <p:sp>
        <p:nvSpPr>
          <p:cNvPr id="989" name="Google Shape;989;p21"/>
          <p:cNvSpPr txBox="1">
            <a:spLocks noGrp="1"/>
          </p:cNvSpPr>
          <p:nvPr>
            <p:ph type="subTitle" idx="1"/>
          </p:nvPr>
        </p:nvSpPr>
        <p:spPr>
          <a:xfrm flipH="1">
            <a:off x="1846636" y="2857275"/>
            <a:ext cx="2707800" cy="801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six columns 2">
  <p:cSld name="CUSTOM_13">
    <p:spTree>
      <p:nvGrpSpPr>
        <p:cNvPr id="1" name="Shape 1405"/>
        <p:cNvGrpSpPr/>
        <p:nvPr/>
      </p:nvGrpSpPr>
      <p:grpSpPr>
        <a:xfrm>
          <a:off x="0" y="0"/>
          <a:ext cx="0" cy="0"/>
          <a:chOff x="0" y="0"/>
          <a:chExt cx="0" cy="0"/>
        </a:xfrm>
      </p:grpSpPr>
      <p:sp>
        <p:nvSpPr>
          <p:cNvPr id="1406" name="Google Shape;1406;p32"/>
          <p:cNvSpPr txBox="1">
            <a:spLocks noGrp="1"/>
          </p:cNvSpPr>
          <p:nvPr>
            <p:ph type="subTitle" idx="1"/>
          </p:nvPr>
        </p:nvSpPr>
        <p:spPr>
          <a:xfrm>
            <a:off x="5077637" y="1843000"/>
            <a:ext cx="1418700" cy="455400"/>
          </a:xfrm>
          <a:prstGeom prst="rect">
            <a:avLst/>
          </a:prstGeom>
        </p:spPr>
        <p:txBody>
          <a:bodyPr spcFirstLastPara="1" wrap="square" lIns="91425" tIns="91425" rIns="91425" bIns="91425" anchor="t" anchorCtr="0">
            <a:noAutofit/>
          </a:bodyPr>
          <a:lstStyle>
            <a:lvl1pPr lvl="0" algn="r" rtl="0">
              <a:spcBef>
                <a:spcPts val="0"/>
              </a:spcBef>
              <a:spcAft>
                <a:spcPts val="0"/>
              </a:spcAft>
              <a:buSzPts val="2000"/>
              <a:buNone/>
              <a:defRPr sz="2000"/>
            </a:lvl1pPr>
            <a:lvl2pPr lvl="1" rtl="0">
              <a:spcBef>
                <a:spcPts val="1600"/>
              </a:spcBef>
              <a:spcAft>
                <a:spcPts val="0"/>
              </a:spcAft>
              <a:buSzPts val="2000"/>
              <a:buNone/>
              <a:defRPr/>
            </a:lvl2pPr>
            <a:lvl3pPr lvl="2" rtl="0">
              <a:spcBef>
                <a:spcPts val="1600"/>
              </a:spcBef>
              <a:spcAft>
                <a:spcPts val="0"/>
              </a:spcAft>
              <a:buSzPts val="2000"/>
              <a:buNone/>
              <a:defRPr/>
            </a:lvl3pPr>
            <a:lvl4pPr lvl="3" rtl="0">
              <a:spcBef>
                <a:spcPts val="1600"/>
              </a:spcBef>
              <a:spcAft>
                <a:spcPts val="0"/>
              </a:spcAft>
              <a:buSzPts val="2000"/>
              <a:buNone/>
              <a:defRPr/>
            </a:lvl4pPr>
            <a:lvl5pPr lvl="4" rtl="0">
              <a:spcBef>
                <a:spcPts val="1600"/>
              </a:spcBef>
              <a:spcAft>
                <a:spcPts val="0"/>
              </a:spcAft>
              <a:buSzPts val="2000"/>
              <a:buNone/>
              <a:defRPr/>
            </a:lvl5pPr>
            <a:lvl6pPr lvl="5" rtl="0">
              <a:spcBef>
                <a:spcPts val="1600"/>
              </a:spcBef>
              <a:spcAft>
                <a:spcPts val="0"/>
              </a:spcAft>
              <a:buSzPts val="2000"/>
              <a:buNone/>
              <a:defRPr/>
            </a:lvl6pPr>
            <a:lvl7pPr lvl="6" rtl="0">
              <a:spcBef>
                <a:spcPts val="1600"/>
              </a:spcBef>
              <a:spcAft>
                <a:spcPts val="0"/>
              </a:spcAft>
              <a:buSzPts val="2000"/>
              <a:buNone/>
              <a:defRPr/>
            </a:lvl7pPr>
            <a:lvl8pPr lvl="7" rtl="0">
              <a:spcBef>
                <a:spcPts val="1600"/>
              </a:spcBef>
              <a:spcAft>
                <a:spcPts val="0"/>
              </a:spcAft>
              <a:buSzPts val="2000"/>
              <a:buNone/>
              <a:defRPr/>
            </a:lvl8pPr>
            <a:lvl9pPr lvl="8" rtl="0">
              <a:spcBef>
                <a:spcPts val="1600"/>
              </a:spcBef>
              <a:spcAft>
                <a:spcPts val="1600"/>
              </a:spcAft>
              <a:buSzPts val="2000"/>
              <a:buNone/>
              <a:defRPr/>
            </a:lvl9pPr>
          </a:lstStyle>
          <a:p>
            <a:endParaRPr/>
          </a:p>
        </p:txBody>
      </p:sp>
      <p:sp>
        <p:nvSpPr>
          <p:cNvPr id="1407" name="Google Shape;1407;p32"/>
          <p:cNvSpPr txBox="1">
            <a:spLocks noGrp="1"/>
          </p:cNvSpPr>
          <p:nvPr>
            <p:ph type="subTitle" idx="2"/>
          </p:nvPr>
        </p:nvSpPr>
        <p:spPr>
          <a:xfrm>
            <a:off x="5077637" y="1506700"/>
            <a:ext cx="1418700" cy="345600"/>
          </a:xfrm>
          <a:prstGeom prst="rect">
            <a:avLst/>
          </a:prstGeom>
        </p:spPr>
        <p:txBody>
          <a:bodyPr spcFirstLastPara="1" wrap="square" lIns="91425" tIns="91425" rIns="91425" bIns="91425" anchor="t" anchorCtr="0">
            <a:noAutofit/>
          </a:bodyPr>
          <a:lstStyle>
            <a:lvl1pPr lvl="0" algn="r" rtl="0">
              <a:spcBef>
                <a:spcPts val="0"/>
              </a:spcBef>
              <a:spcAft>
                <a:spcPts val="0"/>
              </a:spcAft>
              <a:buSzPts val="2400"/>
              <a:buFont typeface="Libre Franklin ExtraBold"/>
              <a:buNone/>
              <a:defRPr sz="2000">
                <a:latin typeface="Libre Franklin ExtraBold"/>
                <a:ea typeface="Libre Franklin ExtraBold"/>
                <a:cs typeface="Libre Franklin ExtraBold"/>
                <a:sym typeface="Libre Franklin ExtraBold"/>
              </a:defRPr>
            </a:lvl1pPr>
            <a:lvl2pPr lvl="1"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2pPr>
            <a:lvl3pPr lvl="2"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3pPr>
            <a:lvl4pPr lvl="3"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4pPr>
            <a:lvl5pPr lvl="4"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5pPr>
            <a:lvl6pPr lvl="5"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6pPr>
            <a:lvl7pPr lvl="6"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7pPr>
            <a:lvl8pPr lvl="7"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8pPr>
            <a:lvl9pPr lvl="8" rtl="0">
              <a:spcBef>
                <a:spcPts val="1600"/>
              </a:spcBef>
              <a:spcAft>
                <a:spcPts val="1600"/>
              </a:spcAft>
              <a:buSzPts val="2400"/>
              <a:buFont typeface="Libre Franklin ExtraBold"/>
              <a:buNone/>
              <a:defRPr sz="2400">
                <a:latin typeface="Libre Franklin ExtraBold"/>
                <a:ea typeface="Libre Franklin ExtraBold"/>
                <a:cs typeface="Libre Franklin ExtraBold"/>
                <a:sym typeface="Libre Franklin ExtraBold"/>
              </a:defRPr>
            </a:lvl9pPr>
          </a:lstStyle>
          <a:p>
            <a:endParaRPr/>
          </a:p>
        </p:txBody>
      </p:sp>
      <p:sp>
        <p:nvSpPr>
          <p:cNvPr id="1408" name="Google Shape;1408;p32"/>
          <p:cNvSpPr txBox="1">
            <a:spLocks noGrp="1"/>
          </p:cNvSpPr>
          <p:nvPr>
            <p:ph type="subTitle" idx="3"/>
          </p:nvPr>
        </p:nvSpPr>
        <p:spPr>
          <a:xfrm>
            <a:off x="2648138" y="1843000"/>
            <a:ext cx="1418700" cy="4554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000"/>
              <a:buNone/>
              <a:defRPr sz="2000"/>
            </a:lvl1pPr>
            <a:lvl2pPr lvl="1" rtl="0">
              <a:spcBef>
                <a:spcPts val="0"/>
              </a:spcBef>
              <a:spcAft>
                <a:spcPts val="0"/>
              </a:spcAft>
              <a:buSzPts val="2000"/>
              <a:buNone/>
              <a:defRPr/>
            </a:lvl2pPr>
            <a:lvl3pPr lvl="2" rtl="0">
              <a:spcBef>
                <a:spcPts val="1600"/>
              </a:spcBef>
              <a:spcAft>
                <a:spcPts val="0"/>
              </a:spcAft>
              <a:buSzPts val="2000"/>
              <a:buNone/>
              <a:defRPr/>
            </a:lvl3pPr>
            <a:lvl4pPr lvl="3" rtl="0">
              <a:spcBef>
                <a:spcPts val="1600"/>
              </a:spcBef>
              <a:spcAft>
                <a:spcPts val="0"/>
              </a:spcAft>
              <a:buSzPts val="2000"/>
              <a:buNone/>
              <a:defRPr/>
            </a:lvl4pPr>
            <a:lvl5pPr lvl="4" rtl="0">
              <a:spcBef>
                <a:spcPts val="1600"/>
              </a:spcBef>
              <a:spcAft>
                <a:spcPts val="0"/>
              </a:spcAft>
              <a:buSzPts val="2000"/>
              <a:buNone/>
              <a:defRPr/>
            </a:lvl5pPr>
            <a:lvl6pPr lvl="5" rtl="0">
              <a:spcBef>
                <a:spcPts val="1600"/>
              </a:spcBef>
              <a:spcAft>
                <a:spcPts val="0"/>
              </a:spcAft>
              <a:buSzPts val="2000"/>
              <a:buNone/>
              <a:defRPr/>
            </a:lvl6pPr>
            <a:lvl7pPr lvl="6" rtl="0">
              <a:spcBef>
                <a:spcPts val="1600"/>
              </a:spcBef>
              <a:spcAft>
                <a:spcPts val="0"/>
              </a:spcAft>
              <a:buSzPts val="2000"/>
              <a:buNone/>
              <a:defRPr/>
            </a:lvl7pPr>
            <a:lvl8pPr lvl="7" rtl="0">
              <a:spcBef>
                <a:spcPts val="1600"/>
              </a:spcBef>
              <a:spcAft>
                <a:spcPts val="0"/>
              </a:spcAft>
              <a:buSzPts val="2000"/>
              <a:buNone/>
              <a:defRPr/>
            </a:lvl8pPr>
            <a:lvl9pPr lvl="8" rtl="0">
              <a:spcBef>
                <a:spcPts val="1600"/>
              </a:spcBef>
              <a:spcAft>
                <a:spcPts val="1600"/>
              </a:spcAft>
              <a:buSzPts val="2000"/>
              <a:buNone/>
              <a:defRPr/>
            </a:lvl9pPr>
          </a:lstStyle>
          <a:p>
            <a:endParaRPr/>
          </a:p>
        </p:txBody>
      </p:sp>
      <p:sp>
        <p:nvSpPr>
          <p:cNvPr id="1409" name="Google Shape;1409;p32"/>
          <p:cNvSpPr txBox="1">
            <a:spLocks noGrp="1"/>
          </p:cNvSpPr>
          <p:nvPr>
            <p:ph type="subTitle" idx="4"/>
          </p:nvPr>
        </p:nvSpPr>
        <p:spPr>
          <a:xfrm>
            <a:off x="2648138" y="1506700"/>
            <a:ext cx="1418700" cy="345600"/>
          </a:xfrm>
          <a:prstGeom prst="rect">
            <a:avLst/>
          </a:prstGeom>
        </p:spPr>
        <p:txBody>
          <a:bodyPr spcFirstLastPara="1" wrap="square" lIns="91425" tIns="91425" rIns="91425" bIns="91425" anchor="t" anchorCtr="0">
            <a:noAutofit/>
          </a:bodyPr>
          <a:lstStyle>
            <a:lvl1pPr lvl="0" algn="l" rtl="0">
              <a:spcBef>
                <a:spcPts val="0"/>
              </a:spcBef>
              <a:spcAft>
                <a:spcPts val="0"/>
              </a:spcAft>
              <a:buSzPts val="2400"/>
              <a:buFont typeface="Libre Franklin ExtraBold"/>
              <a:buNone/>
              <a:defRPr sz="2000">
                <a:latin typeface="Libre Franklin ExtraBold"/>
                <a:ea typeface="Libre Franklin ExtraBold"/>
                <a:cs typeface="Libre Franklin ExtraBold"/>
                <a:sym typeface="Libre Franklin ExtraBold"/>
              </a:defRPr>
            </a:lvl1pPr>
            <a:lvl2pPr lvl="1"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2pPr>
            <a:lvl3pPr lvl="2"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3pPr>
            <a:lvl4pPr lvl="3"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4pPr>
            <a:lvl5pPr lvl="4"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5pPr>
            <a:lvl6pPr lvl="5"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6pPr>
            <a:lvl7pPr lvl="6"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7pPr>
            <a:lvl8pPr lvl="7"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8pPr>
            <a:lvl9pPr lvl="8" rtl="0">
              <a:spcBef>
                <a:spcPts val="1600"/>
              </a:spcBef>
              <a:spcAft>
                <a:spcPts val="1600"/>
              </a:spcAft>
              <a:buSzPts val="2400"/>
              <a:buFont typeface="Libre Franklin ExtraBold"/>
              <a:buNone/>
              <a:defRPr sz="2400">
                <a:latin typeface="Libre Franklin ExtraBold"/>
                <a:ea typeface="Libre Franklin ExtraBold"/>
                <a:cs typeface="Libre Franklin ExtraBold"/>
                <a:sym typeface="Libre Franklin ExtraBold"/>
              </a:defRPr>
            </a:lvl9pPr>
          </a:lstStyle>
          <a:p>
            <a:endParaRPr/>
          </a:p>
        </p:txBody>
      </p:sp>
      <p:sp>
        <p:nvSpPr>
          <p:cNvPr id="1410" name="Google Shape;1410;p32"/>
          <p:cNvSpPr txBox="1">
            <a:spLocks noGrp="1"/>
          </p:cNvSpPr>
          <p:nvPr>
            <p:ph type="subTitle" idx="5"/>
          </p:nvPr>
        </p:nvSpPr>
        <p:spPr>
          <a:xfrm>
            <a:off x="5077637" y="2823050"/>
            <a:ext cx="1418700" cy="455400"/>
          </a:xfrm>
          <a:prstGeom prst="rect">
            <a:avLst/>
          </a:prstGeom>
        </p:spPr>
        <p:txBody>
          <a:bodyPr spcFirstLastPara="1" wrap="square" lIns="91425" tIns="91425" rIns="91425" bIns="91425" anchor="t" anchorCtr="0">
            <a:noAutofit/>
          </a:bodyPr>
          <a:lstStyle>
            <a:lvl1pPr lvl="0" algn="r" rtl="0">
              <a:spcBef>
                <a:spcPts val="0"/>
              </a:spcBef>
              <a:spcAft>
                <a:spcPts val="0"/>
              </a:spcAft>
              <a:buSzPts val="2000"/>
              <a:buNone/>
              <a:defRPr sz="2000"/>
            </a:lvl1pPr>
            <a:lvl2pPr lvl="1" rtl="0">
              <a:spcBef>
                <a:spcPts val="1600"/>
              </a:spcBef>
              <a:spcAft>
                <a:spcPts val="0"/>
              </a:spcAft>
              <a:buSzPts val="2000"/>
              <a:buNone/>
              <a:defRPr/>
            </a:lvl2pPr>
            <a:lvl3pPr lvl="2" rtl="0">
              <a:spcBef>
                <a:spcPts val="1600"/>
              </a:spcBef>
              <a:spcAft>
                <a:spcPts val="0"/>
              </a:spcAft>
              <a:buSzPts val="2000"/>
              <a:buNone/>
              <a:defRPr/>
            </a:lvl3pPr>
            <a:lvl4pPr lvl="3" rtl="0">
              <a:spcBef>
                <a:spcPts val="1600"/>
              </a:spcBef>
              <a:spcAft>
                <a:spcPts val="0"/>
              </a:spcAft>
              <a:buSzPts val="2000"/>
              <a:buNone/>
              <a:defRPr/>
            </a:lvl4pPr>
            <a:lvl5pPr lvl="4" rtl="0">
              <a:spcBef>
                <a:spcPts val="1600"/>
              </a:spcBef>
              <a:spcAft>
                <a:spcPts val="0"/>
              </a:spcAft>
              <a:buSzPts val="2000"/>
              <a:buNone/>
              <a:defRPr/>
            </a:lvl5pPr>
            <a:lvl6pPr lvl="5" rtl="0">
              <a:spcBef>
                <a:spcPts val="1600"/>
              </a:spcBef>
              <a:spcAft>
                <a:spcPts val="0"/>
              </a:spcAft>
              <a:buSzPts val="2000"/>
              <a:buNone/>
              <a:defRPr/>
            </a:lvl6pPr>
            <a:lvl7pPr lvl="6" rtl="0">
              <a:spcBef>
                <a:spcPts val="1600"/>
              </a:spcBef>
              <a:spcAft>
                <a:spcPts val="0"/>
              </a:spcAft>
              <a:buSzPts val="2000"/>
              <a:buNone/>
              <a:defRPr/>
            </a:lvl7pPr>
            <a:lvl8pPr lvl="7" rtl="0">
              <a:spcBef>
                <a:spcPts val="1600"/>
              </a:spcBef>
              <a:spcAft>
                <a:spcPts val="0"/>
              </a:spcAft>
              <a:buSzPts val="2000"/>
              <a:buNone/>
              <a:defRPr/>
            </a:lvl8pPr>
            <a:lvl9pPr lvl="8" rtl="0">
              <a:spcBef>
                <a:spcPts val="1600"/>
              </a:spcBef>
              <a:spcAft>
                <a:spcPts val="1600"/>
              </a:spcAft>
              <a:buSzPts val="2000"/>
              <a:buNone/>
              <a:defRPr/>
            </a:lvl9pPr>
          </a:lstStyle>
          <a:p>
            <a:endParaRPr/>
          </a:p>
        </p:txBody>
      </p:sp>
      <p:sp>
        <p:nvSpPr>
          <p:cNvPr id="1411" name="Google Shape;1411;p32"/>
          <p:cNvSpPr txBox="1">
            <a:spLocks noGrp="1"/>
          </p:cNvSpPr>
          <p:nvPr>
            <p:ph type="subTitle" idx="6"/>
          </p:nvPr>
        </p:nvSpPr>
        <p:spPr>
          <a:xfrm>
            <a:off x="5077637" y="2486750"/>
            <a:ext cx="1418700" cy="345600"/>
          </a:xfrm>
          <a:prstGeom prst="rect">
            <a:avLst/>
          </a:prstGeom>
        </p:spPr>
        <p:txBody>
          <a:bodyPr spcFirstLastPara="1" wrap="square" lIns="91425" tIns="91425" rIns="91425" bIns="91425" anchor="t" anchorCtr="0">
            <a:noAutofit/>
          </a:bodyPr>
          <a:lstStyle>
            <a:lvl1pPr lvl="0" algn="r" rtl="0">
              <a:spcBef>
                <a:spcPts val="0"/>
              </a:spcBef>
              <a:spcAft>
                <a:spcPts val="0"/>
              </a:spcAft>
              <a:buSzPts val="2400"/>
              <a:buFont typeface="Libre Franklin ExtraBold"/>
              <a:buNone/>
              <a:defRPr sz="2000">
                <a:latin typeface="Libre Franklin ExtraBold"/>
                <a:ea typeface="Libre Franklin ExtraBold"/>
                <a:cs typeface="Libre Franklin ExtraBold"/>
                <a:sym typeface="Libre Franklin ExtraBold"/>
              </a:defRPr>
            </a:lvl1pPr>
            <a:lvl2pPr lvl="1"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2pPr>
            <a:lvl3pPr lvl="2"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3pPr>
            <a:lvl4pPr lvl="3"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4pPr>
            <a:lvl5pPr lvl="4"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5pPr>
            <a:lvl6pPr lvl="5"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6pPr>
            <a:lvl7pPr lvl="6"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7pPr>
            <a:lvl8pPr lvl="7"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8pPr>
            <a:lvl9pPr lvl="8" rtl="0">
              <a:spcBef>
                <a:spcPts val="1600"/>
              </a:spcBef>
              <a:spcAft>
                <a:spcPts val="1600"/>
              </a:spcAft>
              <a:buSzPts val="2400"/>
              <a:buFont typeface="Libre Franklin ExtraBold"/>
              <a:buNone/>
              <a:defRPr sz="2400">
                <a:latin typeface="Libre Franklin ExtraBold"/>
                <a:ea typeface="Libre Franklin ExtraBold"/>
                <a:cs typeface="Libre Franklin ExtraBold"/>
                <a:sym typeface="Libre Franklin ExtraBold"/>
              </a:defRPr>
            </a:lvl9pPr>
          </a:lstStyle>
          <a:p>
            <a:endParaRPr/>
          </a:p>
        </p:txBody>
      </p:sp>
      <p:sp>
        <p:nvSpPr>
          <p:cNvPr id="1412" name="Google Shape;1412;p32"/>
          <p:cNvSpPr txBox="1">
            <a:spLocks noGrp="1"/>
          </p:cNvSpPr>
          <p:nvPr>
            <p:ph type="subTitle" idx="7"/>
          </p:nvPr>
        </p:nvSpPr>
        <p:spPr>
          <a:xfrm>
            <a:off x="2648138" y="2823050"/>
            <a:ext cx="1418700" cy="455400"/>
          </a:xfrm>
          <a:prstGeom prst="rect">
            <a:avLst/>
          </a:prstGeom>
        </p:spPr>
        <p:txBody>
          <a:bodyPr spcFirstLastPara="1" wrap="square" lIns="91425" tIns="91425" rIns="91425" bIns="91425" anchor="t" anchorCtr="0">
            <a:noAutofit/>
          </a:bodyPr>
          <a:lstStyle>
            <a:lvl1pPr lvl="0" algn="l" rtl="0">
              <a:spcBef>
                <a:spcPts val="0"/>
              </a:spcBef>
              <a:spcAft>
                <a:spcPts val="0"/>
              </a:spcAft>
              <a:buSzPts val="2000"/>
              <a:buNone/>
              <a:defRPr sz="2000"/>
            </a:lvl1pPr>
            <a:lvl2pPr lvl="1" rtl="0">
              <a:spcBef>
                <a:spcPts val="1600"/>
              </a:spcBef>
              <a:spcAft>
                <a:spcPts val="0"/>
              </a:spcAft>
              <a:buSzPts val="2000"/>
              <a:buNone/>
              <a:defRPr/>
            </a:lvl2pPr>
            <a:lvl3pPr lvl="2" rtl="0">
              <a:spcBef>
                <a:spcPts val="1600"/>
              </a:spcBef>
              <a:spcAft>
                <a:spcPts val="0"/>
              </a:spcAft>
              <a:buSzPts val="2000"/>
              <a:buNone/>
              <a:defRPr/>
            </a:lvl3pPr>
            <a:lvl4pPr lvl="3" rtl="0">
              <a:spcBef>
                <a:spcPts val="1600"/>
              </a:spcBef>
              <a:spcAft>
                <a:spcPts val="0"/>
              </a:spcAft>
              <a:buSzPts val="2000"/>
              <a:buNone/>
              <a:defRPr/>
            </a:lvl4pPr>
            <a:lvl5pPr lvl="4" rtl="0">
              <a:spcBef>
                <a:spcPts val="1600"/>
              </a:spcBef>
              <a:spcAft>
                <a:spcPts val="0"/>
              </a:spcAft>
              <a:buSzPts val="2000"/>
              <a:buNone/>
              <a:defRPr/>
            </a:lvl5pPr>
            <a:lvl6pPr lvl="5" rtl="0">
              <a:spcBef>
                <a:spcPts val="1600"/>
              </a:spcBef>
              <a:spcAft>
                <a:spcPts val="0"/>
              </a:spcAft>
              <a:buSzPts val="2000"/>
              <a:buNone/>
              <a:defRPr/>
            </a:lvl6pPr>
            <a:lvl7pPr lvl="6" rtl="0">
              <a:spcBef>
                <a:spcPts val="1600"/>
              </a:spcBef>
              <a:spcAft>
                <a:spcPts val="0"/>
              </a:spcAft>
              <a:buSzPts val="2000"/>
              <a:buNone/>
              <a:defRPr/>
            </a:lvl7pPr>
            <a:lvl8pPr lvl="7" rtl="0">
              <a:spcBef>
                <a:spcPts val="1600"/>
              </a:spcBef>
              <a:spcAft>
                <a:spcPts val="0"/>
              </a:spcAft>
              <a:buSzPts val="2000"/>
              <a:buNone/>
              <a:defRPr/>
            </a:lvl8pPr>
            <a:lvl9pPr lvl="8" rtl="0">
              <a:spcBef>
                <a:spcPts val="1600"/>
              </a:spcBef>
              <a:spcAft>
                <a:spcPts val="1600"/>
              </a:spcAft>
              <a:buSzPts val="2000"/>
              <a:buNone/>
              <a:defRPr/>
            </a:lvl9pPr>
          </a:lstStyle>
          <a:p>
            <a:endParaRPr/>
          </a:p>
        </p:txBody>
      </p:sp>
      <p:sp>
        <p:nvSpPr>
          <p:cNvPr id="1413" name="Google Shape;1413;p32"/>
          <p:cNvSpPr txBox="1">
            <a:spLocks noGrp="1"/>
          </p:cNvSpPr>
          <p:nvPr>
            <p:ph type="subTitle" idx="8"/>
          </p:nvPr>
        </p:nvSpPr>
        <p:spPr>
          <a:xfrm>
            <a:off x="2648138" y="2486750"/>
            <a:ext cx="1418700" cy="345600"/>
          </a:xfrm>
          <a:prstGeom prst="rect">
            <a:avLst/>
          </a:prstGeom>
        </p:spPr>
        <p:txBody>
          <a:bodyPr spcFirstLastPara="1" wrap="square" lIns="91425" tIns="91425" rIns="91425" bIns="91425" anchor="t" anchorCtr="0">
            <a:noAutofit/>
          </a:bodyPr>
          <a:lstStyle>
            <a:lvl1pPr lvl="0" algn="l" rtl="0">
              <a:spcBef>
                <a:spcPts val="0"/>
              </a:spcBef>
              <a:spcAft>
                <a:spcPts val="0"/>
              </a:spcAft>
              <a:buSzPts val="2400"/>
              <a:buFont typeface="Libre Franklin ExtraBold"/>
              <a:buNone/>
              <a:defRPr sz="2000">
                <a:latin typeface="Libre Franklin ExtraBold"/>
                <a:ea typeface="Libre Franklin ExtraBold"/>
                <a:cs typeface="Libre Franklin ExtraBold"/>
                <a:sym typeface="Libre Franklin ExtraBold"/>
              </a:defRPr>
            </a:lvl1pPr>
            <a:lvl2pPr lvl="1"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2pPr>
            <a:lvl3pPr lvl="2"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3pPr>
            <a:lvl4pPr lvl="3"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4pPr>
            <a:lvl5pPr lvl="4"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5pPr>
            <a:lvl6pPr lvl="5"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6pPr>
            <a:lvl7pPr lvl="6"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7pPr>
            <a:lvl8pPr lvl="7"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8pPr>
            <a:lvl9pPr lvl="8" rtl="0">
              <a:spcBef>
                <a:spcPts val="1600"/>
              </a:spcBef>
              <a:spcAft>
                <a:spcPts val="1600"/>
              </a:spcAft>
              <a:buSzPts val="2400"/>
              <a:buFont typeface="Libre Franklin ExtraBold"/>
              <a:buNone/>
              <a:defRPr sz="2400">
                <a:latin typeface="Libre Franklin ExtraBold"/>
                <a:ea typeface="Libre Franklin ExtraBold"/>
                <a:cs typeface="Libre Franklin ExtraBold"/>
                <a:sym typeface="Libre Franklin ExtraBold"/>
              </a:defRPr>
            </a:lvl9pPr>
          </a:lstStyle>
          <a:p>
            <a:endParaRPr/>
          </a:p>
        </p:txBody>
      </p:sp>
      <p:sp>
        <p:nvSpPr>
          <p:cNvPr id="1414" name="Google Shape;1414;p32"/>
          <p:cNvSpPr txBox="1">
            <a:spLocks noGrp="1"/>
          </p:cNvSpPr>
          <p:nvPr>
            <p:ph type="subTitle" idx="9"/>
          </p:nvPr>
        </p:nvSpPr>
        <p:spPr>
          <a:xfrm>
            <a:off x="5077637" y="3803100"/>
            <a:ext cx="1418700" cy="455400"/>
          </a:xfrm>
          <a:prstGeom prst="rect">
            <a:avLst/>
          </a:prstGeom>
        </p:spPr>
        <p:txBody>
          <a:bodyPr spcFirstLastPara="1" wrap="square" lIns="91425" tIns="91425" rIns="91425" bIns="91425" anchor="t" anchorCtr="0">
            <a:noAutofit/>
          </a:bodyPr>
          <a:lstStyle>
            <a:lvl1pPr lvl="0" algn="r" rtl="0">
              <a:spcBef>
                <a:spcPts val="0"/>
              </a:spcBef>
              <a:spcAft>
                <a:spcPts val="0"/>
              </a:spcAft>
              <a:buSzPts val="2000"/>
              <a:buNone/>
              <a:defRPr sz="2000"/>
            </a:lvl1pPr>
            <a:lvl2pPr lvl="1" rtl="0">
              <a:spcBef>
                <a:spcPts val="1600"/>
              </a:spcBef>
              <a:spcAft>
                <a:spcPts val="0"/>
              </a:spcAft>
              <a:buSzPts val="2000"/>
              <a:buNone/>
              <a:defRPr/>
            </a:lvl2pPr>
            <a:lvl3pPr lvl="2" rtl="0">
              <a:spcBef>
                <a:spcPts val="1600"/>
              </a:spcBef>
              <a:spcAft>
                <a:spcPts val="0"/>
              </a:spcAft>
              <a:buSzPts val="2000"/>
              <a:buNone/>
              <a:defRPr/>
            </a:lvl3pPr>
            <a:lvl4pPr lvl="3" rtl="0">
              <a:spcBef>
                <a:spcPts val="1600"/>
              </a:spcBef>
              <a:spcAft>
                <a:spcPts val="0"/>
              </a:spcAft>
              <a:buSzPts val="2000"/>
              <a:buNone/>
              <a:defRPr/>
            </a:lvl4pPr>
            <a:lvl5pPr lvl="4" rtl="0">
              <a:spcBef>
                <a:spcPts val="1600"/>
              </a:spcBef>
              <a:spcAft>
                <a:spcPts val="0"/>
              </a:spcAft>
              <a:buSzPts val="2000"/>
              <a:buNone/>
              <a:defRPr/>
            </a:lvl5pPr>
            <a:lvl6pPr lvl="5" rtl="0">
              <a:spcBef>
                <a:spcPts val="1600"/>
              </a:spcBef>
              <a:spcAft>
                <a:spcPts val="0"/>
              </a:spcAft>
              <a:buSzPts val="2000"/>
              <a:buNone/>
              <a:defRPr/>
            </a:lvl6pPr>
            <a:lvl7pPr lvl="6" rtl="0">
              <a:spcBef>
                <a:spcPts val="1600"/>
              </a:spcBef>
              <a:spcAft>
                <a:spcPts val="0"/>
              </a:spcAft>
              <a:buSzPts val="2000"/>
              <a:buNone/>
              <a:defRPr/>
            </a:lvl7pPr>
            <a:lvl8pPr lvl="7" rtl="0">
              <a:spcBef>
                <a:spcPts val="1600"/>
              </a:spcBef>
              <a:spcAft>
                <a:spcPts val="0"/>
              </a:spcAft>
              <a:buSzPts val="2000"/>
              <a:buNone/>
              <a:defRPr/>
            </a:lvl8pPr>
            <a:lvl9pPr lvl="8" rtl="0">
              <a:spcBef>
                <a:spcPts val="1600"/>
              </a:spcBef>
              <a:spcAft>
                <a:spcPts val="1600"/>
              </a:spcAft>
              <a:buSzPts val="2000"/>
              <a:buNone/>
              <a:defRPr/>
            </a:lvl9pPr>
          </a:lstStyle>
          <a:p>
            <a:endParaRPr/>
          </a:p>
        </p:txBody>
      </p:sp>
      <p:sp>
        <p:nvSpPr>
          <p:cNvPr id="1415" name="Google Shape;1415;p32"/>
          <p:cNvSpPr txBox="1">
            <a:spLocks noGrp="1"/>
          </p:cNvSpPr>
          <p:nvPr>
            <p:ph type="subTitle" idx="13"/>
          </p:nvPr>
        </p:nvSpPr>
        <p:spPr>
          <a:xfrm>
            <a:off x="5077637" y="3466800"/>
            <a:ext cx="1418700" cy="345600"/>
          </a:xfrm>
          <a:prstGeom prst="rect">
            <a:avLst/>
          </a:prstGeom>
        </p:spPr>
        <p:txBody>
          <a:bodyPr spcFirstLastPara="1" wrap="square" lIns="91425" tIns="91425" rIns="91425" bIns="91425" anchor="t" anchorCtr="0">
            <a:noAutofit/>
          </a:bodyPr>
          <a:lstStyle>
            <a:lvl1pPr lvl="0" algn="r" rtl="0">
              <a:spcBef>
                <a:spcPts val="0"/>
              </a:spcBef>
              <a:spcAft>
                <a:spcPts val="0"/>
              </a:spcAft>
              <a:buSzPts val="2400"/>
              <a:buFont typeface="Libre Franklin ExtraBold"/>
              <a:buNone/>
              <a:defRPr sz="2000">
                <a:latin typeface="Libre Franklin ExtraBold"/>
                <a:ea typeface="Libre Franklin ExtraBold"/>
                <a:cs typeface="Libre Franklin ExtraBold"/>
                <a:sym typeface="Libre Franklin ExtraBold"/>
              </a:defRPr>
            </a:lvl1pPr>
            <a:lvl2pPr lvl="1"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2pPr>
            <a:lvl3pPr lvl="2"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3pPr>
            <a:lvl4pPr lvl="3"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4pPr>
            <a:lvl5pPr lvl="4"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5pPr>
            <a:lvl6pPr lvl="5"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6pPr>
            <a:lvl7pPr lvl="6"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7pPr>
            <a:lvl8pPr lvl="7"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8pPr>
            <a:lvl9pPr lvl="8" rtl="0">
              <a:spcBef>
                <a:spcPts val="1600"/>
              </a:spcBef>
              <a:spcAft>
                <a:spcPts val="1600"/>
              </a:spcAft>
              <a:buSzPts val="2400"/>
              <a:buFont typeface="Libre Franklin ExtraBold"/>
              <a:buNone/>
              <a:defRPr sz="2400">
                <a:latin typeface="Libre Franklin ExtraBold"/>
                <a:ea typeface="Libre Franklin ExtraBold"/>
                <a:cs typeface="Libre Franklin ExtraBold"/>
                <a:sym typeface="Libre Franklin ExtraBold"/>
              </a:defRPr>
            </a:lvl9pPr>
          </a:lstStyle>
          <a:p>
            <a:endParaRPr/>
          </a:p>
        </p:txBody>
      </p:sp>
      <p:sp>
        <p:nvSpPr>
          <p:cNvPr id="1416" name="Google Shape;1416;p32"/>
          <p:cNvSpPr txBox="1">
            <a:spLocks noGrp="1"/>
          </p:cNvSpPr>
          <p:nvPr>
            <p:ph type="subTitle" idx="14"/>
          </p:nvPr>
        </p:nvSpPr>
        <p:spPr>
          <a:xfrm>
            <a:off x="2648162" y="3803100"/>
            <a:ext cx="1418700" cy="455400"/>
          </a:xfrm>
          <a:prstGeom prst="rect">
            <a:avLst/>
          </a:prstGeom>
        </p:spPr>
        <p:txBody>
          <a:bodyPr spcFirstLastPara="1" wrap="square" lIns="91425" tIns="91425" rIns="91425" bIns="91425" anchor="t" anchorCtr="0">
            <a:noAutofit/>
          </a:bodyPr>
          <a:lstStyle>
            <a:lvl1pPr lvl="0" algn="l" rtl="0">
              <a:spcBef>
                <a:spcPts val="0"/>
              </a:spcBef>
              <a:spcAft>
                <a:spcPts val="0"/>
              </a:spcAft>
              <a:buSzPts val="2000"/>
              <a:buNone/>
              <a:defRPr sz="2000"/>
            </a:lvl1pPr>
            <a:lvl2pPr lvl="1" rtl="0">
              <a:spcBef>
                <a:spcPts val="1600"/>
              </a:spcBef>
              <a:spcAft>
                <a:spcPts val="0"/>
              </a:spcAft>
              <a:buSzPts val="2000"/>
              <a:buNone/>
              <a:defRPr/>
            </a:lvl2pPr>
            <a:lvl3pPr lvl="2" rtl="0">
              <a:spcBef>
                <a:spcPts val="1600"/>
              </a:spcBef>
              <a:spcAft>
                <a:spcPts val="0"/>
              </a:spcAft>
              <a:buSzPts val="2000"/>
              <a:buNone/>
              <a:defRPr/>
            </a:lvl3pPr>
            <a:lvl4pPr lvl="3" rtl="0">
              <a:spcBef>
                <a:spcPts val="1600"/>
              </a:spcBef>
              <a:spcAft>
                <a:spcPts val="0"/>
              </a:spcAft>
              <a:buSzPts val="2000"/>
              <a:buNone/>
              <a:defRPr/>
            </a:lvl4pPr>
            <a:lvl5pPr lvl="4" rtl="0">
              <a:spcBef>
                <a:spcPts val="1600"/>
              </a:spcBef>
              <a:spcAft>
                <a:spcPts val="0"/>
              </a:spcAft>
              <a:buSzPts val="2000"/>
              <a:buNone/>
              <a:defRPr/>
            </a:lvl5pPr>
            <a:lvl6pPr lvl="5" rtl="0">
              <a:spcBef>
                <a:spcPts val="1600"/>
              </a:spcBef>
              <a:spcAft>
                <a:spcPts val="0"/>
              </a:spcAft>
              <a:buSzPts val="2000"/>
              <a:buNone/>
              <a:defRPr/>
            </a:lvl6pPr>
            <a:lvl7pPr lvl="6" rtl="0">
              <a:spcBef>
                <a:spcPts val="1600"/>
              </a:spcBef>
              <a:spcAft>
                <a:spcPts val="0"/>
              </a:spcAft>
              <a:buSzPts val="2000"/>
              <a:buNone/>
              <a:defRPr/>
            </a:lvl7pPr>
            <a:lvl8pPr lvl="7" rtl="0">
              <a:spcBef>
                <a:spcPts val="1600"/>
              </a:spcBef>
              <a:spcAft>
                <a:spcPts val="0"/>
              </a:spcAft>
              <a:buSzPts val="2000"/>
              <a:buNone/>
              <a:defRPr/>
            </a:lvl8pPr>
            <a:lvl9pPr lvl="8" rtl="0">
              <a:spcBef>
                <a:spcPts val="1600"/>
              </a:spcBef>
              <a:spcAft>
                <a:spcPts val="1600"/>
              </a:spcAft>
              <a:buSzPts val="2000"/>
              <a:buNone/>
              <a:defRPr/>
            </a:lvl9pPr>
          </a:lstStyle>
          <a:p>
            <a:endParaRPr/>
          </a:p>
        </p:txBody>
      </p:sp>
      <p:sp>
        <p:nvSpPr>
          <p:cNvPr id="1417" name="Google Shape;1417;p32"/>
          <p:cNvSpPr txBox="1">
            <a:spLocks noGrp="1"/>
          </p:cNvSpPr>
          <p:nvPr>
            <p:ph type="subTitle" idx="15"/>
          </p:nvPr>
        </p:nvSpPr>
        <p:spPr>
          <a:xfrm>
            <a:off x="2648162" y="3466800"/>
            <a:ext cx="1418700" cy="345600"/>
          </a:xfrm>
          <a:prstGeom prst="rect">
            <a:avLst/>
          </a:prstGeom>
        </p:spPr>
        <p:txBody>
          <a:bodyPr spcFirstLastPara="1" wrap="square" lIns="91425" tIns="91425" rIns="91425" bIns="91425" anchor="t" anchorCtr="0">
            <a:noAutofit/>
          </a:bodyPr>
          <a:lstStyle>
            <a:lvl1pPr lvl="0" algn="l" rtl="0">
              <a:spcBef>
                <a:spcPts val="0"/>
              </a:spcBef>
              <a:spcAft>
                <a:spcPts val="0"/>
              </a:spcAft>
              <a:buSzPts val="2400"/>
              <a:buFont typeface="Libre Franklin ExtraBold"/>
              <a:buNone/>
              <a:defRPr sz="2000">
                <a:latin typeface="Libre Franklin ExtraBold"/>
                <a:ea typeface="Libre Franklin ExtraBold"/>
                <a:cs typeface="Libre Franklin ExtraBold"/>
                <a:sym typeface="Libre Franklin ExtraBold"/>
              </a:defRPr>
            </a:lvl1pPr>
            <a:lvl2pPr lvl="1"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2pPr>
            <a:lvl3pPr lvl="2"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3pPr>
            <a:lvl4pPr lvl="3"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4pPr>
            <a:lvl5pPr lvl="4"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5pPr>
            <a:lvl6pPr lvl="5"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6pPr>
            <a:lvl7pPr lvl="6"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7pPr>
            <a:lvl8pPr lvl="7" rtl="0">
              <a:spcBef>
                <a:spcPts val="1600"/>
              </a:spcBef>
              <a:spcAft>
                <a:spcPts val="0"/>
              </a:spcAft>
              <a:buSzPts val="2400"/>
              <a:buFont typeface="Libre Franklin ExtraBold"/>
              <a:buNone/>
              <a:defRPr sz="2400">
                <a:latin typeface="Libre Franklin ExtraBold"/>
                <a:ea typeface="Libre Franklin ExtraBold"/>
                <a:cs typeface="Libre Franklin ExtraBold"/>
                <a:sym typeface="Libre Franklin ExtraBold"/>
              </a:defRPr>
            </a:lvl8pPr>
            <a:lvl9pPr lvl="8" rtl="0">
              <a:spcBef>
                <a:spcPts val="1600"/>
              </a:spcBef>
              <a:spcAft>
                <a:spcPts val="1600"/>
              </a:spcAft>
              <a:buSzPts val="2400"/>
              <a:buFont typeface="Libre Franklin ExtraBold"/>
              <a:buNone/>
              <a:defRPr sz="2400">
                <a:latin typeface="Libre Franklin ExtraBold"/>
                <a:ea typeface="Libre Franklin ExtraBold"/>
                <a:cs typeface="Libre Franklin ExtraBold"/>
                <a:sym typeface="Libre Franklin ExtraBold"/>
              </a:defRPr>
            </a:lvl9pPr>
          </a:lstStyle>
          <a:p>
            <a:endParaRPr/>
          </a:p>
        </p:txBody>
      </p:sp>
      <p:sp>
        <p:nvSpPr>
          <p:cNvPr id="1418" name="Google Shape;1418;p32"/>
          <p:cNvSpPr txBox="1">
            <a:spLocks noGrp="1"/>
          </p:cNvSpPr>
          <p:nvPr>
            <p:ph type="title"/>
          </p:nvPr>
        </p:nvSpPr>
        <p:spPr>
          <a:xfrm>
            <a:off x="713225" y="539500"/>
            <a:ext cx="7717500" cy="677400"/>
          </a:xfrm>
          <a:prstGeom prst="rect">
            <a:avLst/>
          </a:prstGeom>
        </p:spPr>
        <p:txBody>
          <a:bodyPr spcFirstLastPara="1" wrap="square" lIns="91425" tIns="91425" rIns="91425" bIns="91425" anchor="t"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cxnSp>
        <p:nvCxnSpPr>
          <p:cNvPr id="1419" name="Google Shape;1419;p32"/>
          <p:cNvCxnSpPr/>
          <p:nvPr/>
        </p:nvCxnSpPr>
        <p:spPr>
          <a:xfrm>
            <a:off x="8797921" y="4775"/>
            <a:ext cx="0" cy="5143500"/>
          </a:xfrm>
          <a:prstGeom prst="straightConnector1">
            <a:avLst/>
          </a:prstGeom>
          <a:noFill/>
          <a:ln w="19050" cap="flat" cmpd="sng">
            <a:solidFill>
              <a:schemeClr val="accent4"/>
            </a:solidFill>
            <a:prstDash val="solid"/>
            <a:round/>
            <a:headEnd type="none" w="med" len="med"/>
            <a:tailEnd type="none" w="med" len="med"/>
          </a:ln>
        </p:spPr>
      </p:cxnSp>
      <p:cxnSp>
        <p:nvCxnSpPr>
          <p:cNvPr id="1420" name="Google Shape;1420;p32"/>
          <p:cNvCxnSpPr/>
          <p:nvPr/>
        </p:nvCxnSpPr>
        <p:spPr>
          <a:xfrm>
            <a:off x="431721" y="4775"/>
            <a:ext cx="0" cy="5143500"/>
          </a:xfrm>
          <a:prstGeom prst="straightConnector1">
            <a:avLst/>
          </a:prstGeom>
          <a:noFill/>
          <a:ln w="19050" cap="flat" cmpd="sng">
            <a:solidFill>
              <a:schemeClr val="accent4"/>
            </a:solidFill>
            <a:prstDash val="solid"/>
            <a:round/>
            <a:headEnd type="none" w="med" len="med"/>
            <a:tailEnd type="none" w="med" len="med"/>
          </a:ln>
        </p:spPr>
      </p:cxnSp>
      <p:sp>
        <p:nvSpPr>
          <p:cNvPr id="1421" name="Google Shape;1421;p32"/>
          <p:cNvSpPr/>
          <p:nvPr/>
        </p:nvSpPr>
        <p:spPr>
          <a:xfrm rot="10800000" flipH="1">
            <a:off x="8933838" y="4824013"/>
            <a:ext cx="129912" cy="129876"/>
          </a:xfrm>
          <a:custGeom>
            <a:avLst/>
            <a:gdLst/>
            <a:ahLst/>
            <a:cxnLst/>
            <a:rect l="l" t="t" r="r" b="b"/>
            <a:pathLst>
              <a:path w="7907" h="7906" extrusionOk="0">
                <a:moveTo>
                  <a:pt x="3203" y="0"/>
                </a:moveTo>
                <a:lnTo>
                  <a:pt x="3203" y="3203"/>
                </a:lnTo>
                <a:lnTo>
                  <a:pt x="1" y="3203"/>
                </a:lnTo>
                <a:lnTo>
                  <a:pt x="1" y="4691"/>
                </a:lnTo>
                <a:lnTo>
                  <a:pt x="3203" y="4691"/>
                </a:lnTo>
                <a:lnTo>
                  <a:pt x="3203" y="7906"/>
                </a:lnTo>
                <a:lnTo>
                  <a:pt x="4704" y="7906"/>
                </a:lnTo>
                <a:lnTo>
                  <a:pt x="4704" y="4691"/>
                </a:lnTo>
                <a:lnTo>
                  <a:pt x="7906" y="4691"/>
                </a:lnTo>
                <a:lnTo>
                  <a:pt x="7906" y="3203"/>
                </a:lnTo>
                <a:lnTo>
                  <a:pt x="4704" y="3203"/>
                </a:lnTo>
                <a:lnTo>
                  <a:pt x="4704"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22" name="Google Shape;1422;p32"/>
          <p:cNvGrpSpPr/>
          <p:nvPr/>
        </p:nvGrpSpPr>
        <p:grpSpPr>
          <a:xfrm rot="10800000" flipH="1">
            <a:off x="8951613" y="3327817"/>
            <a:ext cx="118484" cy="339650"/>
            <a:chOff x="8846561" y="2782361"/>
            <a:chExt cx="154517" cy="442886"/>
          </a:xfrm>
        </p:grpSpPr>
        <p:sp>
          <p:nvSpPr>
            <p:cNvPr id="1423" name="Google Shape;1423;p32"/>
            <p:cNvSpPr/>
            <p:nvPr/>
          </p:nvSpPr>
          <p:spPr>
            <a:xfrm>
              <a:off x="8846561" y="2782361"/>
              <a:ext cx="154517" cy="154132"/>
            </a:xfrm>
            <a:custGeom>
              <a:avLst/>
              <a:gdLst/>
              <a:ahLst/>
              <a:cxnLst/>
              <a:rect l="l" t="t" r="r" b="b"/>
              <a:pathLst>
                <a:path w="4823" h="4811" extrusionOk="0">
                  <a:moveTo>
                    <a:pt x="762" y="1"/>
                  </a:moveTo>
                  <a:lnTo>
                    <a:pt x="0" y="763"/>
                  </a:lnTo>
                  <a:lnTo>
                    <a:pt x="1643" y="2406"/>
                  </a:lnTo>
                  <a:lnTo>
                    <a:pt x="0" y="4049"/>
                  </a:lnTo>
                  <a:lnTo>
                    <a:pt x="762" y="4811"/>
                  </a:lnTo>
                  <a:lnTo>
                    <a:pt x="2417" y="3168"/>
                  </a:lnTo>
                  <a:lnTo>
                    <a:pt x="4060" y="4811"/>
                  </a:lnTo>
                  <a:lnTo>
                    <a:pt x="4822" y="4049"/>
                  </a:lnTo>
                  <a:lnTo>
                    <a:pt x="3179" y="2406"/>
                  </a:lnTo>
                  <a:lnTo>
                    <a:pt x="4822" y="763"/>
                  </a:lnTo>
                  <a:lnTo>
                    <a:pt x="4060" y="1"/>
                  </a:lnTo>
                  <a:lnTo>
                    <a:pt x="2417" y="1644"/>
                  </a:lnTo>
                  <a:lnTo>
                    <a:pt x="7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32"/>
            <p:cNvSpPr/>
            <p:nvPr/>
          </p:nvSpPr>
          <p:spPr>
            <a:xfrm>
              <a:off x="8846561" y="3070730"/>
              <a:ext cx="154517" cy="154517"/>
            </a:xfrm>
            <a:custGeom>
              <a:avLst/>
              <a:gdLst/>
              <a:ahLst/>
              <a:cxnLst/>
              <a:rect l="l" t="t" r="r" b="b"/>
              <a:pathLst>
                <a:path w="4823" h="4823" extrusionOk="0">
                  <a:moveTo>
                    <a:pt x="762" y="1"/>
                  </a:moveTo>
                  <a:lnTo>
                    <a:pt x="0" y="763"/>
                  </a:lnTo>
                  <a:lnTo>
                    <a:pt x="1643" y="2406"/>
                  </a:lnTo>
                  <a:lnTo>
                    <a:pt x="0" y="4061"/>
                  </a:lnTo>
                  <a:lnTo>
                    <a:pt x="762" y="4823"/>
                  </a:lnTo>
                  <a:lnTo>
                    <a:pt x="2417" y="3180"/>
                  </a:lnTo>
                  <a:lnTo>
                    <a:pt x="4060" y="4823"/>
                  </a:lnTo>
                  <a:lnTo>
                    <a:pt x="4822" y="4061"/>
                  </a:lnTo>
                  <a:lnTo>
                    <a:pt x="3179" y="2406"/>
                  </a:lnTo>
                  <a:lnTo>
                    <a:pt x="4822" y="763"/>
                  </a:lnTo>
                  <a:lnTo>
                    <a:pt x="4060" y="1"/>
                  </a:lnTo>
                  <a:lnTo>
                    <a:pt x="2417" y="1644"/>
                  </a:lnTo>
                  <a:lnTo>
                    <a:pt x="7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25" name="Google Shape;1425;p32"/>
          <p:cNvGrpSpPr/>
          <p:nvPr/>
        </p:nvGrpSpPr>
        <p:grpSpPr>
          <a:xfrm rot="10800000" flipH="1">
            <a:off x="8883759" y="1468928"/>
            <a:ext cx="181204" cy="295450"/>
            <a:chOff x="8814523" y="4301099"/>
            <a:chExt cx="181204" cy="295450"/>
          </a:xfrm>
        </p:grpSpPr>
        <p:sp>
          <p:nvSpPr>
            <p:cNvPr id="1426" name="Google Shape;1426;p32"/>
            <p:cNvSpPr/>
            <p:nvPr/>
          </p:nvSpPr>
          <p:spPr>
            <a:xfrm>
              <a:off x="8814523" y="4429633"/>
              <a:ext cx="44660" cy="37996"/>
            </a:xfrm>
            <a:custGeom>
              <a:avLst/>
              <a:gdLst/>
              <a:ahLst/>
              <a:cxnLst/>
              <a:rect l="l" t="t" r="r" b="b"/>
              <a:pathLst>
                <a:path w="1394" h="1186" extrusionOk="0">
                  <a:moveTo>
                    <a:pt x="792" y="1"/>
                  </a:moveTo>
                  <a:cubicBezTo>
                    <a:pt x="647" y="1"/>
                    <a:pt x="500" y="54"/>
                    <a:pt x="381" y="173"/>
                  </a:cubicBezTo>
                  <a:cubicBezTo>
                    <a:pt x="0" y="554"/>
                    <a:pt x="274" y="1185"/>
                    <a:pt x="798" y="1185"/>
                  </a:cubicBezTo>
                  <a:cubicBezTo>
                    <a:pt x="1131" y="1185"/>
                    <a:pt x="1393" y="923"/>
                    <a:pt x="1393" y="602"/>
                  </a:cubicBezTo>
                  <a:cubicBezTo>
                    <a:pt x="1393" y="238"/>
                    <a:pt x="1097" y="1"/>
                    <a:pt x="79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32"/>
            <p:cNvSpPr/>
            <p:nvPr/>
          </p:nvSpPr>
          <p:spPr>
            <a:xfrm>
              <a:off x="8951067" y="4429633"/>
              <a:ext cx="44660" cy="37996"/>
            </a:xfrm>
            <a:custGeom>
              <a:avLst/>
              <a:gdLst/>
              <a:ahLst/>
              <a:cxnLst/>
              <a:rect l="l" t="t" r="r" b="b"/>
              <a:pathLst>
                <a:path w="1394" h="1186" extrusionOk="0">
                  <a:moveTo>
                    <a:pt x="792" y="1"/>
                  </a:moveTo>
                  <a:cubicBezTo>
                    <a:pt x="647" y="1"/>
                    <a:pt x="500" y="54"/>
                    <a:pt x="381" y="173"/>
                  </a:cubicBezTo>
                  <a:cubicBezTo>
                    <a:pt x="0" y="554"/>
                    <a:pt x="262" y="1185"/>
                    <a:pt x="798" y="1185"/>
                  </a:cubicBezTo>
                  <a:cubicBezTo>
                    <a:pt x="1120" y="1185"/>
                    <a:pt x="1393" y="923"/>
                    <a:pt x="1393" y="602"/>
                  </a:cubicBezTo>
                  <a:cubicBezTo>
                    <a:pt x="1393" y="238"/>
                    <a:pt x="1098" y="1"/>
                    <a:pt x="79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32"/>
            <p:cNvSpPr/>
            <p:nvPr/>
          </p:nvSpPr>
          <p:spPr>
            <a:xfrm>
              <a:off x="8814523" y="4301099"/>
              <a:ext cx="44660" cy="37964"/>
            </a:xfrm>
            <a:custGeom>
              <a:avLst/>
              <a:gdLst/>
              <a:ahLst/>
              <a:cxnLst/>
              <a:rect l="l" t="t" r="r" b="b"/>
              <a:pathLst>
                <a:path w="1394" h="1185" extrusionOk="0">
                  <a:moveTo>
                    <a:pt x="792" y="1"/>
                  </a:moveTo>
                  <a:cubicBezTo>
                    <a:pt x="647" y="1"/>
                    <a:pt x="500" y="54"/>
                    <a:pt x="381" y="173"/>
                  </a:cubicBezTo>
                  <a:cubicBezTo>
                    <a:pt x="0" y="554"/>
                    <a:pt x="274" y="1185"/>
                    <a:pt x="798" y="1185"/>
                  </a:cubicBezTo>
                  <a:cubicBezTo>
                    <a:pt x="1131" y="1185"/>
                    <a:pt x="1393" y="923"/>
                    <a:pt x="1393" y="601"/>
                  </a:cubicBezTo>
                  <a:cubicBezTo>
                    <a:pt x="1393" y="238"/>
                    <a:pt x="1097" y="1"/>
                    <a:pt x="79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32"/>
            <p:cNvSpPr/>
            <p:nvPr/>
          </p:nvSpPr>
          <p:spPr>
            <a:xfrm>
              <a:off x="8951067" y="4301099"/>
              <a:ext cx="44660" cy="37964"/>
            </a:xfrm>
            <a:custGeom>
              <a:avLst/>
              <a:gdLst/>
              <a:ahLst/>
              <a:cxnLst/>
              <a:rect l="l" t="t" r="r" b="b"/>
              <a:pathLst>
                <a:path w="1394" h="1185" extrusionOk="0">
                  <a:moveTo>
                    <a:pt x="792" y="1"/>
                  </a:moveTo>
                  <a:cubicBezTo>
                    <a:pt x="647" y="1"/>
                    <a:pt x="500" y="54"/>
                    <a:pt x="381" y="173"/>
                  </a:cubicBezTo>
                  <a:cubicBezTo>
                    <a:pt x="0" y="554"/>
                    <a:pt x="262" y="1185"/>
                    <a:pt x="798" y="1185"/>
                  </a:cubicBezTo>
                  <a:cubicBezTo>
                    <a:pt x="1120" y="1185"/>
                    <a:pt x="1393" y="923"/>
                    <a:pt x="1393" y="601"/>
                  </a:cubicBezTo>
                  <a:cubicBezTo>
                    <a:pt x="1393" y="238"/>
                    <a:pt x="1098" y="1"/>
                    <a:pt x="79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32"/>
            <p:cNvSpPr/>
            <p:nvPr/>
          </p:nvSpPr>
          <p:spPr>
            <a:xfrm>
              <a:off x="8814523" y="4558328"/>
              <a:ext cx="44660" cy="38221"/>
            </a:xfrm>
            <a:custGeom>
              <a:avLst/>
              <a:gdLst/>
              <a:ahLst/>
              <a:cxnLst/>
              <a:rect l="l" t="t" r="r" b="b"/>
              <a:pathLst>
                <a:path w="1394" h="1193" extrusionOk="0">
                  <a:moveTo>
                    <a:pt x="799" y="0"/>
                  </a:moveTo>
                  <a:cubicBezTo>
                    <a:pt x="652" y="0"/>
                    <a:pt x="502" y="56"/>
                    <a:pt x="381" y="180"/>
                  </a:cubicBezTo>
                  <a:cubicBezTo>
                    <a:pt x="0" y="550"/>
                    <a:pt x="274" y="1193"/>
                    <a:pt x="798" y="1193"/>
                  </a:cubicBezTo>
                  <a:cubicBezTo>
                    <a:pt x="1131" y="1193"/>
                    <a:pt x="1393" y="919"/>
                    <a:pt x="1393" y="597"/>
                  </a:cubicBezTo>
                  <a:cubicBezTo>
                    <a:pt x="1393" y="237"/>
                    <a:pt x="1102" y="0"/>
                    <a:pt x="79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32"/>
            <p:cNvSpPr/>
            <p:nvPr/>
          </p:nvSpPr>
          <p:spPr>
            <a:xfrm>
              <a:off x="8951067" y="4558328"/>
              <a:ext cx="44660" cy="38221"/>
            </a:xfrm>
            <a:custGeom>
              <a:avLst/>
              <a:gdLst/>
              <a:ahLst/>
              <a:cxnLst/>
              <a:rect l="l" t="t" r="r" b="b"/>
              <a:pathLst>
                <a:path w="1394" h="1193" extrusionOk="0">
                  <a:moveTo>
                    <a:pt x="799" y="0"/>
                  </a:moveTo>
                  <a:cubicBezTo>
                    <a:pt x="652" y="0"/>
                    <a:pt x="502" y="56"/>
                    <a:pt x="381" y="180"/>
                  </a:cubicBezTo>
                  <a:cubicBezTo>
                    <a:pt x="0" y="550"/>
                    <a:pt x="262" y="1193"/>
                    <a:pt x="798" y="1193"/>
                  </a:cubicBezTo>
                  <a:cubicBezTo>
                    <a:pt x="1120" y="1193"/>
                    <a:pt x="1393" y="919"/>
                    <a:pt x="1393" y="597"/>
                  </a:cubicBezTo>
                  <a:cubicBezTo>
                    <a:pt x="1393" y="237"/>
                    <a:pt x="1102" y="0"/>
                    <a:pt x="79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32" name="Google Shape;1432;p32"/>
          <p:cNvSpPr/>
          <p:nvPr/>
        </p:nvSpPr>
        <p:spPr>
          <a:xfrm rot="10800000" flipH="1">
            <a:off x="142201" y="3959961"/>
            <a:ext cx="118489" cy="118206"/>
          </a:xfrm>
          <a:custGeom>
            <a:avLst/>
            <a:gdLst/>
            <a:ahLst/>
            <a:cxnLst/>
            <a:rect l="l" t="t" r="r" b="b"/>
            <a:pathLst>
              <a:path w="4823" h="4811" extrusionOk="0">
                <a:moveTo>
                  <a:pt x="762" y="1"/>
                </a:moveTo>
                <a:lnTo>
                  <a:pt x="0" y="763"/>
                </a:lnTo>
                <a:lnTo>
                  <a:pt x="1643" y="2406"/>
                </a:lnTo>
                <a:lnTo>
                  <a:pt x="0" y="4049"/>
                </a:lnTo>
                <a:lnTo>
                  <a:pt x="762" y="4811"/>
                </a:lnTo>
                <a:lnTo>
                  <a:pt x="2417" y="3168"/>
                </a:lnTo>
                <a:lnTo>
                  <a:pt x="4060" y="4811"/>
                </a:lnTo>
                <a:lnTo>
                  <a:pt x="4822" y="4049"/>
                </a:lnTo>
                <a:lnTo>
                  <a:pt x="3179" y="2406"/>
                </a:lnTo>
                <a:lnTo>
                  <a:pt x="4822" y="763"/>
                </a:lnTo>
                <a:lnTo>
                  <a:pt x="4060" y="1"/>
                </a:lnTo>
                <a:lnTo>
                  <a:pt x="2417" y="1644"/>
                </a:lnTo>
                <a:lnTo>
                  <a:pt x="7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33" name="Google Shape;1433;p32"/>
          <p:cNvGrpSpPr/>
          <p:nvPr/>
        </p:nvGrpSpPr>
        <p:grpSpPr>
          <a:xfrm rot="10800000">
            <a:off x="136698" y="539506"/>
            <a:ext cx="129525" cy="371975"/>
            <a:chOff x="179009" y="2072968"/>
            <a:chExt cx="190870" cy="548151"/>
          </a:xfrm>
        </p:grpSpPr>
        <p:sp>
          <p:nvSpPr>
            <p:cNvPr id="1434" name="Google Shape;1434;p32"/>
            <p:cNvSpPr/>
            <p:nvPr/>
          </p:nvSpPr>
          <p:spPr>
            <a:xfrm>
              <a:off x="179009" y="2072968"/>
              <a:ext cx="190870" cy="190870"/>
            </a:xfrm>
            <a:custGeom>
              <a:avLst/>
              <a:gdLst/>
              <a:ahLst/>
              <a:cxnLst/>
              <a:rect l="l" t="t" r="r" b="b"/>
              <a:pathLst>
                <a:path w="5954" h="5954" extrusionOk="0">
                  <a:moveTo>
                    <a:pt x="941" y="1"/>
                  </a:moveTo>
                  <a:lnTo>
                    <a:pt x="0" y="953"/>
                  </a:lnTo>
                  <a:lnTo>
                    <a:pt x="2036" y="2977"/>
                  </a:lnTo>
                  <a:lnTo>
                    <a:pt x="0" y="5013"/>
                  </a:lnTo>
                  <a:lnTo>
                    <a:pt x="941" y="5954"/>
                  </a:lnTo>
                  <a:lnTo>
                    <a:pt x="2977" y="3930"/>
                  </a:lnTo>
                  <a:lnTo>
                    <a:pt x="5013" y="5954"/>
                  </a:lnTo>
                  <a:lnTo>
                    <a:pt x="5953" y="5013"/>
                  </a:lnTo>
                  <a:lnTo>
                    <a:pt x="3929" y="2977"/>
                  </a:lnTo>
                  <a:lnTo>
                    <a:pt x="5953" y="953"/>
                  </a:lnTo>
                  <a:lnTo>
                    <a:pt x="5013" y="1"/>
                  </a:lnTo>
                  <a:lnTo>
                    <a:pt x="2977" y="2037"/>
                  </a:lnTo>
                  <a:lnTo>
                    <a:pt x="94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32"/>
            <p:cNvSpPr/>
            <p:nvPr/>
          </p:nvSpPr>
          <p:spPr>
            <a:xfrm>
              <a:off x="179009" y="2429864"/>
              <a:ext cx="190870" cy="191255"/>
            </a:xfrm>
            <a:custGeom>
              <a:avLst/>
              <a:gdLst/>
              <a:ahLst/>
              <a:cxnLst/>
              <a:rect l="l" t="t" r="r" b="b"/>
              <a:pathLst>
                <a:path w="5954" h="5966" extrusionOk="0">
                  <a:moveTo>
                    <a:pt x="941" y="0"/>
                  </a:moveTo>
                  <a:lnTo>
                    <a:pt x="0" y="953"/>
                  </a:lnTo>
                  <a:lnTo>
                    <a:pt x="2036" y="2988"/>
                  </a:lnTo>
                  <a:lnTo>
                    <a:pt x="0" y="5013"/>
                  </a:lnTo>
                  <a:lnTo>
                    <a:pt x="941" y="5965"/>
                  </a:lnTo>
                  <a:lnTo>
                    <a:pt x="2977" y="3929"/>
                  </a:lnTo>
                  <a:lnTo>
                    <a:pt x="5013" y="5965"/>
                  </a:lnTo>
                  <a:lnTo>
                    <a:pt x="5953" y="5013"/>
                  </a:lnTo>
                  <a:lnTo>
                    <a:pt x="3929" y="2988"/>
                  </a:lnTo>
                  <a:lnTo>
                    <a:pt x="5953" y="953"/>
                  </a:lnTo>
                  <a:lnTo>
                    <a:pt x="5013" y="0"/>
                  </a:lnTo>
                  <a:lnTo>
                    <a:pt x="2977" y="2036"/>
                  </a:lnTo>
                  <a:lnTo>
                    <a:pt x="94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36" name="Google Shape;1436;p32"/>
          <p:cNvSpPr/>
          <p:nvPr/>
        </p:nvSpPr>
        <p:spPr>
          <a:xfrm rot="10800000">
            <a:off x="8940163" y="330318"/>
            <a:ext cx="144696" cy="144734"/>
          </a:xfrm>
          <a:custGeom>
            <a:avLst/>
            <a:gdLst/>
            <a:ahLst/>
            <a:cxnLst/>
            <a:rect l="l" t="t" r="r" b="b"/>
            <a:pathLst>
              <a:path w="3846" h="3847" extrusionOk="0">
                <a:moveTo>
                  <a:pt x="1560" y="1"/>
                </a:moveTo>
                <a:lnTo>
                  <a:pt x="1560" y="1560"/>
                </a:lnTo>
                <a:lnTo>
                  <a:pt x="0" y="1560"/>
                </a:lnTo>
                <a:lnTo>
                  <a:pt x="0" y="2287"/>
                </a:lnTo>
                <a:lnTo>
                  <a:pt x="1560" y="2287"/>
                </a:lnTo>
                <a:lnTo>
                  <a:pt x="1560" y="3846"/>
                </a:lnTo>
                <a:lnTo>
                  <a:pt x="2286" y="3846"/>
                </a:lnTo>
                <a:lnTo>
                  <a:pt x="2286" y="2287"/>
                </a:lnTo>
                <a:lnTo>
                  <a:pt x="3846" y="2287"/>
                </a:lnTo>
                <a:lnTo>
                  <a:pt x="3846" y="1560"/>
                </a:lnTo>
                <a:lnTo>
                  <a:pt x="2286" y="1560"/>
                </a:lnTo>
                <a:lnTo>
                  <a:pt x="22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32"/>
          <p:cNvSpPr/>
          <p:nvPr/>
        </p:nvSpPr>
        <p:spPr>
          <a:xfrm rot="10800000">
            <a:off x="8937310" y="92340"/>
            <a:ext cx="150399" cy="150680"/>
          </a:xfrm>
          <a:custGeom>
            <a:avLst/>
            <a:gdLst/>
            <a:ahLst/>
            <a:cxnLst/>
            <a:rect l="l" t="t" r="r" b="b"/>
            <a:pathLst>
              <a:path w="5883" h="5894" extrusionOk="0">
                <a:moveTo>
                  <a:pt x="1" y="0"/>
                </a:moveTo>
                <a:lnTo>
                  <a:pt x="1" y="5894"/>
                </a:lnTo>
                <a:lnTo>
                  <a:pt x="5882" y="5894"/>
                </a:lnTo>
                <a:lnTo>
                  <a:pt x="588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32"/>
          <p:cNvSpPr/>
          <p:nvPr/>
        </p:nvSpPr>
        <p:spPr>
          <a:xfrm rot="8100000">
            <a:off x="129092" y="2778245"/>
            <a:ext cx="144693" cy="144730"/>
          </a:xfrm>
          <a:custGeom>
            <a:avLst/>
            <a:gdLst/>
            <a:ahLst/>
            <a:cxnLst/>
            <a:rect l="l" t="t" r="r" b="b"/>
            <a:pathLst>
              <a:path w="3846" h="3847" extrusionOk="0">
                <a:moveTo>
                  <a:pt x="1560" y="1"/>
                </a:moveTo>
                <a:lnTo>
                  <a:pt x="1560" y="1560"/>
                </a:lnTo>
                <a:lnTo>
                  <a:pt x="0" y="1560"/>
                </a:lnTo>
                <a:lnTo>
                  <a:pt x="0" y="2287"/>
                </a:lnTo>
                <a:lnTo>
                  <a:pt x="1560" y="2287"/>
                </a:lnTo>
                <a:lnTo>
                  <a:pt x="1560" y="3846"/>
                </a:lnTo>
                <a:lnTo>
                  <a:pt x="2286" y="3846"/>
                </a:lnTo>
                <a:lnTo>
                  <a:pt x="2286" y="2287"/>
                </a:lnTo>
                <a:lnTo>
                  <a:pt x="3846" y="2287"/>
                </a:lnTo>
                <a:lnTo>
                  <a:pt x="3846" y="1560"/>
                </a:lnTo>
                <a:lnTo>
                  <a:pt x="2286" y="1560"/>
                </a:lnTo>
                <a:lnTo>
                  <a:pt x="22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39" name="Google Shape;1439;p32"/>
          <p:cNvGrpSpPr/>
          <p:nvPr/>
        </p:nvGrpSpPr>
        <p:grpSpPr>
          <a:xfrm rot="10800000" flipH="1">
            <a:off x="110847" y="4658453"/>
            <a:ext cx="181204" cy="295450"/>
            <a:chOff x="8814523" y="4301099"/>
            <a:chExt cx="181204" cy="295450"/>
          </a:xfrm>
        </p:grpSpPr>
        <p:sp>
          <p:nvSpPr>
            <p:cNvPr id="1440" name="Google Shape;1440;p32"/>
            <p:cNvSpPr/>
            <p:nvPr/>
          </p:nvSpPr>
          <p:spPr>
            <a:xfrm>
              <a:off x="8814523" y="4429633"/>
              <a:ext cx="44660" cy="37996"/>
            </a:xfrm>
            <a:custGeom>
              <a:avLst/>
              <a:gdLst/>
              <a:ahLst/>
              <a:cxnLst/>
              <a:rect l="l" t="t" r="r" b="b"/>
              <a:pathLst>
                <a:path w="1394" h="1186" extrusionOk="0">
                  <a:moveTo>
                    <a:pt x="792" y="1"/>
                  </a:moveTo>
                  <a:cubicBezTo>
                    <a:pt x="647" y="1"/>
                    <a:pt x="500" y="54"/>
                    <a:pt x="381" y="173"/>
                  </a:cubicBezTo>
                  <a:cubicBezTo>
                    <a:pt x="0" y="554"/>
                    <a:pt x="274" y="1185"/>
                    <a:pt x="798" y="1185"/>
                  </a:cubicBezTo>
                  <a:cubicBezTo>
                    <a:pt x="1131" y="1185"/>
                    <a:pt x="1393" y="923"/>
                    <a:pt x="1393" y="602"/>
                  </a:cubicBezTo>
                  <a:cubicBezTo>
                    <a:pt x="1393" y="238"/>
                    <a:pt x="1097" y="1"/>
                    <a:pt x="79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32"/>
            <p:cNvSpPr/>
            <p:nvPr/>
          </p:nvSpPr>
          <p:spPr>
            <a:xfrm>
              <a:off x="8951067" y="4429633"/>
              <a:ext cx="44660" cy="37996"/>
            </a:xfrm>
            <a:custGeom>
              <a:avLst/>
              <a:gdLst/>
              <a:ahLst/>
              <a:cxnLst/>
              <a:rect l="l" t="t" r="r" b="b"/>
              <a:pathLst>
                <a:path w="1394" h="1186" extrusionOk="0">
                  <a:moveTo>
                    <a:pt x="792" y="1"/>
                  </a:moveTo>
                  <a:cubicBezTo>
                    <a:pt x="647" y="1"/>
                    <a:pt x="500" y="54"/>
                    <a:pt x="381" y="173"/>
                  </a:cubicBezTo>
                  <a:cubicBezTo>
                    <a:pt x="0" y="554"/>
                    <a:pt x="262" y="1185"/>
                    <a:pt x="798" y="1185"/>
                  </a:cubicBezTo>
                  <a:cubicBezTo>
                    <a:pt x="1120" y="1185"/>
                    <a:pt x="1393" y="923"/>
                    <a:pt x="1393" y="602"/>
                  </a:cubicBezTo>
                  <a:cubicBezTo>
                    <a:pt x="1393" y="238"/>
                    <a:pt x="1098" y="1"/>
                    <a:pt x="79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32"/>
            <p:cNvSpPr/>
            <p:nvPr/>
          </p:nvSpPr>
          <p:spPr>
            <a:xfrm>
              <a:off x="8814523" y="4301099"/>
              <a:ext cx="44660" cy="37964"/>
            </a:xfrm>
            <a:custGeom>
              <a:avLst/>
              <a:gdLst/>
              <a:ahLst/>
              <a:cxnLst/>
              <a:rect l="l" t="t" r="r" b="b"/>
              <a:pathLst>
                <a:path w="1394" h="1185" extrusionOk="0">
                  <a:moveTo>
                    <a:pt x="792" y="1"/>
                  </a:moveTo>
                  <a:cubicBezTo>
                    <a:pt x="647" y="1"/>
                    <a:pt x="500" y="54"/>
                    <a:pt x="381" y="173"/>
                  </a:cubicBezTo>
                  <a:cubicBezTo>
                    <a:pt x="0" y="554"/>
                    <a:pt x="274" y="1185"/>
                    <a:pt x="798" y="1185"/>
                  </a:cubicBezTo>
                  <a:cubicBezTo>
                    <a:pt x="1131" y="1185"/>
                    <a:pt x="1393" y="923"/>
                    <a:pt x="1393" y="601"/>
                  </a:cubicBezTo>
                  <a:cubicBezTo>
                    <a:pt x="1393" y="238"/>
                    <a:pt x="1097" y="1"/>
                    <a:pt x="79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32"/>
            <p:cNvSpPr/>
            <p:nvPr/>
          </p:nvSpPr>
          <p:spPr>
            <a:xfrm>
              <a:off x="8951067" y="4301099"/>
              <a:ext cx="44660" cy="37964"/>
            </a:xfrm>
            <a:custGeom>
              <a:avLst/>
              <a:gdLst/>
              <a:ahLst/>
              <a:cxnLst/>
              <a:rect l="l" t="t" r="r" b="b"/>
              <a:pathLst>
                <a:path w="1394" h="1185" extrusionOk="0">
                  <a:moveTo>
                    <a:pt x="792" y="1"/>
                  </a:moveTo>
                  <a:cubicBezTo>
                    <a:pt x="647" y="1"/>
                    <a:pt x="500" y="54"/>
                    <a:pt x="381" y="173"/>
                  </a:cubicBezTo>
                  <a:cubicBezTo>
                    <a:pt x="0" y="554"/>
                    <a:pt x="262" y="1185"/>
                    <a:pt x="798" y="1185"/>
                  </a:cubicBezTo>
                  <a:cubicBezTo>
                    <a:pt x="1120" y="1185"/>
                    <a:pt x="1393" y="923"/>
                    <a:pt x="1393" y="601"/>
                  </a:cubicBezTo>
                  <a:cubicBezTo>
                    <a:pt x="1393" y="238"/>
                    <a:pt x="1098" y="1"/>
                    <a:pt x="79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32"/>
            <p:cNvSpPr/>
            <p:nvPr/>
          </p:nvSpPr>
          <p:spPr>
            <a:xfrm>
              <a:off x="8814523" y="4558328"/>
              <a:ext cx="44660" cy="38221"/>
            </a:xfrm>
            <a:custGeom>
              <a:avLst/>
              <a:gdLst/>
              <a:ahLst/>
              <a:cxnLst/>
              <a:rect l="l" t="t" r="r" b="b"/>
              <a:pathLst>
                <a:path w="1394" h="1193" extrusionOk="0">
                  <a:moveTo>
                    <a:pt x="799" y="0"/>
                  </a:moveTo>
                  <a:cubicBezTo>
                    <a:pt x="652" y="0"/>
                    <a:pt x="502" y="56"/>
                    <a:pt x="381" y="180"/>
                  </a:cubicBezTo>
                  <a:cubicBezTo>
                    <a:pt x="0" y="550"/>
                    <a:pt x="274" y="1193"/>
                    <a:pt x="798" y="1193"/>
                  </a:cubicBezTo>
                  <a:cubicBezTo>
                    <a:pt x="1131" y="1193"/>
                    <a:pt x="1393" y="919"/>
                    <a:pt x="1393" y="597"/>
                  </a:cubicBezTo>
                  <a:cubicBezTo>
                    <a:pt x="1393" y="237"/>
                    <a:pt x="1102" y="0"/>
                    <a:pt x="79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32"/>
            <p:cNvSpPr/>
            <p:nvPr/>
          </p:nvSpPr>
          <p:spPr>
            <a:xfrm>
              <a:off x="8951067" y="4558328"/>
              <a:ext cx="44660" cy="38221"/>
            </a:xfrm>
            <a:custGeom>
              <a:avLst/>
              <a:gdLst/>
              <a:ahLst/>
              <a:cxnLst/>
              <a:rect l="l" t="t" r="r" b="b"/>
              <a:pathLst>
                <a:path w="1394" h="1193" extrusionOk="0">
                  <a:moveTo>
                    <a:pt x="799" y="0"/>
                  </a:moveTo>
                  <a:cubicBezTo>
                    <a:pt x="652" y="0"/>
                    <a:pt x="502" y="56"/>
                    <a:pt x="381" y="180"/>
                  </a:cubicBezTo>
                  <a:cubicBezTo>
                    <a:pt x="0" y="550"/>
                    <a:pt x="262" y="1193"/>
                    <a:pt x="798" y="1193"/>
                  </a:cubicBezTo>
                  <a:cubicBezTo>
                    <a:pt x="1120" y="1193"/>
                    <a:pt x="1393" y="919"/>
                    <a:pt x="1393" y="597"/>
                  </a:cubicBezTo>
                  <a:cubicBezTo>
                    <a:pt x="1393" y="237"/>
                    <a:pt x="1102" y="0"/>
                    <a:pt x="79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46" name="Google Shape;1446;p32"/>
          <p:cNvSpPr/>
          <p:nvPr/>
        </p:nvSpPr>
        <p:spPr>
          <a:xfrm rot="5400000">
            <a:off x="-185674" y="1775254"/>
            <a:ext cx="801739" cy="109250"/>
          </a:xfrm>
          <a:custGeom>
            <a:avLst/>
            <a:gdLst/>
            <a:ahLst/>
            <a:cxnLst/>
            <a:rect l="l" t="t" r="r" b="b"/>
            <a:pathLst>
              <a:path w="18706" h="2549" extrusionOk="0">
                <a:moveTo>
                  <a:pt x="1917" y="1"/>
                </a:moveTo>
                <a:lnTo>
                  <a:pt x="1" y="1941"/>
                </a:lnTo>
                <a:lnTo>
                  <a:pt x="334" y="2275"/>
                </a:lnTo>
                <a:lnTo>
                  <a:pt x="1917" y="667"/>
                </a:lnTo>
                <a:lnTo>
                  <a:pt x="3775" y="2548"/>
                </a:lnTo>
                <a:lnTo>
                  <a:pt x="5644" y="667"/>
                </a:lnTo>
                <a:lnTo>
                  <a:pt x="7502" y="2548"/>
                </a:lnTo>
                <a:lnTo>
                  <a:pt x="9359" y="667"/>
                </a:lnTo>
                <a:lnTo>
                  <a:pt x="11216" y="2548"/>
                </a:lnTo>
                <a:lnTo>
                  <a:pt x="13074" y="667"/>
                </a:lnTo>
                <a:lnTo>
                  <a:pt x="14931" y="2548"/>
                </a:lnTo>
                <a:lnTo>
                  <a:pt x="16788" y="667"/>
                </a:lnTo>
                <a:lnTo>
                  <a:pt x="18372" y="2275"/>
                </a:lnTo>
                <a:lnTo>
                  <a:pt x="18705" y="1941"/>
                </a:lnTo>
                <a:lnTo>
                  <a:pt x="16788" y="1"/>
                </a:lnTo>
                <a:lnTo>
                  <a:pt x="14931" y="1882"/>
                </a:lnTo>
                <a:lnTo>
                  <a:pt x="13074" y="1"/>
                </a:lnTo>
                <a:lnTo>
                  <a:pt x="11216" y="1882"/>
                </a:lnTo>
                <a:lnTo>
                  <a:pt x="9359" y="1"/>
                </a:lnTo>
                <a:lnTo>
                  <a:pt x="7502" y="1882"/>
                </a:lnTo>
                <a:lnTo>
                  <a:pt x="5644" y="1"/>
                </a:lnTo>
                <a:lnTo>
                  <a:pt x="3775" y="1882"/>
                </a:lnTo>
                <a:lnTo>
                  <a:pt x="191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7" name="Google Shape;1447;p32"/>
          <p:cNvSpPr/>
          <p:nvPr/>
        </p:nvSpPr>
        <p:spPr>
          <a:xfrm rot="-5400000" flipH="1">
            <a:off x="8611651" y="2594916"/>
            <a:ext cx="801739" cy="109250"/>
          </a:xfrm>
          <a:custGeom>
            <a:avLst/>
            <a:gdLst/>
            <a:ahLst/>
            <a:cxnLst/>
            <a:rect l="l" t="t" r="r" b="b"/>
            <a:pathLst>
              <a:path w="18706" h="2549" extrusionOk="0">
                <a:moveTo>
                  <a:pt x="1917" y="1"/>
                </a:moveTo>
                <a:lnTo>
                  <a:pt x="1" y="1941"/>
                </a:lnTo>
                <a:lnTo>
                  <a:pt x="334" y="2275"/>
                </a:lnTo>
                <a:lnTo>
                  <a:pt x="1917" y="667"/>
                </a:lnTo>
                <a:lnTo>
                  <a:pt x="3775" y="2548"/>
                </a:lnTo>
                <a:lnTo>
                  <a:pt x="5644" y="667"/>
                </a:lnTo>
                <a:lnTo>
                  <a:pt x="7502" y="2548"/>
                </a:lnTo>
                <a:lnTo>
                  <a:pt x="9359" y="667"/>
                </a:lnTo>
                <a:lnTo>
                  <a:pt x="11216" y="2548"/>
                </a:lnTo>
                <a:lnTo>
                  <a:pt x="13074" y="667"/>
                </a:lnTo>
                <a:lnTo>
                  <a:pt x="14931" y="2548"/>
                </a:lnTo>
                <a:lnTo>
                  <a:pt x="16788" y="667"/>
                </a:lnTo>
                <a:lnTo>
                  <a:pt x="18372" y="2275"/>
                </a:lnTo>
                <a:lnTo>
                  <a:pt x="18705" y="1941"/>
                </a:lnTo>
                <a:lnTo>
                  <a:pt x="16788" y="1"/>
                </a:lnTo>
                <a:lnTo>
                  <a:pt x="14931" y="1882"/>
                </a:lnTo>
                <a:lnTo>
                  <a:pt x="13074" y="1"/>
                </a:lnTo>
                <a:lnTo>
                  <a:pt x="11216" y="1882"/>
                </a:lnTo>
                <a:lnTo>
                  <a:pt x="9359" y="1"/>
                </a:lnTo>
                <a:lnTo>
                  <a:pt x="7502" y="1882"/>
                </a:lnTo>
                <a:lnTo>
                  <a:pt x="5644" y="1"/>
                </a:lnTo>
                <a:lnTo>
                  <a:pt x="3775" y="1882"/>
                </a:lnTo>
                <a:lnTo>
                  <a:pt x="191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32"/>
          <p:cNvSpPr/>
          <p:nvPr/>
        </p:nvSpPr>
        <p:spPr>
          <a:xfrm>
            <a:off x="426550" y="4938854"/>
            <a:ext cx="8379739" cy="204647"/>
          </a:xfrm>
          <a:custGeom>
            <a:avLst/>
            <a:gdLst/>
            <a:ahLst/>
            <a:cxnLst/>
            <a:rect l="l" t="t" r="r" b="b"/>
            <a:pathLst>
              <a:path w="285608" h="27683" extrusionOk="0">
                <a:moveTo>
                  <a:pt x="0" y="0"/>
                </a:moveTo>
                <a:lnTo>
                  <a:pt x="0" y="27682"/>
                </a:lnTo>
                <a:lnTo>
                  <a:pt x="285607" y="27682"/>
                </a:lnTo>
                <a:lnTo>
                  <a:pt x="28560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3 ">
  <p:cSld name="TITLE_ONLY_2_2">
    <p:spTree>
      <p:nvGrpSpPr>
        <p:cNvPr id="1" name="Shape 1963"/>
        <p:cNvGrpSpPr/>
        <p:nvPr/>
      </p:nvGrpSpPr>
      <p:grpSpPr>
        <a:xfrm>
          <a:off x="0" y="0"/>
          <a:ext cx="0" cy="0"/>
          <a:chOff x="0" y="0"/>
          <a:chExt cx="0" cy="0"/>
        </a:xfrm>
      </p:grpSpPr>
      <p:grpSp>
        <p:nvGrpSpPr>
          <p:cNvPr id="1964" name="Google Shape;1964;p47"/>
          <p:cNvGrpSpPr/>
          <p:nvPr/>
        </p:nvGrpSpPr>
        <p:grpSpPr>
          <a:xfrm flipH="1">
            <a:off x="68040" y="2798211"/>
            <a:ext cx="154517" cy="442886"/>
            <a:chOff x="8846561" y="2782361"/>
            <a:chExt cx="154517" cy="442886"/>
          </a:xfrm>
        </p:grpSpPr>
        <p:sp>
          <p:nvSpPr>
            <p:cNvPr id="1965" name="Google Shape;1965;p47"/>
            <p:cNvSpPr/>
            <p:nvPr/>
          </p:nvSpPr>
          <p:spPr>
            <a:xfrm>
              <a:off x="8846561" y="2782361"/>
              <a:ext cx="154517" cy="154132"/>
            </a:xfrm>
            <a:custGeom>
              <a:avLst/>
              <a:gdLst/>
              <a:ahLst/>
              <a:cxnLst/>
              <a:rect l="l" t="t" r="r" b="b"/>
              <a:pathLst>
                <a:path w="4823" h="4811" extrusionOk="0">
                  <a:moveTo>
                    <a:pt x="762" y="1"/>
                  </a:moveTo>
                  <a:lnTo>
                    <a:pt x="0" y="763"/>
                  </a:lnTo>
                  <a:lnTo>
                    <a:pt x="1643" y="2406"/>
                  </a:lnTo>
                  <a:lnTo>
                    <a:pt x="0" y="4049"/>
                  </a:lnTo>
                  <a:lnTo>
                    <a:pt x="762" y="4811"/>
                  </a:lnTo>
                  <a:lnTo>
                    <a:pt x="2417" y="3168"/>
                  </a:lnTo>
                  <a:lnTo>
                    <a:pt x="4060" y="4811"/>
                  </a:lnTo>
                  <a:lnTo>
                    <a:pt x="4822" y="4049"/>
                  </a:lnTo>
                  <a:lnTo>
                    <a:pt x="3179" y="2406"/>
                  </a:lnTo>
                  <a:lnTo>
                    <a:pt x="4822" y="763"/>
                  </a:lnTo>
                  <a:lnTo>
                    <a:pt x="4060" y="1"/>
                  </a:lnTo>
                  <a:lnTo>
                    <a:pt x="2417" y="1644"/>
                  </a:lnTo>
                  <a:lnTo>
                    <a:pt x="76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6" name="Google Shape;1966;p47"/>
            <p:cNvSpPr/>
            <p:nvPr/>
          </p:nvSpPr>
          <p:spPr>
            <a:xfrm>
              <a:off x="8846561" y="3070730"/>
              <a:ext cx="154517" cy="154517"/>
            </a:xfrm>
            <a:custGeom>
              <a:avLst/>
              <a:gdLst/>
              <a:ahLst/>
              <a:cxnLst/>
              <a:rect l="l" t="t" r="r" b="b"/>
              <a:pathLst>
                <a:path w="4823" h="4823" extrusionOk="0">
                  <a:moveTo>
                    <a:pt x="762" y="1"/>
                  </a:moveTo>
                  <a:lnTo>
                    <a:pt x="0" y="763"/>
                  </a:lnTo>
                  <a:lnTo>
                    <a:pt x="1643" y="2406"/>
                  </a:lnTo>
                  <a:lnTo>
                    <a:pt x="0" y="4061"/>
                  </a:lnTo>
                  <a:lnTo>
                    <a:pt x="762" y="4823"/>
                  </a:lnTo>
                  <a:lnTo>
                    <a:pt x="2417" y="3180"/>
                  </a:lnTo>
                  <a:lnTo>
                    <a:pt x="4060" y="4823"/>
                  </a:lnTo>
                  <a:lnTo>
                    <a:pt x="4822" y="4061"/>
                  </a:lnTo>
                  <a:lnTo>
                    <a:pt x="3179" y="2406"/>
                  </a:lnTo>
                  <a:lnTo>
                    <a:pt x="4822" y="763"/>
                  </a:lnTo>
                  <a:lnTo>
                    <a:pt x="4060" y="1"/>
                  </a:lnTo>
                  <a:lnTo>
                    <a:pt x="2417" y="1644"/>
                  </a:lnTo>
                  <a:lnTo>
                    <a:pt x="76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67" name="Google Shape;1967;p47"/>
          <p:cNvGrpSpPr/>
          <p:nvPr/>
        </p:nvGrpSpPr>
        <p:grpSpPr>
          <a:xfrm flipH="1">
            <a:off x="54697" y="4316949"/>
            <a:ext cx="181204" cy="295450"/>
            <a:chOff x="8814523" y="4301099"/>
            <a:chExt cx="181204" cy="295450"/>
          </a:xfrm>
        </p:grpSpPr>
        <p:sp>
          <p:nvSpPr>
            <p:cNvPr id="1968" name="Google Shape;1968;p47"/>
            <p:cNvSpPr/>
            <p:nvPr/>
          </p:nvSpPr>
          <p:spPr>
            <a:xfrm>
              <a:off x="8814523" y="4429633"/>
              <a:ext cx="44660" cy="37996"/>
            </a:xfrm>
            <a:custGeom>
              <a:avLst/>
              <a:gdLst/>
              <a:ahLst/>
              <a:cxnLst/>
              <a:rect l="l" t="t" r="r" b="b"/>
              <a:pathLst>
                <a:path w="1394" h="1186" extrusionOk="0">
                  <a:moveTo>
                    <a:pt x="792" y="1"/>
                  </a:moveTo>
                  <a:cubicBezTo>
                    <a:pt x="647" y="1"/>
                    <a:pt x="500" y="54"/>
                    <a:pt x="381" y="173"/>
                  </a:cubicBezTo>
                  <a:cubicBezTo>
                    <a:pt x="0" y="554"/>
                    <a:pt x="274" y="1185"/>
                    <a:pt x="798" y="1185"/>
                  </a:cubicBezTo>
                  <a:cubicBezTo>
                    <a:pt x="1131" y="1185"/>
                    <a:pt x="1393" y="923"/>
                    <a:pt x="1393" y="602"/>
                  </a:cubicBezTo>
                  <a:cubicBezTo>
                    <a:pt x="1393" y="238"/>
                    <a:pt x="1097"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9" name="Google Shape;1969;p47"/>
            <p:cNvSpPr/>
            <p:nvPr/>
          </p:nvSpPr>
          <p:spPr>
            <a:xfrm>
              <a:off x="8951067" y="4429633"/>
              <a:ext cx="44660" cy="37996"/>
            </a:xfrm>
            <a:custGeom>
              <a:avLst/>
              <a:gdLst/>
              <a:ahLst/>
              <a:cxnLst/>
              <a:rect l="l" t="t" r="r" b="b"/>
              <a:pathLst>
                <a:path w="1394" h="1186" extrusionOk="0">
                  <a:moveTo>
                    <a:pt x="792" y="1"/>
                  </a:moveTo>
                  <a:cubicBezTo>
                    <a:pt x="647" y="1"/>
                    <a:pt x="500" y="54"/>
                    <a:pt x="381" y="173"/>
                  </a:cubicBezTo>
                  <a:cubicBezTo>
                    <a:pt x="0" y="554"/>
                    <a:pt x="262" y="1185"/>
                    <a:pt x="798" y="1185"/>
                  </a:cubicBezTo>
                  <a:cubicBezTo>
                    <a:pt x="1120" y="1185"/>
                    <a:pt x="1393" y="923"/>
                    <a:pt x="1393" y="602"/>
                  </a:cubicBezTo>
                  <a:cubicBezTo>
                    <a:pt x="1393" y="238"/>
                    <a:pt x="1098"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0" name="Google Shape;1970;p47"/>
            <p:cNvSpPr/>
            <p:nvPr/>
          </p:nvSpPr>
          <p:spPr>
            <a:xfrm>
              <a:off x="8814523" y="4301099"/>
              <a:ext cx="44660" cy="37964"/>
            </a:xfrm>
            <a:custGeom>
              <a:avLst/>
              <a:gdLst/>
              <a:ahLst/>
              <a:cxnLst/>
              <a:rect l="l" t="t" r="r" b="b"/>
              <a:pathLst>
                <a:path w="1394" h="1185" extrusionOk="0">
                  <a:moveTo>
                    <a:pt x="792" y="1"/>
                  </a:moveTo>
                  <a:cubicBezTo>
                    <a:pt x="647" y="1"/>
                    <a:pt x="500" y="54"/>
                    <a:pt x="381" y="173"/>
                  </a:cubicBezTo>
                  <a:cubicBezTo>
                    <a:pt x="0" y="554"/>
                    <a:pt x="274" y="1185"/>
                    <a:pt x="798" y="1185"/>
                  </a:cubicBezTo>
                  <a:cubicBezTo>
                    <a:pt x="1131" y="1185"/>
                    <a:pt x="1393" y="923"/>
                    <a:pt x="1393" y="601"/>
                  </a:cubicBezTo>
                  <a:cubicBezTo>
                    <a:pt x="1393" y="238"/>
                    <a:pt x="1097"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1" name="Google Shape;1971;p47"/>
            <p:cNvSpPr/>
            <p:nvPr/>
          </p:nvSpPr>
          <p:spPr>
            <a:xfrm>
              <a:off x="8951067" y="4301099"/>
              <a:ext cx="44660" cy="37964"/>
            </a:xfrm>
            <a:custGeom>
              <a:avLst/>
              <a:gdLst/>
              <a:ahLst/>
              <a:cxnLst/>
              <a:rect l="l" t="t" r="r" b="b"/>
              <a:pathLst>
                <a:path w="1394" h="1185" extrusionOk="0">
                  <a:moveTo>
                    <a:pt x="792" y="1"/>
                  </a:moveTo>
                  <a:cubicBezTo>
                    <a:pt x="647" y="1"/>
                    <a:pt x="500" y="54"/>
                    <a:pt x="381" y="173"/>
                  </a:cubicBezTo>
                  <a:cubicBezTo>
                    <a:pt x="0" y="554"/>
                    <a:pt x="262" y="1185"/>
                    <a:pt x="798" y="1185"/>
                  </a:cubicBezTo>
                  <a:cubicBezTo>
                    <a:pt x="1120" y="1185"/>
                    <a:pt x="1393" y="923"/>
                    <a:pt x="1393" y="601"/>
                  </a:cubicBezTo>
                  <a:cubicBezTo>
                    <a:pt x="1393" y="238"/>
                    <a:pt x="1098"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2" name="Google Shape;1972;p47"/>
            <p:cNvSpPr/>
            <p:nvPr/>
          </p:nvSpPr>
          <p:spPr>
            <a:xfrm>
              <a:off x="8814523" y="4558328"/>
              <a:ext cx="44660" cy="38221"/>
            </a:xfrm>
            <a:custGeom>
              <a:avLst/>
              <a:gdLst/>
              <a:ahLst/>
              <a:cxnLst/>
              <a:rect l="l" t="t" r="r" b="b"/>
              <a:pathLst>
                <a:path w="1394" h="1193" extrusionOk="0">
                  <a:moveTo>
                    <a:pt x="799" y="0"/>
                  </a:moveTo>
                  <a:cubicBezTo>
                    <a:pt x="652" y="0"/>
                    <a:pt x="502" y="56"/>
                    <a:pt x="381" y="180"/>
                  </a:cubicBezTo>
                  <a:cubicBezTo>
                    <a:pt x="0" y="550"/>
                    <a:pt x="274" y="1193"/>
                    <a:pt x="798" y="1193"/>
                  </a:cubicBezTo>
                  <a:cubicBezTo>
                    <a:pt x="1131" y="1193"/>
                    <a:pt x="1393" y="919"/>
                    <a:pt x="1393" y="597"/>
                  </a:cubicBezTo>
                  <a:cubicBezTo>
                    <a:pt x="1393" y="237"/>
                    <a:pt x="1102" y="0"/>
                    <a:pt x="79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3" name="Google Shape;1973;p47"/>
            <p:cNvSpPr/>
            <p:nvPr/>
          </p:nvSpPr>
          <p:spPr>
            <a:xfrm>
              <a:off x="8951067" y="4558328"/>
              <a:ext cx="44660" cy="38221"/>
            </a:xfrm>
            <a:custGeom>
              <a:avLst/>
              <a:gdLst/>
              <a:ahLst/>
              <a:cxnLst/>
              <a:rect l="l" t="t" r="r" b="b"/>
              <a:pathLst>
                <a:path w="1394" h="1193" extrusionOk="0">
                  <a:moveTo>
                    <a:pt x="799" y="0"/>
                  </a:moveTo>
                  <a:cubicBezTo>
                    <a:pt x="652" y="0"/>
                    <a:pt x="502" y="56"/>
                    <a:pt x="381" y="180"/>
                  </a:cubicBezTo>
                  <a:cubicBezTo>
                    <a:pt x="0" y="550"/>
                    <a:pt x="262" y="1193"/>
                    <a:pt x="798" y="1193"/>
                  </a:cubicBezTo>
                  <a:cubicBezTo>
                    <a:pt x="1120" y="1193"/>
                    <a:pt x="1393" y="919"/>
                    <a:pt x="1393" y="597"/>
                  </a:cubicBezTo>
                  <a:cubicBezTo>
                    <a:pt x="1393" y="237"/>
                    <a:pt x="1102" y="0"/>
                    <a:pt x="79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74" name="Google Shape;1974;p47"/>
          <p:cNvSpPr/>
          <p:nvPr/>
        </p:nvSpPr>
        <p:spPr>
          <a:xfrm flipH="1">
            <a:off x="8904733" y="230154"/>
            <a:ext cx="188594" cy="188947"/>
          </a:xfrm>
          <a:custGeom>
            <a:avLst/>
            <a:gdLst/>
            <a:ahLst/>
            <a:cxnLst/>
            <a:rect l="l" t="t" r="r" b="b"/>
            <a:pathLst>
              <a:path w="5883" h="5894" extrusionOk="0">
                <a:moveTo>
                  <a:pt x="1" y="0"/>
                </a:moveTo>
                <a:lnTo>
                  <a:pt x="1" y="5894"/>
                </a:lnTo>
                <a:lnTo>
                  <a:pt x="5882" y="5894"/>
                </a:lnTo>
                <a:lnTo>
                  <a:pt x="588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75" name="Google Shape;1975;p47"/>
          <p:cNvGrpSpPr/>
          <p:nvPr/>
        </p:nvGrpSpPr>
        <p:grpSpPr>
          <a:xfrm flipH="1">
            <a:off x="8903595" y="1099618"/>
            <a:ext cx="190870" cy="548151"/>
            <a:chOff x="179009" y="2072968"/>
            <a:chExt cx="190870" cy="548151"/>
          </a:xfrm>
        </p:grpSpPr>
        <p:sp>
          <p:nvSpPr>
            <p:cNvPr id="1976" name="Google Shape;1976;p47"/>
            <p:cNvSpPr/>
            <p:nvPr/>
          </p:nvSpPr>
          <p:spPr>
            <a:xfrm>
              <a:off x="179009" y="2072968"/>
              <a:ext cx="190870" cy="190870"/>
            </a:xfrm>
            <a:custGeom>
              <a:avLst/>
              <a:gdLst/>
              <a:ahLst/>
              <a:cxnLst/>
              <a:rect l="l" t="t" r="r" b="b"/>
              <a:pathLst>
                <a:path w="5954" h="5954" extrusionOk="0">
                  <a:moveTo>
                    <a:pt x="941" y="1"/>
                  </a:moveTo>
                  <a:lnTo>
                    <a:pt x="0" y="953"/>
                  </a:lnTo>
                  <a:lnTo>
                    <a:pt x="2036" y="2977"/>
                  </a:lnTo>
                  <a:lnTo>
                    <a:pt x="0" y="5013"/>
                  </a:lnTo>
                  <a:lnTo>
                    <a:pt x="941" y="5954"/>
                  </a:lnTo>
                  <a:lnTo>
                    <a:pt x="2977" y="3930"/>
                  </a:lnTo>
                  <a:lnTo>
                    <a:pt x="5013" y="5954"/>
                  </a:lnTo>
                  <a:lnTo>
                    <a:pt x="5953" y="5013"/>
                  </a:lnTo>
                  <a:lnTo>
                    <a:pt x="3929" y="2977"/>
                  </a:lnTo>
                  <a:lnTo>
                    <a:pt x="5953" y="953"/>
                  </a:lnTo>
                  <a:lnTo>
                    <a:pt x="5013" y="1"/>
                  </a:lnTo>
                  <a:lnTo>
                    <a:pt x="2977" y="2037"/>
                  </a:lnTo>
                  <a:lnTo>
                    <a:pt x="94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7" name="Google Shape;1977;p47"/>
            <p:cNvSpPr/>
            <p:nvPr/>
          </p:nvSpPr>
          <p:spPr>
            <a:xfrm>
              <a:off x="179009" y="2429864"/>
              <a:ext cx="190870" cy="191255"/>
            </a:xfrm>
            <a:custGeom>
              <a:avLst/>
              <a:gdLst/>
              <a:ahLst/>
              <a:cxnLst/>
              <a:rect l="l" t="t" r="r" b="b"/>
              <a:pathLst>
                <a:path w="5954" h="5966" extrusionOk="0">
                  <a:moveTo>
                    <a:pt x="941" y="0"/>
                  </a:moveTo>
                  <a:lnTo>
                    <a:pt x="0" y="953"/>
                  </a:lnTo>
                  <a:lnTo>
                    <a:pt x="2036" y="2988"/>
                  </a:lnTo>
                  <a:lnTo>
                    <a:pt x="0" y="5013"/>
                  </a:lnTo>
                  <a:lnTo>
                    <a:pt x="941" y="5965"/>
                  </a:lnTo>
                  <a:lnTo>
                    <a:pt x="2977" y="3929"/>
                  </a:lnTo>
                  <a:lnTo>
                    <a:pt x="5013" y="5965"/>
                  </a:lnTo>
                  <a:lnTo>
                    <a:pt x="5953" y="5013"/>
                  </a:lnTo>
                  <a:lnTo>
                    <a:pt x="3929" y="2988"/>
                  </a:lnTo>
                  <a:lnTo>
                    <a:pt x="5953" y="953"/>
                  </a:lnTo>
                  <a:lnTo>
                    <a:pt x="5013" y="0"/>
                  </a:lnTo>
                  <a:lnTo>
                    <a:pt x="2977" y="2036"/>
                  </a:lnTo>
                  <a:lnTo>
                    <a:pt x="94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78" name="Google Shape;1978;p47"/>
          <p:cNvSpPr/>
          <p:nvPr/>
        </p:nvSpPr>
        <p:spPr>
          <a:xfrm rot="10800000" flipH="1">
            <a:off x="8853724" y="3120565"/>
            <a:ext cx="290606" cy="2022935"/>
          </a:xfrm>
          <a:custGeom>
            <a:avLst/>
            <a:gdLst/>
            <a:ahLst/>
            <a:cxnLst/>
            <a:rect l="l" t="t" r="r" b="b"/>
            <a:pathLst>
              <a:path w="285608" h="27683" extrusionOk="0">
                <a:moveTo>
                  <a:pt x="0" y="0"/>
                </a:moveTo>
                <a:lnTo>
                  <a:pt x="0" y="27682"/>
                </a:lnTo>
                <a:lnTo>
                  <a:pt x="285607" y="27682"/>
                </a:lnTo>
                <a:lnTo>
                  <a:pt x="28560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9" name="Google Shape;1979;p47"/>
          <p:cNvSpPr/>
          <p:nvPr/>
        </p:nvSpPr>
        <p:spPr>
          <a:xfrm rot="10800000" flipH="1">
            <a:off x="-4" y="-10"/>
            <a:ext cx="290606" cy="2022935"/>
          </a:xfrm>
          <a:custGeom>
            <a:avLst/>
            <a:gdLst/>
            <a:ahLst/>
            <a:cxnLst/>
            <a:rect l="l" t="t" r="r" b="b"/>
            <a:pathLst>
              <a:path w="285608" h="27683" extrusionOk="0">
                <a:moveTo>
                  <a:pt x="0" y="0"/>
                </a:moveTo>
                <a:lnTo>
                  <a:pt x="0" y="27682"/>
                </a:lnTo>
                <a:lnTo>
                  <a:pt x="285607" y="27682"/>
                </a:lnTo>
                <a:lnTo>
                  <a:pt x="28560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0" name="Google Shape;1980;p47"/>
          <p:cNvSpPr txBox="1">
            <a:spLocks noGrp="1"/>
          </p:cNvSpPr>
          <p:nvPr>
            <p:ph type="title"/>
          </p:nvPr>
        </p:nvSpPr>
        <p:spPr>
          <a:xfrm>
            <a:off x="713225" y="539500"/>
            <a:ext cx="771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title and description 1 ">
  <p:cSld name="Section title and description 1 ">
    <p:spTree>
      <p:nvGrpSpPr>
        <p:cNvPr id="1" name="Shape 2136"/>
        <p:cNvGrpSpPr/>
        <p:nvPr/>
      </p:nvGrpSpPr>
      <p:grpSpPr>
        <a:xfrm>
          <a:off x="0" y="0"/>
          <a:ext cx="0" cy="0"/>
          <a:chOff x="0" y="0"/>
          <a:chExt cx="0" cy="0"/>
        </a:xfrm>
      </p:grpSpPr>
      <p:sp>
        <p:nvSpPr>
          <p:cNvPr id="2137" name="Google Shape;2137;p52"/>
          <p:cNvSpPr/>
          <p:nvPr/>
        </p:nvSpPr>
        <p:spPr>
          <a:xfrm>
            <a:off x="-3000" y="325"/>
            <a:ext cx="2608717" cy="5143367"/>
          </a:xfrm>
          <a:custGeom>
            <a:avLst/>
            <a:gdLst/>
            <a:ahLst/>
            <a:cxnLst/>
            <a:rect l="l" t="t" r="r" b="b"/>
            <a:pathLst>
              <a:path w="39589" h="128040" extrusionOk="0">
                <a:moveTo>
                  <a:pt x="0" y="0"/>
                </a:moveTo>
                <a:lnTo>
                  <a:pt x="0" y="128040"/>
                </a:lnTo>
                <a:lnTo>
                  <a:pt x="39588" y="128040"/>
                </a:lnTo>
                <a:lnTo>
                  <a:pt x="3958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8" name="Google Shape;2138;p52"/>
          <p:cNvSpPr/>
          <p:nvPr/>
        </p:nvSpPr>
        <p:spPr>
          <a:xfrm>
            <a:off x="191875" y="1216900"/>
            <a:ext cx="2942151" cy="3098613"/>
          </a:xfrm>
          <a:custGeom>
            <a:avLst/>
            <a:gdLst/>
            <a:ahLst/>
            <a:cxnLst/>
            <a:rect l="l" t="t" r="r" b="b"/>
            <a:pathLst>
              <a:path w="83094" h="83095" extrusionOk="0">
                <a:moveTo>
                  <a:pt x="0" y="1"/>
                </a:moveTo>
                <a:lnTo>
                  <a:pt x="0" y="83094"/>
                </a:lnTo>
                <a:lnTo>
                  <a:pt x="83094" y="83094"/>
                </a:lnTo>
                <a:lnTo>
                  <a:pt x="8309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9" name="Google Shape;2139;p52"/>
          <p:cNvSpPr/>
          <p:nvPr/>
        </p:nvSpPr>
        <p:spPr>
          <a:xfrm>
            <a:off x="358588" y="1392549"/>
            <a:ext cx="2608736" cy="2747328"/>
          </a:xfrm>
          <a:custGeom>
            <a:avLst/>
            <a:gdLst/>
            <a:ahLst/>
            <a:cxnLst/>
            <a:rect l="l" t="t" r="r" b="b"/>
            <a:pathLst>
              <a:path w="83094" h="83095" extrusionOk="0">
                <a:moveTo>
                  <a:pt x="0" y="1"/>
                </a:moveTo>
                <a:lnTo>
                  <a:pt x="0" y="83094"/>
                </a:lnTo>
                <a:lnTo>
                  <a:pt x="83094" y="83094"/>
                </a:lnTo>
                <a:lnTo>
                  <a:pt x="8309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40" name="Google Shape;2140;p52"/>
          <p:cNvGrpSpPr/>
          <p:nvPr/>
        </p:nvGrpSpPr>
        <p:grpSpPr>
          <a:xfrm>
            <a:off x="2703986" y="3553936"/>
            <a:ext cx="154517" cy="442886"/>
            <a:chOff x="8846561" y="2782361"/>
            <a:chExt cx="154517" cy="442886"/>
          </a:xfrm>
        </p:grpSpPr>
        <p:sp>
          <p:nvSpPr>
            <p:cNvPr id="2141" name="Google Shape;2141;p52"/>
            <p:cNvSpPr/>
            <p:nvPr/>
          </p:nvSpPr>
          <p:spPr>
            <a:xfrm>
              <a:off x="8846561" y="2782361"/>
              <a:ext cx="154517" cy="154132"/>
            </a:xfrm>
            <a:custGeom>
              <a:avLst/>
              <a:gdLst/>
              <a:ahLst/>
              <a:cxnLst/>
              <a:rect l="l" t="t" r="r" b="b"/>
              <a:pathLst>
                <a:path w="4823" h="4811" extrusionOk="0">
                  <a:moveTo>
                    <a:pt x="762" y="1"/>
                  </a:moveTo>
                  <a:lnTo>
                    <a:pt x="0" y="763"/>
                  </a:lnTo>
                  <a:lnTo>
                    <a:pt x="1643" y="2406"/>
                  </a:lnTo>
                  <a:lnTo>
                    <a:pt x="0" y="4049"/>
                  </a:lnTo>
                  <a:lnTo>
                    <a:pt x="762" y="4811"/>
                  </a:lnTo>
                  <a:lnTo>
                    <a:pt x="2417" y="3168"/>
                  </a:lnTo>
                  <a:lnTo>
                    <a:pt x="4060" y="4811"/>
                  </a:lnTo>
                  <a:lnTo>
                    <a:pt x="4822" y="4049"/>
                  </a:lnTo>
                  <a:lnTo>
                    <a:pt x="3179" y="2406"/>
                  </a:lnTo>
                  <a:lnTo>
                    <a:pt x="4822" y="763"/>
                  </a:lnTo>
                  <a:lnTo>
                    <a:pt x="4060" y="1"/>
                  </a:lnTo>
                  <a:lnTo>
                    <a:pt x="2417" y="1644"/>
                  </a:lnTo>
                  <a:lnTo>
                    <a:pt x="76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2" name="Google Shape;2142;p52"/>
            <p:cNvSpPr/>
            <p:nvPr/>
          </p:nvSpPr>
          <p:spPr>
            <a:xfrm>
              <a:off x="8846561" y="3070730"/>
              <a:ext cx="154517" cy="154517"/>
            </a:xfrm>
            <a:custGeom>
              <a:avLst/>
              <a:gdLst/>
              <a:ahLst/>
              <a:cxnLst/>
              <a:rect l="l" t="t" r="r" b="b"/>
              <a:pathLst>
                <a:path w="4823" h="4823" extrusionOk="0">
                  <a:moveTo>
                    <a:pt x="762" y="1"/>
                  </a:moveTo>
                  <a:lnTo>
                    <a:pt x="0" y="763"/>
                  </a:lnTo>
                  <a:lnTo>
                    <a:pt x="1643" y="2406"/>
                  </a:lnTo>
                  <a:lnTo>
                    <a:pt x="0" y="4061"/>
                  </a:lnTo>
                  <a:lnTo>
                    <a:pt x="762" y="4823"/>
                  </a:lnTo>
                  <a:lnTo>
                    <a:pt x="2417" y="3180"/>
                  </a:lnTo>
                  <a:lnTo>
                    <a:pt x="4060" y="4823"/>
                  </a:lnTo>
                  <a:lnTo>
                    <a:pt x="4822" y="4061"/>
                  </a:lnTo>
                  <a:lnTo>
                    <a:pt x="3179" y="2406"/>
                  </a:lnTo>
                  <a:lnTo>
                    <a:pt x="4822" y="763"/>
                  </a:lnTo>
                  <a:lnTo>
                    <a:pt x="4060" y="1"/>
                  </a:lnTo>
                  <a:lnTo>
                    <a:pt x="2417" y="1644"/>
                  </a:lnTo>
                  <a:lnTo>
                    <a:pt x="76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43" name="Google Shape;2143;p52"/>
          <p:cNvSpPr/>
          <p:nvPr/>
        </p:nvSpPr>
        <p:spPr>
          <a:xfrm rot="10800000" flipH="1">
            <a:off x="492791" y="1626815"/>
            <a:ext cx="152595" cy="152627"/>
          </a:xfrm>
          <a:custGeom>
            <a:avLst/>
            <a:gdLst/>
            <a:ahLst/>
            <a:cxnLst/>
            <a:rect l="l" t="t" r="r" b="b"/>
            <a:pathLst>
              <a:path w="4763" h="4764" extrusionOk="0">
                <a:moveTo>
                  <a:pt x="0" y="1"/>
                </a:moveTo>
                <a:lnTo>
                  <a:pt x="0" y="4763"/>
                </a:lnTo>
                <a:lnTo>
                  <a:pt x="4763" y="4763"/>
                </a:lnTo>
                <a:lnTo>
                  <a:pt x="476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44" name="Google Shape;2144;p52"/>
          <p:cNvGrpSpPr/>
          <p:nvPr/>
        </p:nvGrpSpPr>
        <p:grpSpPr>
          <a:xfrm rot="10800000" flipH="1">
            <a:off x="478486" y="1920939"/>
            <a:ext cx="181204" cy="295450"/>
            <a:chOff x="8814523" y="4301099"/>
            <a:chExt cx="181204" cy="295450"/>
          </a:xfrm>
        </p:grpSpPr>
        <p:sp>
          <p:nvSpPr>
            <p:cNvPr id="2145" name="Google Shape;2145;p52"/>
            <p:cNvSpPr/>
            <p:nvPr/>
          </p:nvSpPr>
          <p:spPr>
            <a:xfrm>
              <a:off x="8814523" y="4429633"/>
              <a:ext cx="44660" cy="37996"/>
            </a:xfrm>
            <a:custGeom>
              <a:avLst/>
              <a:gdLst/>
              <a:ahLst/>
              <a:cxnLst/>
              <a:rect l="l" t="t" r="r" b="b"/>
              <a:pathLst>
                <a:path w="1394" h="1186" extrusionOk="0">
                  <a:moveTo>
                    <a:pt x="792" y="1"/>
                  </a:moveTo>
                  <a:cubicBezTo>
                    <a:pt x="647" y="1"/>
                    <a:pt x="500" y="54"/>
                    <a:pt x="381" y="173"/>
                  </a:cubicBezTo>
                  <a:cubicBezTo>
                    <a:pt x="0" y="554"/>
                    <a:pt x="274" y="1185"/>
                    <a:pt x="798" y="1185"/>
                  </a:cubicBezTo>
                  <a:cubicBezTo>
                    <a:pt x="1131" y="1185"/>
                    <a:pt x="1393" y="923"/>
                    <a:pt x="1393" y="602"/>
                  </a:cubicBezTo>
                  <a:cubicBezTo>
                    <a:pt x="1393" y="238"/>
                    <a:pt x="1097"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6" name="Google Shape;2146;p52"/>
            <p:cNvSpPr/>
            <p:nvPr/>
          </p:nvSpPr>
          <p:spPr>
            <a:xfrm>
              <a:off x="8951067" y="4429633"/>
              <a:ext cx="44660" cy="37996"/>
            </a:xfrm>
            <a:custGeom>
              <a:avLst/>
              <a:gdLst/>
              <a:ahLst/>
              <a:cxnLst/>
              <a:rect l="l" t="t" r="r" b="b"/>
              <a:pathLst>
                <a:path w="1394" h="1186" extrusionOk="0">
                  <a:moveTo>
                    <a:pt x="792" y="1"/>
                  </a:moveTo>
                  <a:cubicBezTo>
                    <a:pt x="647" y="1"/>
                    <a:pt x="500" y="54"/>
                    <a:pt x="381" y="173"/>
                  </a:cubicBezTo>
                  <a:cubicBezTo>
                    <a:pt x="0" y="554"/>
                    <a:pt x="262" y="1185"/>
                    <a:pt x="798" y="1185"/>
                  </a:cubicBezTo>
                  <a:cubicBezTo>
                    <a:pt x="1120" y="1185"/>
                    <a:pt x="1393" y="923"/>
                    <a:pt x="1393" y="602"/>
                  </a:cubicBezTo>
                  <a:cubicBezTo>
                    <a:pt x="1393" y="238"/>
                    <a:pt x="1098"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7" name="Google Shape;2147;p52"/>
            <p:cNvSpPr/>
            <p:nvPr/>
          </p:nvSpPr>
          <p:spPr>
            <a:xfrm>
              <a:off x="8814523" y="4301099"/>
              <a:ext cx="44660" cy="37964"/>
            </a:xfrm>
            <a:custGeom>
              <a:avLst/>
              <a:gdLst/>
              <a:ahLst/>
              <a:cxnLst/>
              <a:rect l="l" t="t" r="r" b="b"/>
              <a:pathLst>
                <a:path w="1394" h="1185" extrusionOk="0">
                  <a:moveTo>
                    <a:pt x="792" y="1"/>
                  </a:moveTo>
                  <a:cubicBezTo>
                    <a:pt x="647" y="1"/>
                    <a:pt x="500" y="54"/>
                    <a:pt x="381" y="173"/>
                  </a:cubicBezTo>
                  <a:cubicBezTo>
                    <a:pt x="0" y="554"/>
                    <a:pt x="274" y="1185"/>
                    <a:pt x="798" y="1185"/>
                  </a:cubicBezTo>
                  <a:cubicBezTo>
                    <a:pt x="1131" y="1185"/>
                    <a:pt x="1393" y="923"/>
                    <a:pt x="1393" y="601"/>
                  </a:cubicBezTo>
                  <a:cubicBezTo>
                    <a:pt x="1393" y="238"/>
                    <a:pt x="1097"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8" name="Google Shape;2148;p52"/>
            <p:cNvSpPr/>
            <p:nvPr/>
          </p:nvSpPr>
          <p:spPr>
            <a:xfrm>
              <a:off x="8951067" y="4301099"/>
              <a:ext cx="44660" cy="37964"/>
            </a:xfrm>
            <a:custGeom>
              <a:avLst/>
              <a:gdLst/>
              <a:ahLst/>
              <a:cxnLst/>
              <a:rect l="l" t="t" r="r" b="b"/>
              <a:pathLst>
                <a:path w="1394" h="1185" extrusionOk="0">
                  <a:moveTo>
                    <a:pt x="792" y="1"/>
                  </a:moveTo>
                  <a:cubicBezTo>
                    <a:pt x="647" y="1"/>
                    <a:pt x="500" y="54"/>
                    <a:pt x="381" y="173"/>
                  </a:cubicBezTo>
                  <a:cubicBezTo>
                    <a:pt x="0" y="554"/>
                    <a:pt x="262" y="1185"/>
                    <a:pt x="798" y="1185"/>
                  </a:cubicBezTo>
                  <a:cubicBezTo>
                    <a:pt x="1120" y="1185"/>
                    <a:pt x="1393" y="923"/>
                    <a:pt x="1393" y="601"/>
                  </a:cubicBezTo>
                  <a:cubicBezTo>
                    <a:pt x="1393" y="238"/>
                    <a:pt x="1098" y="1"/>
                    <a:pt x="7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9" name="Google Shape;2149;p52"/>
            <p:cNvSpPr/>
            <p:nvPr/>
          </p:nvSpPr>
          <p:spPr>
            <a:xfrm>
              <a:off x="8814523" y="4558328"/>
              <a:ext cx="44660" cy="38221"/>
            </a:xfrm>
            <a:custGeom>
              <a:avLst/>
              <a:gdLst/>
              <a:ahLst/>
              <a:cxnLst/>
              <a:rect l="l" t="t" r="r" b="b"/>
              <a:pathLst>
                <a:path w="1394" h="1193" extrusionOk="0">
                  <a:moveTo>
                    <a:pt x="799" y="0"/>
                  </a:moveTo>
                  <a:cubicBezTo>
                    <a:pt x="652" y="0"/>
                    <a:pt x="502" y="56"/>
                    <a:pt x="381" y="180"/>
                  </a:cubicBezTo>
                  <a:cubicBezTo>
                    <a:pt x="0" y="550"/>
                    <a:pt x="274" y="1193"/>
                    <a:pt x="798" y="1193"/>
                  </a:cubicBezTo>
                  <a:cubicBezTo>
                    <a:pt x="1131" y="1193"/>
                    <a:pt x="1393" y="919"/>
                    <a:pt x="1393" y="597"/>
                  </a:cubicBezTo>
                  <a:cubicBezTo>
                    <a:pt x="1393" y="237"/>
                    <a:pt x="1102" y="0"/>
                    <a:pt x="79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0" name="Google Shape;2150;p52"/>
            <p:cNvSpPr/>
            <p:nvPr/>
          </p:nvSpPr>
          <p:spPr>
            <a:xfrm>
              <a:off x="8951067" y="4558328"/>
              <a:ext cx="44660" cy="38221"/>
            </a:xfrm>
            <a:custGeom>
              <a:avLst/>
              <a:gdLst/>
              <a:ahLst/>
              <a:cxnLst/>
              <a:rect l="l" t="t" r="r" b="b"/>
              <a:pathLst>
                <a:path w="1394" h="1193" extrusionOk="0">
                  <a:moveTo>
                    <a:pt x="799" y="0"/>
                  </a:moveTo>
                  <a:cubicBezTo>
                    <a:pt x="652" y="0"/>
                    <a:pt x="502" y="56"/>
                    <a:pt x="381" y="180"/>
                  </a:cubicBezTo>
                  <a:cubicBezTo>
                    <a:pt x="0" y="550"/>
                    <a:pt x="262" y="1193"/>
                    <a:pt x="798" y="1193"/>
                  </a:cubicBezTo>
                  <a:cubicBezTo>
                    <a:pt x="1120" y="1193"/>
                    <a:pt x="1393" y="919"/>
                    <a:pt x="1393" y="597"/>
                  </a:cubicBezTo>
                  <a:cubicBezTo>
                    <a:pt x="1393" y="237"/>
                    <a:pt x="1102" y="0"/>
                    <a:pt x="79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51" name="Google Shape;2151;p52"/>
          <p:cNvGrpSpPr/>
          <p:nvPr/>
        </p:nvGrpSpPr>
        <p:grpSpPr>
          <a:xfrm flipH="1">
            <a:off x="8430930" y="164768"/>
            <a:ext cx="588555" cy="677357"/>
            <a:chOff x="8369505" y="4354255"/>
            <a:chExt cx="588555" cy="677357"/>
          </a:xfrm>
        </p:grpSpPr>
        <p:sp>
          <p:nvSpPr>
            <p:cNvPr id="2152" name="Google Shape;2152;p52"/>
            <p:cNvSpPr/>
            <p:nvPr/>
          </p:nvSpPr>
          <p:spPr>
            <a:xfrm>
              <a:off x="8881800" y="4888380"/>
              <a:ext cx="38162" cy="32687"/>
            </a:xfrm>
            <a:custGeom>
              <a:avLst/>
              <a:gdLst/>
              <a:ahLst/>
              <a:cxnLst/>
              <a:rect l="l" t="t" r="r" b="b"/>
              <a:pathLst>
                <a:path w="1192" h="1021" extrusionOk="0">
                  <a:moveTo>
                    <a:pt x="512" y="1"/>
                  </a:moveTo>
                  <a:cubicBezTo>
                    <a:pt x="251" y="1"/>
                    <a:pt x="1" y="203"/>
                    <a:pt x="1" y="509"/>
                  </a:cubicBezTo>
                  <a:cubicBezTo>
                    <a:pt x="1" y="794"/>
                    <a:pt x="227" y="1021"/>
                    <a:pt x="501" y="1021"/>
                  </a:cubicBezTo>
                  <a:cubicBezTo>
                    <a:pt x="965" y="1021"/>
                    <a:pt x="1191" y="473"/>
                    <a:pt x="870" y="152"/>
                  </a:cubicBezTo>
                  <a:cubicBezTo>
                    <a:pt x="765" y="47"/>
                    <a:pt x="637" y="1"/>
                    <a:pt x="5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3" name="Google Shape;2153;p52"/>
            <p:cNvSpPr/>
            <p:nvPr/>
          </p:nvSpPr>
          <p:spPr>
            <a:xfrm>
              <a:off x="8764403" y="4888380"/>
              <a:ext cx="38162" cy="32687"/>
            </a:xfrm>
            <a:custGeom>
              <a:avLst/>
              <a:gdLst/>
              <a:ahLst/>
              <a:cxnLst/>
              <a:rect l="l" t="t" r="r" b="b"/>
              <a:pathLst>
                <a:path w="1192" h="1021" extrusionOk="0">
                  <a:moveTo>
                    <a:pt x="512" y="1"/>
                  </a:moveTo>
                  <a:cubicBezTo>
                    <a:pt x="250" y="1"/>
                    <a:pt x="0" y="203"/>
                    <a:pt x="0" y="509"/>
                  </a:cubicBezTo>
                  <a:cubicBezTo>
                    <a:pt x="0" y="794"/>
                    <a:pt x="227" y="1021"/>
                    <a:pt x="512" y="1021"/>
                  </a:cubicBezTo>
                  <a:cubicBezTo>
                    <a:pt x="965" y="1021"/>
                    <a:pt x="1191" y="473"/>
                    <a:pt x="870" y="152"/>
                  </a:cubicBezTo>
                  <a:cubicBezTo>
                    <a:pt x="765" y="47"/>
                    <a:pt x="637" y="1"/>
                    <a:pt x="5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4" name="Google Shape;2154;p52"/>
            <p:cNvSpPr/>
            <p:nvPr/>
          </p:nvSpPr>
          <p:spPr>
            <a:xfrm>
              <a:off x="8647391" y="4888380"/>
              <a:ext cx="38130" cy="32687"/>
            </a:xfrm>
            <a:custGeom>
              <a:avLst/>
              <a:gdLst/>
              <a:ahLst/>
              <a:cxnLst/>
              <a:rect l="l" t="t" r="r" b="b"/>
              <a:pathLst>
                <a:path w="1191" h="1021" extrusionOk="0">
                  <a:moveTo>
                    <a:pt x="512" y="1"/>
                  </a:moveTo>
                  <a:cubicBezTo>
                    <a:pt x="250" y="1"/>
                    <a:pt x="0" y="203"/>
                    <a:pt x="0" y="509"/>
                  </a:cubicBezTo>
                  <a:cubicBezTo>
                    <a:pt x="0" y="794"/>
                    <a:pt x="226" y="1021"/>
                    <a:pt x="512" y="1021"/>
                  </a:cubicBezTo>
                  <a:cubicBezTo>
                    <a:pt x="965" y="1021"/>
                    <a:pt x="1191" y="473"/>
                    <a:pt x="869" y="152"/>
                  </a:cubicBezTo>
                  <a:cubicBezTo>
                    <a:pt x="765" y="47"/>
                    <a:pt x="637" y="1"/>
                    <a:pt x="5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5" name="Google Shape;2155;p52"/>
            <p:cNvSpPr/>
            <p:nvPr/>
          </p:nvSpPr>
          <p:spPr>
            <a:xfrm>
              <a:off x="8530346" y="4888380"/>
              <a:ext cx="38162" cy="32687"/>
            </a:xfrm>
            <a:custGeom>
              <a:avLst/>
              <a:gdLst/>
              <a:ahLst/>
              <a:cxnLst/>
              <a:rect l="l" t="t" r="r" b="b"/>
              <a:pathLst>
                <a:path w="1192" h="1021" extrusionOk="0">
                  <a:moveTo>
                    <a:pt x="512" y="1"/>
                  </a:moveTo>
                  <a:cubicBezTo>
                    <a:pt x="251" y="1"/>
                    <a:pt x="1" y="203"/>
                    <a:pt x="1" y="509"/>
                  </a:cubicBezTo>
                  <a:cubicBezTo>
                    <a:pt x="1" y="794"/>
                    <a:pt x="227" y="1021"/>
                    <a:pt x="513" y="1021"/>
                  </a:cubicBezTo>
                  <a:cubicBezTo>
                    <a:pt x="965" y="1021"/>
                    <a:pt x="1192" y="473"/>
                    <a:pt x="870" y="152"/>
                  </a:cubicBezTo>
                  <a:cubicBezTo>
                    <a:pt x="766" y="47"/>
                    <a:pt x="638" y="1"/>
                    <a:pt x="5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6" name="Google Shape;2156;p52"/>
            <p:cNvSpPr/>
            <p:nvPr/>
          </p:nvSpPr>
          <p:spPr>
            <a:xfrm>
              <a:off x="8413333" y="4888380"/>
              <a:ext cx="38162" cy="32687"/>
            </a:xfrm>
            <a:custGeom>
              <a:avLst/>
              <a:gdLst/>
              <a:ahLst/>
              <a:cxnLst/>
              <a:rect l="l" t="t" r="r" b="b"/>
              <a:pathLst>
                <a:path w="1192" h="1021" extrusionOk="0">
                  <a:moveTo>
                    <a:pt x="512" y="1"/>
                  </a:moveTo>
                  <a:cubicBezTo>
                    <a:pt x="251" y="1"/>
                    <a:pt x="1" y="203"/>
                    <a:pt x="1" y="509"/>
                  </a:cubicBezTo>
                  <a:cubicBezTo>
                    <a:pt x="1" y="794"/>
                    <a:pt x="227" y="1021"/>
                    <a:pt x="501" y="1021"/>
                  </a:cubicBezTo>
                  <a:cubicBezTo>
                    <a:pt x="965" y="1021"/>
                    <a:pt x="1191" y="473"/>
                    <a:pt x="870" y="152"/>
                  </a:cubicBezTo>
                  <a:cubicBezTo>
                    <a:pt x="766" y="47"/>
                    <a:pt x="638" y="1"/>
                    <a:pt x="5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7" name="Google Shape;2157;p52"/>
            <p:cNvSpPr/>
            <p:nvPr/>
          </p:nvSpPr>
          <p:spPr>
            <a:xfrm>
              <a:off x="8881800" y="4777867"/>
              <a:ext cx="38162" cy="33039"/>
            </a:xfrm>
            <a:custGeom>
              <a:avLst/>
              <a:gdLst/>
              <a:ahLst/>
              <a:cxnLst/>
              <a:rect l="l" t="t" r="r" b="b"/>
              <a:pathLst>
                <a:path w="1192" h="1032" extrusionOk="0">
                  <a:moveTo>
                    <a:pt x="514" y="0"/>
                  </a:moveTo>
                  <a:cubicBezTo>
                    <a:pt x="252" y="0"/>
                    <a:pt x="1" y="205"/>
                    <a:pt x="1" y="520"/>
                  </a:cubicBezTo>
                  <a:cubicBezTo>
                    <a:pt x="1" y="794"/>
                    <a:pt x="227" y="1032"/>
                    <a:pt x="501" y="1032"/>
                  </a:cubicBezTo>
                  <a:cubicBezTo>
                    <a:pt x="965" y="1032"/>
                    <a:pt x="1191" y="472"/>
                    <a:pt x="870" y="151"/>
                  </a:cubicBezTo>
                  <a:cubicBezTo>
                    <a:pt x="766" y="47"/>
                    <a:pt x="638" y="0"/>
                    <a:pt x="51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8" name="Google Shape;2158;p52"/>
            <p:cNvSpPr/>
            <p:nvPr/>
          </p:nvSpPr>
          <p:spPr>
            <a:xfrm>
              <a:off x="8764403" y="4777867"/>
              <a:ext cx="38162" cy="33039"/>
            </a:xfrm>
            <a:custGeom>
              <a:avLst/>
              <a:gdLst/>
              <a:ahLst/>
              <a:cxnLst/>
              <a:rect l="l" t="t" r="r" b="b"/>
              <a:pathLst>
                <a:path w="1192" h="1032" extrusionOk="0">
                  <a:moveTo>
                    <a:pt x="513" y="0"/>
                  </a:moveTo>
                  <a:cubicBezTo>
                    <a:pt x="251" y="0"/>
                    <a:pt x="0" y="205"/>
                    <a:pt x="0" y="520"/>
                  </a:cubicBezTo>
                  <a:cubicBezTo>
                    <a:pt x="0" y="794"/>
                    <a:pt x="227" y="1032"/>
                    <a:pt x="512" y="1032"/>
                  </a:cubicBezTo>
                  <a:cubicBezTo>
                    <a:pt x="965" y="1032"/>
                    <a:pt x="1191" y="472"/>
                    <a:pt x="870" y="151"/>
                  </a:cubicBezTo>
                  <a:cubicBezTo>
                    <a:pt x="766" y="47"/>
                    <a:pt x="638" y="0"/>
                    <a:pt x="5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9" name="Google Shape;2159;p52"/>
            <p:cNvSpPr/>
            <p:nvPr/>
          </p:nvSpPr>
          <p:spPr>
            <a:xfrm>
              <a:off x="8647391" y="4777867"/>
              <a:ext cx="38130" cy="33039"/>
            </a:xfrm>
            <a:custGeom>
              <a:avLst/>
              <a:gdLst/>
              <a:ahLst/>
              <a:cxnLst/>
              <a:rect l="l" t="t" r="r" b="b"/>
              <a:pathLst>
                <a:path w="1191" h="1032" extrusionOk="0">
                  <a:moveTo>
                    <a:pt x="513" y="0"/>
                  </a:moveTo>
                  <a:cubicBezTo>
                    <a:pt x="251" y="0"/>
                    <a:pt x="0" y="205"/>
                    <a:pt x="0" y="520"/>
                  </a:cubicBezTo>
                  <a:cubicBezTo>
                    <a:pt x="0" y="794"/>
                    <a:pt x="226" y="1032"/>
                    <a:pt x="512" y="1032"/>
                  </a:cubicBezTo>
                  <a:cubicBezTo>
                    <a:pt x="965" y="1032"/>
                    <a:pt x="1191" y="472"/>
                    <a:pt x="869" y="151"/>
                  </a:cubicBezTo>
                  <a:cubicBezTo>
                    <a:pt x="766" y="47"/>
                    <a:pt x="638" y="0"/>
                    <a:pt x="5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0" name="Google Shape;2160;p52"/>
            <p:cNvSpPr/>
            <p:nvPr/>
          </p:nvSpPr>
          <p:spPr>
            <a:xfrm>
              <a:off x="8530346" y="4777867"/>
              <a:ext cx="38162" cy="33039"/>
            </a:xfrm>
            <a:custGeom>
              <a:avLst/>
              <a:gdLst/>
              <a:ahLst/>
              <a:cxnLst/>
              <a:rect l="l" t="t" r="r" b="b"/>
              <a:pathLst>
                <a:path w="1192" h="1032" extrusionOk="0">
                  <a:moveTo>
                    <a:pt x="514" y="0"/>
                  </a:moveTo>
                  <a:cubicBezTo>
                    <a:pt x="252" y="0"/>
                    <a:pt x="1" y="205"/>
                    <a:pt x="1" y="520"/>
                  </a:cubicBezTo>
                  <a:cubicBezTo>
                    <a:pt x="1" y="794"/>
                    <a:pt x="227" y="1032"/>
                    <a:pt x="513" y="1032"/>
                  </a:cubicBezTo>
                  <a:cubicBezTo>
                    <a:pt x="965" y="1032"/>
                    <a:pt x="1192" y="472"/>
                    <a:pt x="870" y="151"/>
                  </a:cubicBezTo>
                  <a:cubicBezTo>
                    <a:pt x="766" y="47"/>
                    <a:pt x="639" y="0"/>
                    <a:pt x="51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1" name="Google Shape;2161;p52"/>
            <p:cNvSpPr/>
            <p:nvPr/>
          </p:nvSpPr>
          <p:spPr>
            <a:xfrm>
              <a:off x="8413333" y="4777867"/>
              <a:ext cx="38162" cy="33039"/>
            </a:xfrm>
            <a:custGeom>
              <a:avLst/>
              <a:gdLst/>
              <a:ahLst/>
              <a:cxnLst/>
              <a:rect l="l" t="t" r="r" b="b"/>
              <a:pathLst>
                <a:path w="1192" h="1032" extrusionOk="0">
                  <a:moveTo>
                    <a:pt x="514" y="0"/>
                  </a:moveTo>
                  <a:cubicBezTo>
                    <a:pt x="252" y="0"/>
                    <a:pt x="1" y="205"/>
                    <a:pt x="1" y="520"/>
                  </a:cubicBezTo>
                  <a:cubicBezTo>
                    <a:pt x="1" y="794"/>
                    <a:pt x="227" y="1032"/>
                    <a:pt x="501" y="1032"/>
                  </a:cubicBezTo>
                  <a:cubicBezTo>
                    <a:pt x="965" y="1032"/>
                    <a:pt x="1191" y="472"/>
                    <a:pt x="870" y="151"/>
                  </a:cubicBezTo>
                  <a:cubicBezTo>
                    <a:pt x="766" y="47"/>
                    <a:pt x="639" y="0"/>
                    <a:pt x="51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2" name="Google Shape;2162;p52"/>
            <p:cNvSpPr/>
            <p:nvPr/>
          </p:nvSpPr>
          <p:spPr>
            <a:xfrm>
              <a:off x="8881800" y="4998637"/>
              <a:ext cx="38162" cy="32975"/>
            </a:xfrm>
            <a:custGeom>
              <a:avLst/>
              <a:gdLst/>
              <a:ahLst/>
              <a:cxnLst/>
              <a:rect l="l" t="t" r="r" b="b"/>
              <a:pathLst>
                <a:path w="1192" h="1030" extrusionOk="0">
                  <a:moveTo>
                    <a:pt x="519" y="0"/>
                  </a:moveTo>
                  <a:cubicBezTo>
                    <a:pt x="255" y="0"/>
                    <a:pt x="1" y="209"/>
                    <a:pt x="1" y="518"/>
                  </a:cubicBezTo>
                  <a:cubicBezTo>
                    <a:pt x="1" y="791"/>
                    <a:pt x="227" y="1029"/>
                    <a:pt x="501" y="1029"/>
                  </a:cubicBezTo>
                  <a:cubicBezTo>
                    <a:pt x="965" y="1029"/>
                    <a:pt x="1191" y="470"/>
                    <a:pt x="870" y="148"/>
                  </a:cubicBezTo>
                  <a:cubicBezTo>
                    <a:pt x="767" y="46"/>
                    <a:pt x="642" y="0"/>
                    <a:pt x="51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3" name="Google Shape;2163;p52"/>
            <p:cNvSpPr/>
            <p:nvPr/>
          </p:nvSpPr>
          <p:spPr>
            <a:xfrm>
              <a:off x="8764403" y="4998637"/>
              <a:ext cx="38162" cy="32975"/>
            </a:xfrm>
            <a:custGeom>
              <a:avLst/>
              <a:gdLst/>
              <a:ahLst/>
              <a:cxnLst/>
              <a:rect l="l" t="t" r="r" b="b"/>
              <a:pathLst>
                <a:path w="1192" h="1030" extrusionOk="0">
                  <a:moveTo>
                    <a:pt x="519" y="0"/>
                  </a:moveTo>
                  <a:cubicBezTo>
                    <a:pt x="255" y="0"/>
                    <a:pt x="0" y="209"/>
                    <a:pt x="0" y="518"/>
                  </a:cubicBezTo>
                  <a:cubicBezTo>
                    <a:pt x="0" y="791"/>
                    <a:pt x="239" y="1029"/>
                    <a:pt x="512" y="1029"/>
                  </a:cubicBezTo>
                  <a:cubicBezTo>
                    <a:pt x="965" y="1029"/>
                    <a:pt x="1191" y="470"/>
                    <a:pt x="870" y="148"/>
                  </a:cubicBezTo>
                  <a:cubicBezTo>
                    <a:pt x="767" y="46"/>
                    <a:pt x="642" y="0"/>
                    <a:pt x="51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4" name="Google Shape;2164;p52"/>
            <p:cNvSpPr/>
            <p:nvPr/>
          </p:nvSpPr>
          <p:spPr>
            <a:xfrm>
              <a:off x="8647391" y="4998637"/>
              <a:ext cx="38130" cy="32975"/>
            </a:xfrm>
            <a:custGeom>
              <a:avLst/>
              <a:gdLst/>
              <a:ahLst/>
              <a:cxnLst/>
              <a:rect l="l" t="t" r="r" b="b"/>
              <a:pathLst>
                <a:path w="1191" h="1030" extrusionOk="0">
                  <a:moveTo>
                    <a:pt x="518" y="0"/>
                  </a:moveTo>
                  <a:cubicBezTo>
                    <a:pt x="255" y="0"/>
                    <a:pt x="0" y="209"/>
                    <a:pt x="0" y="518"/>
                  </a:cubicBezTo>
                  <a:cubicBezTo>
                    <a:pt x="0" y="791"/>
                    <a:pt x="226" y="1029"/>
                    <a:pt x="512" y="1029"/>
                  </a:cubicBezTo>
                  <a:cubicBezTo>
                    <a:pt x="965" y="1029"/>
                    <a:pt x="1191" y="470"/>
                    <a:pt x="869" y="148"/>
                  </a:cubicBezTo>
                  <a:cubicBezTo>
                    <a:pt x="767" y="46"/>
                    <a:pt x="642" y="0"/>
                    <a:pt x="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5" name="Google Shape;2165;p52"/>
            <p:cNvSpPr/>
            <p:nvPr/>
          </p:nvSpPr>
          <p:spPr>
            <a:xfrm>
              <a:off x="8530346" y="4998637"/>
              <a:ext cx="38162" cy="32975"/>
            </a:xfrm>
            <a:custGeom>
              <a:avLst/>
              <a:gdLst/>
              <a:ahLst/>
              <a:cxnLst/>
              <a:rect l="l" t="t" r="r" b="b"/>
              <a:pathLst>
                <a:path w="1192" h="1030" extrusionOk="0">
                  <a:moveTo>
                    <a:pt x="519" y="0"/>
                  </a:moveTo>
                  <a:cubicBezTo>
                    <a:pt x="255" y="0"/>
                    <a:pt x="1" y="209"/>
                    <a:pt x="1" y="518"/>
                  </a:cubicBezTo>
                  <a:cubicBezTo>
                    <a:pt x="1" y="791"/>
                    <a:pt x="227" y="1029"/>
                    <a:pt x="513" y="1029"/>
                  </a:cubicBezTo>
                  <a:cubicBezTo>
                    <a:pt x="965" y="1029"/>
                    <a:pt x="1192" y="470"/>
                    <a:pt x="870" y="148"/>
                  </a:cubicBezTo>
                  <a:cubicBezTo>
                    <a:pt x="768" y="46"/>
                    <a:pt x="642" y="0"/>
                    <a:pt x="51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6" name="Google Shape;2166;p52"/>
            <p:cNvSpPr/>
            <p:nvPr/>
          </p:nvSpPr>
          <p:spPr>
            <a:xfrm>
              <a:off x="8413333" y="4998637"/>
              <a:ext cx="38162" cy="32975"/>
            </a:xfrm>
            <a:custGeom>
              <a:avLst/>
              <a:gdLst/>
              <a:ahLst/>
              <a:cxnLst/>
              <a:rect l="l" t="t" r="r" b="b"/>
              <a:pathLst>
                <a:path w="1192" h="1030" extrusionOk="0">
                  <a:moveTo>
                    <a:pt x="519" y="0"/>
                  </a:moveTo>
                  <a:cubicBezTo>
                    <a:pt x="255" y="0"/>
                    <a:pt x="1" y="209"/>
                    <a:pt x="1" y="518"/>
                  </a:cubicBezTo>
                  <a:cubicBezTo>
                    <a:pt x="1" y="791"/>
                    <a:pt x="227" y="1029"/>
                    <a:pt x="501" y="1029"/>
                  </a:cubicBezTo>
                  <a:cubicBezTo>
                    <a:pt x="965" y="1029"/>
                    <a:pt x="1191" y="470"/>
                    <a:pt x="870" y="148"/>
                  </a:cubicBezTo>
                  <a:cubicBezTo>
                    <a:pt x="768" y="46"/>
                    <a:pt x="642" y="0"/>
                    <a:pt x="51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7" name="Google Shape;2167;p52"/>
            <p:cNvSpPr/>
            <p:nvPr/>
          </p:nvSpPr>
          <p:spPr>
            <a:xfrm>
              <a:off x="8369505" y="4354255"/>
              <a:ext cx="585138" cy="79685"/>
            </a:xfrm>
            <a:custGeom>
              <a:avLst/>
              <a:gdLst/>
              <a:ahLst/>
              <a:cxnLst/>
              <a:rect l="l" t="t" r="r" b="b"/>
              <a:pathLst>
                <a:path w="18277" h="2489" extrusionOk="0">
                  <a:moveTo>
                    <a:pt x="1882" y="0"/>
                  </a:moveTo>
                  <a:lnTo>
                    <a:pt x="1" y="1893"/>
                  </a:lnTo>
                  <a:lnTo>
                    <a:pt x="334" y="2215"/>
                  </a:lnTo>
                  <a:lnTo>
                    <a:pt x="1882" y="655"/>
                  </a:lnTo>
                  <a:lnTo>
                    <a:pt x="3691" y="2489"/>
                  </a:lnTo>
                  <a:lnTo>
                    <a:pt x="5513" y="655"/>
                  </a:lnTo>
                  <a:lnTo>
                    <a:pt x="7323" y="2489"/>
                  </a:lnTo>
                  <a:lnTo>
                    <a:pt x="9145" y="655"/>
                  </a:lnTo>
                  <a:lnTo>
                    <a:pt x="10966" y="2489"/>
                  </a:lnTo>
                  <a:lnTo>
                    <a:pt x="12776" y="655"/>
                  </a:lnTo>
                  <a:lnTo>
                    <a:pt x="14598" y="2489"/>
                  </a:lnTo>
                  <a:lnTo>
                    <a:pt x="16407" y="655"/>
                  </a:lnTo>
                  <a:lnTo>
                    <a:pt x="17955" y="2215"/>
                  </a:lnTo>
                  <a:lnTo>
                    <a:pt x="18277" y="1893"/>
                  </a:lnTo>
                  <a:lnTo>
                    <a:pt x="16407" y="0"/>
                  </a:lnTo>
                  <a:lnTo>
                    <a:pt x="14598" y="1834"/>
                  </a:lnTo>
                  <a:lnTo>
                    <a:pt x="12776" y="0"/>
                  </a:lnTo>
                  <a:lnTo>
                    <a:pt x="10966" y="1846"/>
                  </a:lnTo>
                  <a:lnTo>
                    <a:pt x="9145" y="0"/>
                  </a:lnTo>
                  <a:lnTo>
                    <a:pt x="7323" y="1834"/>
                  </a:lnTo>
                  <a:lnTo>
                    <a:pt x="5513" y="0"/>
                  </a:lnTo>
                  <a:lnTo>
                    <a:pt x="3691" y="1846"/>
                  </a:lnTo>
                  <a:lnTo>
                    <a:pt x="188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8" name="Google Shape;2168;p52"/>
            <p:cNvSpPr/>
            <p:nvPr/>
          </p:nvSpPr>
          <p:spPr>
            <a:xfrm>
              <a:off x="8834931" y="4507091"/>
              <a:ext cx="123130" cy="123162"/>
            </a:xfrm>
            <a:custGeom>
              <a:avLst/>
              <a:gdLst/>
              <a:ahLst/>
              <a:cxnLst/>
              <a:rect l="l" t="t" r="r" b="b"/>
              <a:pathLst>
                <a:path w="3846" h="3847" extrusionOk="0">
                  <a:moveTo>
                    <a:pt x="1560" y="1"/>
                  </a:moveTo>
                  <a:lnTo>
                    <a:pt x="1560" y="1560"/>
                  </a:lnTo>
                  <a:lnTo>
                    <a:pt x="0" y="1560"/>
                  </a:lnTo>
                  <a:lnTo>
                    <a:pt x="0" y="2287"/>
                  </a:lnTo>
                  <a:lnTo>
                    <a:pt x="1560" y="2287"/>
                  </a:lnTo>
                  <a:lnTo>
                    <a:pt x="1560" y="3846"/>
                  </a:lnTo>
                  <a:lnTo>
                    <a:pt x="2286" y="3846"/>
                  </a:lnTo>
                  <a:lnTo>
                    <a:pt x="2286" y="2287"/>
                  </a:lnTo>
                  <a:lnTo>
                    <a:pt x="3846" y="2287"/>
                  </a:lnTo>
                  <a:lnTo>
                    <a:pt x="3846" y="1560"/>
                  </a:lnTo>
                  <a:lnTo>
                    <a:pt x="2286" y="1560"/>
                  </a:lnTo>
                  <a:lnTo>
                    <a:pt x="22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69" name="Google Shape;2169;p52"/>
          <p:cNvGrpSpPr/>
          <p:nvPr/>
        </p:nvGrpSpPr>
        <p:grpSpPr>
          <a:xfrm>
            <a:off x="8684322" y="4723215"/>
            <a:ext cx="279631" cy="259804"/>
            <a:chOff x="6672" y="3464315"/>
            <a:chExt cx="279631" cy="259804"/>
          </a:xfrm>
        </p:grpSpPr>
        <p:sp>
          <p:nvSpPr>
            <p:cNvPr id="2170" name="Google Shape;2170;p52"/>
            <p:cNvSpPr/>
            <p:nvPr/>
          </p:nvSpPr>
          <p:spPr>
            <a:xfrm>
              <a:off x="246938" y="3577534"/>
              <a:ext cx="39365" cy="33526"/>
            </a:xfrm>
            <a:custGeom>
              <a:avLst/>
              <a:gdLst/>
              <a:ahLst/>
              <a:cxnLst/>
              <a:rect l="l" t="t" r="r" b="b"/>
              <a:pathLst>
                <a:path w="1227" h="1045" extrusionOk="0">
                  <a:moveTo>
                    <a:pt x="526" y="1"/>
                  </a:moveTo>
                  <a:cubicBezTo>
                    <a:pt x="257" y="1"/>
                    <a:pt x="1" y="206"/>
                    <a:pt x="1" y="520"/>
                  </a:cubicBezTo>
                  <a:cubicBezTo>
                    <a:pt x="1" y="806"/>
                    <a:pt x="239" y="1044"/>
                    <a:pt x="524" y="1044"/>
                  </a:cubicBezTo>
                  <a:cubicBezTo>
                    <a:pt x="989" y="1044"/>
                    <a:pt x="1227" y="484"/>
                    <a:pt x="894" y="151"/>
                  </a:cubicBezTo>
                  <a:cubicBezTo>
                    <a:pt x="786" y="47"/>
                    <a:pt x="655" y="1"/>
                    <a:pt x="5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1" name="Google Shape;2171;p52"/>
            <p:cNvSpPr/>
            <p:nvPr/>
          </p:nvSpPr>
          <p:spPr>
            <a:xfrm>
              <a:off x="126982" y="3577534"/>
              <a:ext cx="39012" cy="33526"/>
            </a:xfrm>
            <a:custGeom>
              <a:avLst/>
              <a:gdLst/>
              <a:ahLst/>
              <a:cxnLst/>
              <a:rect l="l" t="t" r="r" b="b"/>
              <a:pathLst>
                <a:path w="1216" h="1045" extrusionOk="0">
                  <a:moveTo>
                    <a:pt x="527" y="1"/>
                  </a:moveTo>
                  <a:cubicBezTo>
                    <a:pt x="257" y="1"/>
                    <a:pt x="1" y="206"/>
                    <a:pt x="1" y="520"/>
                  </a:cubicBezTo>
                  <a:cubicBezTo>
                    <a:pt x="1" y="806"/>
                    <a:pt x="227" y="1044"/>
                    <a:pt x="525" y="1044"/>
                  </a:cubicBezTo>
                  <a:cubicBezTo>
                    <a:pt x="989" y="1044"/>
                    <a:pt x="1215" y="484"/>
                    <a:pt x="894" y="151"/>
                  </a:cubicBezTo>
                  <a:cubicBezTo>
                    <a:pt x="786" y="47"/>
                    <a:pt x="655" y="1"/>
                    <a:pt x="52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2" name="Google Shape;2172;p52"/>
            <p:cNvSpPr/>
            <p:nvPr/>
          </p:nvSpPr>
          <p:spPr>
            <a:xfrm>
              <a:off x="6672" y="3577374"/>
              <a:ext cx="39365" cy="33687"/>
            </a:xfrm>
            <a:custGeom>
              <a:avLst/>
              <a:gdLst/>
              <a:ahLst/>
              <a:cxnLst/>
              <a:rect l="l" t="t" r="r" b="b"/>
              <a:pathLst>
                <a:path w="1227" h="1050" extrusionOk="0">
                  <a:moveTo>
                    <a:pt x="531" y="0"/>
                  </a:moveTo>
                  <a:cubicBezTo>
                    <a:pt x="262" y="0"/>
                    <a:pt x="1" y="211"/>
                    <a:pt x="1" y="525"/>
                  </a:cubicBezTo>
                  <a:cubicBezTo>
                    <a:pt x="1" y="811"/>
                    <a:pt x="239" y="1049"/>
                    <a:pt x="524" y="1049"/>
                  </a:cubicBezTo>
                  <a:cubicBezTo>
                    <a:pt x="989" y="1049"/>
                    <a:pt x="1227" y="489"/>
                    <a:pt x="893" y="156"/>
                  </a:cubicBezTo>
                  <a:cubicBezTo>
                    <a:pt x="790" y="48"/>
                    <a:pt x="660" y="0"/>
                    <a:pt x="5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3" name="Google Shape;2173;p52"/>
            <p:cNvSpPr/>
            <p:nvPr/>
          </p:nvSpPr>
          <p:spPr>
            <a:xfrm>
              <a:off x="246938" y="3464315"/>
              <a:ext cx="39365" cy="33655"/>
            </a:xfrm>
            <a:custGeom>
              <a:avLst/>
              <a:gdLst/>
              <a:ahLst/>
              <a:cxnLst/>
              <a:rect l="l" t="t" r="r" b="b"/>
              <a:pathLst>
                <a:path w="1227" h="1049" extrusionOk="0">
                  <a:moveTo>
                    <a:pt x="526" y="0"/>
                  </a:moveTo>
                  <a:cubicBezTo>
                    <a:pt x="257" y="0"/>
                    <a:pt x="1" y="211"/>
                    <a:pt x="1" y="525"/>
                  </a:cubicBezTo>
                  <a:cubicBezTo>
                    <a:pt x="1" y="811"/>
                    <a:pt x="239" y="1049"/>
                    <a:pt x="524" y="1049"/>
                  </a:cubicBezTo>
                  <a:cubicBezTo>
                    <a:pt x="989" y="1049"/>
                    <a:pt x="1227" y="489"/>
                    <a:pt x="894" y="156"/>
                  </a:cubicBezTo>
                  <a:cubicBezTo>
                    <a:pt x="786" y="48"/>
                    <a:pt x="654" y="0"/>
                    <a:pt x="52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4" name="Google Shape;2174;p52"/>
            <p:cNvSpPr/>
            <p:nvPr/>
          </p:nvSpPr>
          <p:spPr>
            <a:xfrm>
              <a:off x="126982" y="3464315"/>
              <a:ext cx="39012" cy="33655"/>
            </a:xfrm>
            <a:custGeom>
              <a:avLst/>
              <a:gdLst/>
              <a:ahLst/>
              <a:cxnLst/>
              <a:rect l="l" t="t" r="r" b="b"/>
              <a:pathLst>
                <a:path w="1216" h="1049" extrusionOk="0">
                  <a:moveTo>
                    <a:pt x="523" y="0"/>
                  </a:moveTo>
                  <a:cubicBezTo>
                    <a:pt x="257" y="0"/>
                    <a:pt x="1" y="211"/>
                    <a:pt x="1" y="525"/>
                  </a:cubicBezTo>
                  <a:cubicBezTo>
                    <a:pt x="1" y="811"/>
                    <a:pt x="227" y="1049"/>
                    <a:pt x="525" y="1049"/>
                  </a:cubicBezTo>
                  <a:cubicBezTo>
                    <a:pt x="989" y="1049"/>
                    <a:pt x="1215" y="489"/>
                    <a:pt x="882" y="156"/>
                  </a:cubicBezTo>
                  <a:cubicBezTo>
                    <a:pt x="778" y="48"/>
                    <a:pt x="649" y="0"/>
                    <a:pt x="52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5" name="Google Shape;2175;p52"/>
            <p:cNvSpPr/>
            <p:nvPr/>
          </p:nvSpPr>
          <p:spPr>
            <a:xfrm>
              <a:off x="6672" y="3464315"/>
              <a:ext cx="39365" cy="33655"/>
            </a:xfrm>
            <a:custGeom>
              <a:avLst/>
              <a:gdLst/>
              <a:ahLst/>
              <a:cxnLst/>
              <a:rect l="l" t="t" r="r" b="b"/>
              <a:pathLst>
                <a:path w="1227" h="1049" extrusionOk="0">
                  <a:moveTo>
                    <a:pt x="531" y="0"/>
                  </a:moveTo>
                  <a:cubicBezTo>
                    <a:pt x="262" y="0"/>
                    <a:pt x="1" y="211"/>
                    <a:pt x="1" y="525"/>
                  </a:cubicBezTo>
                  <a:cubicBezTo>
                    <a:pt x="1" y="811"/>
                    <a:pt x="239" y="1049"/>
                    <a:pt x="524" y="1049"/>
                  </a:cubicBezTo>
                  <a:cubicBezTo>
                    <a:pt x="989" y="1049"/>
                    <a:pt x="1227" y="489"/>
                    <a:pt x="893" y="156"/>
                  </a:cubicBezTo>
                  <a:cubicBezTo>
                    <a:pt x="790" y="48"/>
                    <a:pt x="660" y="0"/>
                    <a:pt x="5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6" name="Google Shape;2176;p52"/>
            <p:cNvSpPr/>
            <p:nvPr/>
          </p:nvSpPr>
          <p:spPr>
            <a:xfrm>
              <a:off x="246938" y="3690721"/>
              <a:ext cx="39365" cy="33398"/>
            </a:xfrm>
            <a:custGeom>
              <a:avLst/>
              <a:gdLst/>
              <a:ahLst/>
              <a:cxnLst/>
              <a:rect l="l" t="t" r="r" b="b"/>
              <a:pathLst>
                <a:path w="1227" h="1041" extrusionOk="0">
                  <a:moveTo>
                    <a:pt x="521" y="1"/>
                  </a:moveTo>
                  <a:cubicBezTo>
                    <a:pt x="254" y="1"/>
                    <a:pt x="1" y="208"/>
                    <a:pt x="1" y="528"/>
                  </a:cubicBezTo>
                  <a:cubicBezTo>
                    <a:pt x="1" y="814"/>
                    <a:pt x="239" y="1040"/>
                    <a:pt x="524" y="1040"/>
                  </a:cubicBezTo>
                  <a:cubicBezTo>
                    <a:pt x="989" y="1040"/>
                    <a:pt x="1227" y="481"/>
                    <a:pt x="894" y="159"/>
                  </a:cubicBezTo>
                  <a:cubicBezTo>
                    <a:pt x="784" y="50"/>
                    <a:pt x="651" y="1"/>
                    <a:pt x="5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7" name="Google Shape;2177;p52"/>
            <p:cNvSpPr/>
            <p:nvPr/>
          </p:nvSpPr>
          <p:spPr>
            <a:xfrm>
              <a:off x="126982" y="3690625"/>
              <a:ext cx="39012" cy="33494"/>
            </a:xfrm>
            <a:custGeom>
              <a:avLst/>
              <a:gdLst/>
              <a:ahLst/>
              <a:cxnLst/>
              <a:rect l="l" t="t" r="r" b="b"/>
              <a:pathLst>
                <a:path w="1216" h="1044" extrusionOk="0">
                  <a:moveTo>
                    <a:pt x="525" y="0"/>
                  </a:moveTo>
                  <a:cubicBezTo>
                    <a:pt x="259" y="0"/>
                    <a:pt x="1" y="208"/>
                    <a:pt x="1" y="531"/>
                  </a:cubicBezTo>
                  <a:cubicBezTo>
                    <a:pt x="1" y="817"/>
                    <a:pt x="227" y="1043"/>
                    <a:pt x="525" y="1043"/>
                  </a:cubicBezTo>
                  <a:cubicBezTo>
                    <a:pt x="989" y="1043"/>
                    <a:pt x="1215" y="484"/>
                    <a:pt x="882" y="150"/>
                  </a:cubicBezTo>
                  <a:cubicBezTo>
                    <a:pt x="779" y="47"/>
                    <a:pt x="651" y="0"/>
                    <a:pt x="52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8" name="Google Shape;2178;p52"/>
            <p:cNvSpPr/>
            <p:nvPr/>
          </p:nvSpPr>
          <p:spPr>
            <a:xfrm>
              <a:off x="6672" y="3690625"/>
              <a:ext cx="39365" cy="33494"/>
            </a:xfrm>
            <a:custGeom>
              <a:avLst/>
              <a:gdLst/>
              <a:ahLst/>
              <a:cxnLst/>
              <a:rect l="l" t="t" r="r" b="b"/>
              <a:pathLst>
                <a:path w="1227" h="1044" extrusionOk="0">
                  <a:moveTo>
                    <a:pt x="528" y="0"/>
                  </a:moveTo>
                  <a:cubicBezTo>
                    <a:pt x="258" y="0"/>
                    <a:pt x="1" y="208"/>
                    <a:pt x="1" y="531"/>
                  </a:cubicBezTo>
                  <a:cubicBezTo>
                    <a:pt x="1" y="817"/>
                    <a:pt x="239" y="1043"/>
                    <a:pt x="524" y="1043"/>
                  </a:cubicBezTo>
                  <a:cubicBezTo>
                    <a:pt x="989" y="1043"/>
                    <a:pt x="1227" y="484"/>
                    <a:pt x="893" y="150"/>
                  </a:cubicBezTo>
                  <a:cubicBezTo>
                    <a:pt x="786" y="47"/>
                    <a:pt x="656" y="0"/>
                    <a:pt x="52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79" name="Google Shape;2179;p52"/>
          <p:cNvSpPr/>
          <p:nvPr/>
        </p:nvSpPr>
        <p:spPr>
          <a:xfrm>
            <a:off x="8857713" y="4416280"/>
            <a:ext cx="106225" cy="105840"/>
          </a:xfrm>
          <a:custGeom>
            <a:avLst/>
            <a:gdLst/>
            <a:ahLst/>
            <a:cxnLst/>
            <a:rect l="l" t="t" r="r" b="b"/>
            <a:pathLst>
              <a:path w="3311" h="3299" extrusionOk="0">
                <a:moveTo>
                  <a:pt x="525" y="1"/>
                </a:moveTo>
                <a:lnTo>
                  <a:pt x="1" y="524"/>
                </a:lnTo>
                <a:lnTo>
                  <a:pt x="1132" y="1656"/>
                </a:lnTo>
                <a:lnTo>
                  <a:pt x="1" y="2775"/>
                </a:lnTo>
                <a:lnTo>
                  <a:pt x="525" y="3299"/>
                </a:lnTo>
                <a:lnTo>
                  <a:pt x="1656" y="2179"/>
                </a:lnTo>
                <a:lnTo>
                  <a:pt x="2775" y="3299"/>
                </a:lnTo>
                <a:lnTo>
                  <a:pt x="3311" y="2775"/>
                </a:lnTo>
                <a:lnTo>
                  <a:pt x="2180" y="1656"/>
                </a:lnTo>
                <a:lnTo>
                  <a:pt x="3311" y="524"/>
                </a:lnTo>
                <a:lnTo>
                  <a:pt x="2775" y="1"/>
                </a:lnTo>
                <a:lnTo>
                  <a:pt x="1656" y="1132"/>
                </a:lnTo>
                <a:lnTo>
                  <a:pt x="52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0" name="Google Shape;2180;p52"/>
          <p:cNvSpPr txBox="1">
            <a:spLocks noGrp="1"/>
          </p:cNvSpPr>
          <p:nvPr>
            <p:ph type="title"/>
          </p:nvPr>
        </p:nvSpPr>
        <p:spPr>
          <a:xfrm>
            <a:off x="3450025" y="1792575"/>
            <a:ext cx="4980900" cy="9498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2"/>
              </a:buClr>
              <a:buSzPts val="4200"/>
              <a:buNone/>
              <a:defRPr sz="4200">
                <a:solidFill>
                  <a:schemeClr val="lt2"/>
                </a:solidFill>
              </a:defRPr>
            </a:lvl1pPr>
            <a:lvl2pPr lvl="1" algn="ctr" rtl="0">
              <a:spcBef>
                <a:spcPts val="0"/>
              </a:spcBef>
              <a:spcAft>
                <a:spcPts val="0"/>
              </a:spcAft>
              <a:buClr>
                <a:schemeClr val="lt2"/>
              </a:buClr>
              <a:buSzPts val="4200"/>
              <a:buNone/>
              <a:defRPr sz="4200">
                <a:solidFill>
                  <a:schemeClr val="lt2"/>
                </a:solidFill>
              </a:defRPr>
            </a:lvl2pPr>
            <a:lvl3pPr lvl="2" algn="ctr" rtl="0">
              <a:spcBef>
                <a:spcPts val="0"/>
              </a:spcBef>
              <a:spcAft>
                <a:spcPts val="0"/>
              </a:spcAft>
              <a:buClr>
                <a:schemeClr val="lt2"/>
              </a:buClr>
              <a:buSzPts val="4200"/>
              <a:buNone/>
              <a:defRPr sz="4200">
                <a:solidFill>
                  <a:schemeClr val="lt2"/>
                </a:solidFill>
              </a:defRPr>
            </a:lvl3pPr>
            <a:lvl4pPr lvl="3" algn="ctr" rtl="0">
              <a:spcBef>
                <a:spcPts val="0"/>
              </a:spcBef>
              <a:spcAft>
                <a:spcPts val="0"/>
              </a:spcAft>
              <a:buClr>
                <a:schemeClr val="lt2"/>
              </a:buClr>
              <a:buSzPts val="4200"/>
              <a:buNone/>
              <a:defRPr sz="4200">
                <a:solidFill>
                  <a:schemeClr val="lt2"/>
                </a:solidFill>
              </a:defRPr>
            </a:lvl4pPr>
            <a:lvl5pPr lvl="4" algn="ctr" rtl="0">
              <a:spcBef>
                <a:spcPts val="0"/>
              </a:spcBef>
              <a:spcAft>
                <a:spcPts val="0"/>
              </a:spcAft>
              <a:buClr>
                <a:schemeClr val="lt2"/>
              </a:buClr>
              <a:buSzPts val="4200"/>
              <a:buNone/>
              <a:defRPr sz="4200">
                <a:solidFill>
                  <a:schemeClr val="lt2"/>
                </a:solidFill>
              </a:defRPr>
            </a:lvl5pPr>
            <a:lvl6pPr lvl="5" algn="ctr" rtl="0">
              <a:spcBef>
                <a:spcPts val="0"/>
              </a:spcBef>
              <a:spcAft>
                <a:spcPts val="0"/>
              </a:spcAft>
              <a:buClr>
                <a:schemeClr val="lt2"/>
              </a:buClr>
              <a:buSzPts val="4200"/>
              <a:buNone/>
              <a:defRPr sz="4200">
                <a:solidFill>
                  <a:schemeClr val="lt2"/>
                </a:solidFill>
              </a:defRPr>
            </a:lvl6pPr>
            <a:lvl7pPr lvl="6" algn="ctr" rtl="0">
              <a:spcBef>
                <a:spcPts val="0"/>
              </a:spcBef>
              <a:spcAft>
                <a:spcPts val="0"/>
              </a:spcAft>
              <a:buClr>
                <a:schemeClr val="lt2"/>
              </a:buClr>
              <a:buSzPts val="4200"/>
              <a:buNone/>
              <a:defRPr sz="4200">
                <a:solidFill>
                  <a:schemeClr val="lt2"/>
                </a:solidFill>
              </a:defRPr>
            </a:lvl7pPr>
            <a:lvl8pPr lvl="7" algn="ctr" rtl="0">
              <a:spcBef>
                <a:spcPts val="0"/>
              </a:spcBef>
              <a:spcAft>
                <a:spcPts val="0"/>
              </a:spcAft>
              <a:buClr>
                <a:schemeClr val="lt2"/>
              </a:buClr>
              <a:buSzPts val="4200"/>
              <a:buNone/>
              <a:defRPr sz="4200">
                <a:solidFill>
                  <a:schemeClr val="lt2"/>
                </a:solidFill>
              </a:defRPr>
            </a:lvl8pPr>
            <a:lvl9pPr lvl="8" algn="ctr" rtl="0">
              <a:spcBef>
                <a:spcPts val="0"/>
              </a:spcBef>
              <a:spcAft>
                <a:spcPts val="0"/>
              </a:spcAft>
              <a:buClr>
                <a:schemeClr val="lt2"/>
              </a:buClr>
              <a:buSzPts val="4200"/>
              <a:buNone/>
              <a:defRPr sz="4200">
                <a:solidFill>
                  <a:schemeClr val="lt2"/>
                </a:solidFill>
              </a:defRPr>
            </a:lvl9pPr>
          </a:lstStyle>
          <a:p>
            <a:endParaRPr/>
          </a:p>
        </p:txBody>
      </p:sp>
      <p:sp>
        <p:nvSpPr>
          <p:cNvPr id="2181" name="Google Shape;2181;p52"/>
          <p:cNvSpPr txBox="1">
            <a:spLocks noGrp="1"/>
          </p:cNvSpPr>
          <p:nvPr>
            <p:ph type="subTitle" idx="1"/>
          </p:nvPr>
        </p:nvSpPr>
        <p:spPr>
          <a:xfrm>
            <a:off x="4586575" y="2857275"/>
            <a:ext cx="2707800" cy="801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Tree>
    <p:extLst>
      <p:ext uri="{BB962C8B-B14F-4D97-AF65-F5344CB8AC3E}">
        <p14:creationId xmlns:p14="http://schemas.microsoft.com/office/powerpoint/2010/main" val="2356804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5727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lt1"/>
              </a:buClr>
              <a:buSzPts val="3200"/>
              <a:buFont typeface="Libre Franklin ExtraBold"/>
              <a:buNone/>
              <a:defRPr sz="3200">
                <a:solidFill>
                  <a:schemeClr val="lt1"/>
                </a:solidFill>
                <a:latin typeface="Libre Franklin ExtraBold"/>
                <a:ea typeface="Libre Franklin ExtraBold"/>
                <a:cs typeface="Libre Franklin ExtraBold"/>
                <a:sym typeface="Libre Franklin ExtraBold"/>
              </a:defRPr>
            </a:lvl1pPr>
            <a:lvl2pPr lvl="1" algn="ctr">
              <a:spcBef>
                <a:spcPts val="0"/>
              </a:spcBef>
              <a:spcAft>
                <a:spcPts val="0"/>
              </a:spcAft>
              <a:buClr>
                <a:schemeClr val="lt1"/>
              </a:buClr>
              <a:buSzPts val="3200"/>
              <a:buFont typeface="Libre Franklin ExtraBold"/>
              <a:buNone/>
              <a:defRPr sz="3200">
                <a:solidFill>
                  <a:schemeClr val="lt1"/>
                </a:solidFill>
                <a:latin typeface="Libre Franklin ExtraBold"/>
                <a:ea typeface="Libre Franklin ExtraBold"/>
                <a:cs typeface="Libre Franklin ExtraBold"/>
                <a:sym typeface="Libre Franklin ExtraBold"/>
              </a:defRPr>
            </a:lvl2pPr>
            <a:lvl3pPr lvl="2" algn="ctr">
              <a:spcBef>
                <a:spcPts val="0"/>
              </a:spcBef>
              <a:spcAft>
                <a:spcPts val="0"/>
              </a:spcAft>
              <a:buClr>
                <a:schemeClr val="lt1"/>
              </a:buClr>
              <a:buSzPts val="3200"/>
              <a:buFont typeface="Libre Franklin ExtraBold"/>
              <a:buNone/>
              <a:defRPr sz="3200">
                <a:solidFill>
                  <a:schemeClr val="lt1"/>
                </a:solidFill>
                <a:latin typeface="Libre Franklin ExtraBold"/>
                <a:ea typeface="Libre Franklin ExtraBold"/>
                <a:cs typeface="Libre Franklin ExtraBold"/>
                <a:sym typeface="Libre Franklin ExtraBold"/>
              </a:defRPr>
            </a:lvl3pPr>
            <a:lvl4pPr lvl="3" algn="ctr">
              <a:spcBef>
                <a:spcPts val="0"/>
              </a:spcBef>
              <a:spcAft>
                <a:spcPts val="0"/>
              </a:spcAft>
              <a:buClr>
                <a:schemeClr val="lt1"/>
              </a:buClr>
              <a:buSzPts val="3200"/>
              <a:buFont typeface="Libre Franklin ExtraBold"/>
              <a:buNone/>
              <a:defRPr sz="3200">
                <a:solidFill>
                  <a:schemeClr val="lt1"/>
                </a:solidFill>
                <a:latin typeface="Libre Franklin ExtraBold"/>
                <a:ea typeface="Libre Franklin ExtraBold"/>
                <a:cs typeface="Libre Franklin ExtraBold"/>
                <a:sym typeface="Libre Franklin ExtraBold"/>
              </a:defRPr>
            </a:lvl4pPr>
            <a:lvl5pPr lvl="4" algn="ctr">
              <a:spcBef>
                <a:spcPts val="0"/>
              </a:spcBef>
              <a:spcAft>
                <a:spcPts val="0"/>
              </a:spcAft>
              <a:buClr>
                <a:schemeClr val="lt1"/>
              </a:buClr>
              <a:buSzPts val="3200"/>
              <a:buFont typeface="Libre Franklin ExtraBold"/>
              <a:buNone/>
              <a:defRPr sz="3200">
                <a:solidFill>
                  <a:schemeClr val="lt1"/>
                </a:solidFill>
                <a:latin typeface="Libre Franklin ExtraBold"/>
                <a:ea typeface="Libre Franklin ExtraBold"/>
                <a:cs typeface="Libre Franklin ExtraBold"/>
                <a:sym typeface="Libre Franklin ExtraBold"/>
              </a:defRPr>
            </a:lvl5pPr>
            <a:lvl6pPr lvl="5" algn="ctr">
              <a:spcBef>
                <a:spcPts val="0"/>
              </a:spcBef>
              <a:spcAft>
                <a:spcPts val="0"/>
              </a:spcAft>
              <a:buClr>
                <a:schemeClr val="lt1"/>
              </a:buClr>
              <a:buSzPts val="3200"/>
              <a:buFont typeface="Libre Franklin ExtraBold"/>
              <a:buNone/>
              <a:defRPr sz="3200">
                <a:solidFill>
                  <a:schemeClr val="lt1"/>
                </a:solidFill>
                <a:latin typeface="Libre Franklin ExtraBold"/>
                <a:ea typeface="Libre Franklin ExtraBold"/>
                <a:cs typeface="Libre Franklin ExtraBold"/>
                <a:sym typeface="Libre Franklin ExtraBold"/>
              </a:defRPr>
            </a:lvl6pPr>
            <a:lvl7pPr lvl="6" algn="ctr">
              <a:spcBef>
                <a:spcPts val="0"/>
              </a:spcBef>
              <a:spcAft>
                <a:spcPts val="0"/>
              </a:spcAft>
              <a:buClr>
                <a:schemeClr val="lt1"/>
              </a:buClr>
              <a:buSzPts val="3200"/>
              <a:buFont typeface="Libre Franklin ExtraBold"/>
              <a:buNone/>
              <a:defRPr sz="3200">
                <a:solidFill>
                  <a:schemeClr val="lt1"/>
                </a:solidFill>
                <a:latin typeface="Libre Franklin ExtraBold"/>
                <a:ea typeface="Libre Franklin ExtraBold"/>
                <a:cs typeface="Libre Franklin ExtraBold"/>
                <a:sym typeface="Libre Franklin ExtraBold"/>
              </a:defRPr>
            </a:lvl7pPr>
            <a:lvl8pPr lvl="7" algn="ctr">
              <a:spcBef>
                <a:spcPts val="0"/>
              </a:spcBef>
              <a:spcAft>
                <a:spcPts val="0"/>
              </a:spcAft>
              <a:buClr>
                <a:schemeClr val="lt1"/>
              </a:buClr>
              <a:buSzPts val="3200"/>
              <a:buFont typeface="Libre Franklin ExtraBold"/>
              <a:buNone/>
              <a:defRPr sz="3200">
                <a:solidFill>
                  <a:schemeClr val="lt1"/>
                </a:solidFill>
                <a:latin typeface="Libre Franklin ExtraBold"/>
                <a:ea typeface="Libre Franklin ExtraBold"/>
                <a:cs typeface="Libre Franklin ExtraBold"/>
                <a:sym typeface="Libre Franklin ExtraBold"/>
              </a:defRPr>
            </a:lvl8pPr>
            <a:lvl9pPr lvl="8" algn="ctr">
              <a:spcBef>
                <a:spcPts val="0"/>
              </a:spcBef>
              <a:spcAft>
                <a:spcPts val="0"/>
              </a:spcAft>
              <a:buClr>
                <a:schemeClr val="lt1"/>
              </a:buClr>
              <a:buSzPts val="3200"/>
              <a:buFont typeface="Libre Franklin ExtraBold"/>
              <a:buNone/>
              <a:defRPr sz="3200">
                <a:solidFill>
                  <a:schemeClr val="lt1"/>
                </a:solidFill>
                <a:latin typeface="Libre Franklin ExtraBold"/>
                <a:ea typeface="Libre Franklin ExtraBold"/>
                <a:cs typeface="Libre Franklin ExtraBold"/>
                <a:sym typeface="Libre Franklin ExtraBold"/>
              </a:defRPr>
            </a:lvl9pPr>
          </a:lstStyle>
          <a:p>
            <a:endParaRPr/>
          </a:p>
        </p:txBody>
      </p:sp>
      <p:sp>
        <p:nvSpPr>
          <p:cNvPr id="7" name="Google Shape;7;p1"/>
          <p:cNvSpPr txBox="1">
            <a:spLocks noGrp="1"/>
          </p:cNvSpPr>
          <p:nvPr>
            <p:ph type="body" idx="1"/>
          </p:nvPr>
        </p:nvSpPr>
        <p:spPr>
          <a:xfrm>
            <a:off x="713225" y="1246950"/>
            <a:ext cx="7717500" cy="3416400"/>
          </a:xfrm>
          <a:prstGeom prst="rect">
            <a:avLst/>
          </a:prstGeom>
          <a:noFill/>
          <a:ln>
            <a:noFill/>
          </a:ln>
        </p:spPr>
        <p:txBody>
          <a:bodyPr spcFirstLastPara="1" wrap="square" lIns="91425" tIns="91425" rIns="91425" bIns="91425" anchor="t" anchorCtr="0">
            <a:noAutofit/>
          </a:bodyPr>
          <a:lstStyle>
            <a:lvl1pPr marL="457200" lvl="0" indent="-355600" algn="ctr">
              <a:lnSpc>
                <a:spcPct val="80000"/>
              </a:lnSpc>
              <a:spcBef>
                <a:spcPts val="0"/>
              </a:spcBef>
              <a:spcAft>
                <a:spcPts val="0"/>
              </a:spcAft>
              <a:buClr>
                <a:schemeClr val="lt1"/>
              </a:buClr>
              <a:buSzPts val="2000"/>
              <a:buFont typeface="Darker Grotesque Medium"/>
              <a:buChar char="●"/>
              <a:defRPr sz="2000">
                <a:solidFill>
                  <a:schemeClr val="lt1"/>
                </a:solidFill>
                <a:latin typeface="Darker Grotesque Medium"/>
                <a:ea typeface="Darker Grotesque Medium"/>
                <a:cs typeface="Darker Grotesque Medium"/>
                <a:sym typeface="Darker Grotesque Medium"/>
              </a:defRPr>
            </a:lvl1pPr>
            <a:lvl2pPr marL="914400" lvl="1" indent="-355600" algn="ctr">
              <a:lnSpc>
                <a:spcPct val="80000"/>
              </a:lnSpc>
              <a:spcBef>
                <a:spcPts val="1600"/>
              </a:spcBef>
              <a:spcAft>
                <a:spcPts val="0"/>
              </a:spcAft>
              <a:buClr>
                <a:schemeClr val="lt1"/>
              </a:buClr>
              <a:buSzPts val="2000"/>
              <a:buFont typeface="Darker Grotesque Medium"/>
              <a:buChar char="○"/>
              <a:defRPr sz="2000">
                <a:solidFill>
                  <a:schemeClr val="lt1"/>
                </a:solidFill>
                <a:latin typeface="Darker Grotesque Medium"/>
                <a:ea typeface="Darker Grotesque Medium"/>
                <a:cs typeface="Darker Grotesque Medium"/>
                <a:sym typeface="Darker Grotesque Medium"/>
              </a:defRPr>
            </a:lvl2pPr>
            <a:lvl3pPr marL="1371600" lvl="2" indent="-355600" algn="ctr">
              <a:lnSpc>
                <a:spcPct val="80000"/>
              </a:lnSpc>
              <a:spcBef>
                <a:spcPts val="1600"/>
              </a:spcBef>
              <a:spcAft>
                <a:spcPts val="0"/>
              </a:spcAft>
              <a:buClr>
                <a:schemeClr val="lt1"/>
              </a:buClr>
              <a:buSzPts val="2000"/>
              <a:buFont typeface="Darker Grotesque Medium"/>
              <a:buChar char="■"/>
              <a:defRPr sz="2000">
                <a:solidFill>
                  <a:schemeClr val="lt1"/>
                </a:solidFill>
                <a:latin typeface="Darker Grotesque Medium"/>
                <a:ea typeface="Darker Grotesque Medium"/>
                <a:cs typeface="Darker Grotesque Medium"/>
                <a:sym typeface="Darker Grotesque Medium"/>
              </a:defRPr>
            </a:lvl3pPr>
            <a:lvl4pPr marL="1828800" lvl="3" indent="-355600" algn="ctr">
              <a:lnSpc>
                <a:spcPct val="80000"/>
              </a:lnSpc>
              <a:spcBef>
                <a:spcPts val="1600"/>
              </a:spcBef>
              <a:spcAft>
                <a:spcPts val="0"/>
              </a:spcAft>
              <a:buClr>
                <a:schemeClr val="lt1"/>
              </a:buClr>
              <a:buSzPts val="2000"/>
              <a:buFont typeface="Darker Grotesque Medium"/>
              <a:buChar char="●"/>
              <a:defRPr sz="2000">
                <a:solidFill>
                  <a:schemeClr val="lt1"/>
                </a:solidFill>
                <a:latin typeface="Darker Grotesque Medium"/>
                <a:ea typeface="Darker Grotesque Medium"/>
                <a:cs typeface="Darker Grotesque Medium"/>
                <a:sym typeface="Darker Grotesque Medium"/>
              </a:defRPr>
            </a:lvl4pPr>
            <a:lvl5pPr marL="2286000" lvl="4" indent="-355600" algn="ctr">
              <a:lnSpc>
                <a:spcPct val="80000"/>
              </a:lnSpc>
              <a:spcBef>
                <a:spcPts val="1600"/>
              </a:spcBef>
              <a:spcAft>
                <a:spcPts val="0"/>
              </a:spcAft>
              <a:buClr>
                <a:schemeClr val="lt1"/>
              </a:buClr>
              <a:buSzPts val="2000"/>
              <a:buFont typeface="Darker Grotesque Medium"/>
              <a:buChar char="○"/>
              <a:defRPr sz="2000">
                <a:solidFill>
                  <a:schemeClr val="lt1"/>
                </a:solidFill>
                <a:latin typeface="Darker Grotesque Medium"/>
                <a:ea typeface="Darker Grotesque Medium"/>
                <a:cs typeface="Darker Grotesque Medium"/>
                <a:sym typeface="Darker Grotesque Medium"/>
              </a:defRPr>
            </a:lvl5pPr>
            <a:lvl6pPr marL="2743200" lvl="5" indent="-355600" algn="ctr">
              <a:lnSpc>
                <a:spcPct val="80000"/>
              </a:lnSpc>
              <a:spcBef>
                <a:spcPts val="1600"/>
              </a:spcBef>
              <a:spcAft>
                <a:spcPts val="0"/>
              </a:spcAft>
              <a:buClr>
                <a:schemeClr val="lt1"/>
              </a:buClr>
              <a:buSzPts val="2000"/>
              <a:buFont typeface="Darker Grotesque Medium"/>
              <a:buChar char="■"/>
              <a:defRPr sz="2000">
                <a:solidFill>
                  <a:schemeClr val="lt1"/>
                </a:solidFill>
                <a:latin typeface="Darker Grotesque Medium"/>
                <a:ea typeface="Darker Grotesque Medium"/>
                <a:cs typeface="Darker Grotesque Medium"/>
                <a:sym typeface="Darker Grotesque Medium"/>
              </a:defRPr>
            </a:lvl6pPr>
            <a:lvl7pPr marL="3200400" lvl="6" indent="-355600" algn="ctr">
              <a:lnSpc>
                <a:spcPct val="80000"/>
              </a:lnSpc>
              <a:spcBef>
                <a:spcPts val="1600"/>
              </a:spcBef>
              <a:spcAft>
                <a:spcPts val="0"/>
              </a:spcAft>
              <a:buClr>
                <a:schemeClr val="lt1"/>
              </a:buClr>
              <a:buSzPts val="2000"/>
              <a:buFont typeface="Darker Grotesque Medium"/>
              <a:buChar char="●"/>
              <a:defRPr sz="2000">
                <a:solidFill>
                  <a:schemeClr val="lt1"/>
                </a:solidFill>
                <a:latin typeface="Darker Grotesque Medium"/>
                <a:ea typeface="Darker Grotesque Medium"/>
                <a:cs typeface="Darker Grotesque Medium"/>
                <a:sym typeface="Darker Grotesque Medium"/>
              </a:defRPr>
            </a:lvl7pPr>
            <a:lvl8pPr marL="3657600" lvl="7" indent="-355600" algn="ctr">
              <a:lnSpc>
                <a:spcPct val="80000"/>
              </a:lnSpc>
              <a:spcBef>
                <a:spcPts val="1600"/>
              </a:spcBef>
              <a:spcAft>
                <a:spcPts val="0"/>
              </a:spcAft>
              <a:buClr>
                <a:schemeClr val="lt1"/>
              </a:buClr>
              <a:buSzPts val="2000"/>
              <a:buFont typeface="Darker Grotesque Medium"/>
              <a:buChar char="○"/>
              <a:defRPr sz="2000">
                <a:solidFill>
                  <a:schemeClr val="lt1"/>
                </a:solidFill>
                <a:latin typeface="Darker Grotesque Medium"/>
                <a:ea typeface="Darker Grotesque Medium"/>
                <a:cs typeface="Darker Grotesque Medium"/>
                <a:sym typeface="Darker Grotesque Medium"/>
              </a:defRPr>
            </a:lvl8pPr>
            <a:lvl9pPr marL="4114800" lvl="8" indent="-355600" algn="ctr">
              <a:lnSpc>
                <a:spcPct val="80000"/>
              </a:lnSpc>
              <a:spcBef>
                <a:spcPts val="1600"/>
              </a:spcBef>
              <a:spcAft>
                <a:spcPts val="1600"/>
              </a:spcAft>
              <a:buClr>
                <a:schemeClr val="lt1"/>
              </a:buClr>
              <a:buSzPts val="2000"/>
              <a:buFont typeface="Darker Grotesque Medium"/>
              <a:buChar char="■"/>
              <a:defRPr sz="2000">
                <a:solidFill>
                  <a:schemeClr val="lt1"/>
                </a:solidFill>
                <a:latin typeface="Darker Grotesque Medium"/>
                <a:ea typeface="Darker Grotesque Medium"/>
                <a:cs typeface="Darker Grotesque Medium"/>
                <a:sym typeface="Darker Grotesque Mediu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5" r:id="rId2"/>
    <p:sldLayoutId id="2147483658" r:id="rId3"/>
    <p:sldLayoutId id="2147483665" r:id="rId4"/>
    <p:sldLayoutId id="2147483666" r:id="rId5"/>
    <p:sldLayoutId id="2147483667" r:id="rId6"/>
    <p:sldLayoutId id="2147483678" r:id="rId7"/>
    <p:sldLayoutId id="2147483693" r:id="rId8"/>
    <p:sldLayoutId id="2147483706" r:id="rId9"/>
    <p:sldLayoutId id="214748370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slide" Target="slide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0.xml"/><Relationship Id="rId6" Type="http://schemas.openxmlformats.org/officeDocument/2006/relationships/slide" Target="slide16.xml"/><Relationship Id="rId5" Type="http://schemas.openxmlformats.org/officeDocument/2006/relationships/slide" Target="slide15.xml"/><Relationship Id="rId4" Type="http://schemas.openxmlformats.org/officeDocument/2006/relationships/image" Target="../media/image3.sv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0.xml"/><Relationship Id="rId6" Type="http://schemas.openxmlformats.org/officeDocument/2006/relationships/slide" Target="slide16.xml"/><Relationship Id="rId5" Type="http://schemas.openxmlformats.org/officeDocument/2006/relationships/slide" Target="slide15.xml"/><Relationship Id="rId4" Type="http://schemas.openxmlformats.org/officeDocument/2006/relationships/image" Target="../media/image3.sv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0.xml"/><Relationship Id="rId6" Type="http://schemas.openxmlformats.org/officeDocument/2006/relationships/slide" Target="slide16.xml"/><Relationship Id="rId5" Type="http://schemas.openxmlformats.org/officeDocument/2006/relationships/slide" Target="slide15.xml"/><Relationship Id="rId4" Type="http://schemas.openxmlformats.org/officeDocument/2006/relationships/image" Target="../media/image3.sv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0.xml"/><Relationship Id="rId6" Type="http://schemas.openxmlformats.org/officeDocument/2006/relationships/slide" Target="slide16.xml"/><Relationship Id="rId5" Type="http://schemas.openxmlformats.org/officeDocument/2006/relationships/slide" Target="slide15.xml"/><Relationship Id="rId4" Type="http://schemas.openxmlformats.org/officeDocument/2006/relationships/image" Target="../media/image3.sv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0.xml"/><Relationship Id="rId6" Type="http://schemas.openxmlformats.org/officeDocument/2006/relationships/slide" Target="slide16.xml"/><Relationship Id="rId5" Type="http://schemas.openxmlformats.org/officeDocument/2006/relationships/slide" Target="slide15.xml"/><Relationship Id="rId4" Type="http://schemas.openxmlformats.org/officeDocument/2006/relationships/image" Target="../media/image3.sv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0.xml"/><Relationship Id="rId5" Type="http://schemas.openxmlformats.org/officeDocument/2006/relationships/slide" Target="slide3.xml"/><Relationship Id="rId4" Type="http://schemas.openxmlformats.org/officeDocument/2006/relationships/image" Target="../media/image3.sv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slide" Target="slide3.xml"/><Relationship Id="rId2" Type="http://schemas.openxmlformats.org/officeDocument/2006/relationships/notesSlide" Target="../notesSlides/notesSlide16.xml"/><Relationship Id="rId1" Type="http://schemas.openxmlformats.org/officeDocument/2006/relationships/slideLayout" Target="../slideLayouts/slideLayout10.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3.svg"/></Relationships>
</file>

<file path=ppt/slides/_rels/slide17.xml.rels><?xml version="1.0" encoding="UTF-8" standalone="yes"?>
<Relationships xmlns="http://schemas.openxmlformats.org/package/2006/relationships"><Relationship Id="rId8" Type="http://schemas.openxmlformats.org/officeDocument/2006/relationships/slide" Target="slide21.xml"/><Relationship Id="rId13" Type="http://schemas.openxmlformats.org/officeDocument/2006/relationships/slide" Target="slide26.xml"/><Relationship Id="rId3" Type="http://schemas.openxmlformats.org/officeDocument/2006/relationships/image" Target="../media/image4.png"/><Relationship Id="rId7" Type="http://schemas.openxmlformats.org/officeDocument/2006/relationships/slide" Target="slide20.xml"/><Relationship Id="rId12" Type="http://schemas.openxmlformats.org/officeDocument/2006/relationships/slide" Target="slide25.xml"/><Relationship Id="rId2" Type="http://schemas.openxmlformats.org/officeDocument/2006/relationships/notesSlide" Target="../notesSlides/notesSlide17.xml"/><Relationship Id="rId1" Type="http://schemas.openxmlformats.org/officeDocument/2006/relationships/slideLayout" Target="../slideLayouts/slideLayout6.xml"/><Relationship Id="rId6" Type="http://schemas.openxmlformats.org/officeDocument/2006/relationships/slide" Target="slide19.xml"/><Relationship Id="rId11" Type="http://schemas.openxmlformats.org/officeDocument/2006/relationships/slide" Target="slide24.xml"/><Relationship Id="rId5" Type="http://schemas.openxmlformats.org/officeDocument/2006/relationships/slide" Target="slide18.xml"/><Relationship Id="rId10" Type="http://schemas.openxmlformats.org/officeDocument/2006/relationships/slide" Target="slide23.xml"/><Relationship Id="rId4" Type="http://schemas.openxmlformats.org/officeDocument/2006/relationships/image" Target="../media/image5.svg"/><Relationship Id="rId9" Type="http://schemas.openxmlformats.org/officeDocument/2006/relationships/slide" Target="slide2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6.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image" Target="../media/image5.sv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6.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image" Target="../media/image5.svg"/></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slide" Target="slide3.xml"/><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6.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image" Target="../media/image5.sv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6.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image" Target="../media/image5.svg"/></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6.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image" Target="../media/image5.svg"/></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6.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image" Target="../media/image5.svg"/></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6.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image" Target="../media/image5.svg"/></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6.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image" Target="../media/image5.svg"/></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6.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image" Target="../media/image5.svg"/></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6.xml"/><Relationship Id="rId6" Type="http://schemas.openxmlformats.org/officeDocument/2006/relationships/slide" Target="slide29.xml"/><Relationship Id="rId5" Type="http://schemas.openxmlformats.org/officeDocument/2006/relationships/slide" Target="slide28.xml"/><Relationship Id="rId4" Type="http://schemas.openxmlformats.org/officeDocument/2006/relationships/image" Target="../media/image5.svg"/></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6.xml"/><Relationship Id="rId5" Type="http://schemas.openxmlformats.org/officeDocument/2006/relationships/slide" Target="slide3.xml"/><Relationship Id="rId4" Type="http://schemas.openxmlformats.org/officeDocument/2006/relationships/image" Target="../media/image5.svg"/></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slide" Target="slide3.xml"/><Relationship Id="rId2" Type="http://schemas.openxmlformats.org/officeDocument/2006/relationships/notesSlide" Target="../notesSlides/notesSlide29.xml"/><Relationship Id="rId1" Type="http://schemas.openxmlformats.org/officeDocument/2006/relationships/slideLayout" Target="../slideLayouts/slideLayout6.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8" Type="http://schemas.openxmlformats.org/officeDocument/2006/relationships/slide" Target="slide43.xml"/><Relationship Id="rId3" Type="http://schemas.openxmlformats.org/officeDocument/2006/relationships/slide" Target="slide42.xml"/><Relationship Id="rId7" Type="http://schemas.openxmlformats.org/officeDocument/2006/relationships/slide" Target="slide30.xml"/><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slide" Target="slide69.xml"/><Relationship Id="rId5" Type="http://schemas.openxmlformats.org/officeDocument/2006/relationships/slide" Target="slide56.xml"/><Relationship Id="rId10" Type="http://schemas.openxmlformats.org/officeDocument/2006/relationships/slide" Target="slide82.xml"/><Relationship Id="rId4" Type="http://schemas.openxmlformats.org/officeDocument/2006/relationships/slide" Target="slide4.xml"/><Relationship Id="rId9" Type="http://schemas.openxmlformats.org/officeDocument/2006/relationships/slide" Target="slide17.xml"/></Relationships>
</file>

<file path=ppt/slides/_rels/slide30.xml.rels><?xml version="1.0" encoding="UTF-8" standalone="yes"?>
<Relationships xmlns="http://schemas.openxmlformats.org/package/2006/relationships"><Relationship Id="rId8" Type="http://schemas.openxmlformats.org/officeDocument/2006/relationships/slide" Target="slide34.xml"/><Relationship Id="rId13" Type="http://schemas.openxmlformats.org/officeDocument/2006/relationships/slide" Target="slide39.xml"/><Relationship Id="rId3" Type="http://schemas.openxmlformats.org/officeDocument/2006/relationships/image" Target="../media/image12.png"/><Relationship Id="rId7" Type="http://schemas.openxmlformats.org/officeDocument/2006/relationships/slide" Target="slide33.xml"/><Relationship Id="rId12" Type="http://schemas.openxmlformats.org/officeDocument/2006/relationships/slide" Target="slide38.xml"/><Relationship Id="rId2" Type="http://schemas.openxmlformats.org/officeDocument/2006/relationships/notesSlide" Target="../notesSlides/notesSlide30.xml"/><Relationship Id="rId1" Type="http://schemas.openxmlformats.org/officeDocument/2006/relationships/slideLayout" Target="../slideLayouts/slideLayout5.xml"/><Relationship Id="rId6" Type="http://schemas.openxmlformats.org/officeDocument/2006/relationships/slide" Target="slide32.xml"/><Relationship Id="rId11" Type="http://schemas.openxmlformats.org/officeDocument/2006/relationships/slide" Target="slide37.xml"/><Relationship Id="rId5" Type="http://schemas.openxmlformats.org/officeDocument/2006/relationships/slide" Target="slide31.xml"/><Relationship Id="rId10" Type="http://schemas.openxmlformats.org/officeDocument/2006/relationships/slide" Target="slide36.xml"/><Relationship Id="rId4" Type="http://schemas.openxmlformats.org/officeDocument/2006/relationships/image" Target="../media/image13.svg"/><Relationship Id="rId9" Type="http://schemas.openxmlformats.org/officeDocument/2006/relationships/slide" Target="slide35.xml"/><Relationship Id="rId14" Type="http://schemas.openxmlformats.org/officeDocument/2006/relationships/slide" Target="slide40.xml"/></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1.xml"/><Relationship Id="rId1" Type="http://schemas.openxmlformats.org/officeDocument/2006/relationships/slideLayout" Target="../slideLayouts/slideLayout5.xml"/><Relationship Id="rId6" Type="http://schemas.openxmlformats.org/officeDocument/2006/relationships/slide" Target="slide42.xml"/><Relationship Id="rId5" Type="http://schemas.openxmlformats.org/officeDocument/2006/relationships/slide" Target="slide41.xml"/><Relationship Id="rId4" Type="http://schemas.openxmlformats.org/officeDocument/2006/relationships/image" Target="../media/image13.svg"/></Relationships>
</file>

<file path=ppt/slides/_rels/slide3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2.xml"/><Relationship Id="rId1" Type="http://schemas.openxmlformats.org/officeDocument/2006/relationships/slideLayout" Target="../slideLayouts/slideLayout5.xml"/><Relationship Id="rId6" Type="http://schemas.openxmlformats.org/officeDocument/2006/relationships/slide" Target="slide42.xml"/><Relationship Id="rId5" Type="http://schemas.openxmlformats.org/officeDocument/2006/relationships/slide" Target="slide41.xml"/><Relationship Id="rId4" Type="http://schemas.openxmlformats.org/officeDocument/2006/relationships/image" Target="../media/image13.svg"/></Relationships>
</file>

<file path=ppt/slides/_rels/slide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3.xml"/><Relationship Id="rId1" Type="http://schemas.openxmlformats.org/officeDocument/2006/relationships/slideLayout" Target="../slideLayouts/slideLayout5.xml"/><Relationship Id="rId6" Type="http://schemas.openxmlformats.org/officeDocument/2006/relationships/slide" Target="slide42.xml"/><Relationship Id="rId5" Type="http://schemas.openxmlformats.org/officeDocument/2006/relationships/slide" Target="slide41.xml"/><Relationship Id="rId4" Type="http://schemas.openxmlformats.org/officeDocument/2006/relationships/image" Target="../media/image13.svg"/></Relationships>
</file>

<file path=ppt/slides/_rels/slide3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4.xml"/><Relationship Id="rId1" Type="http://schemas.openxmlformats.org/officeDocument/2006/relationships/slideLayout" Target="../slideLayouts/slideLayout5.xml"/><Relationship Id="rId6" Type="http://schemas.openxmlformats.org/officeDocument/2006/relationships/slide" Target="slide42.xml"/><Relationship Id="rId5" Type="http://schemas.openxmlformats.org/officeDocument/2006/relationships/slide" Target="slide41.xml"/><Relationship Id="rId4" Type="http://schemas.openxmlformats.org/officeDocument/2006/relationships/image" Target="../media/image13.svg"/></Relationships>
</file>

<file path=ppt/slides/_rels/slide3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5.xml"/><Relationship Id="rId1" Type="http://schemas.openxmlformats.org/officeDocument/2006/relationships/slideLayout" Target="../slideLayouts/slideLayout5.xml"/><Relationship Id="rId6" Type="http://schemas.openxmlformats.org/officeDocument/2006/relationships/slide" Target="slide42.xml"/><Relationship Id="rId5" Type="http://schemas.openxmlformats.org/officeDocument/2006/relationships/slide" Target="slide41.xml"/><Relationship Id="rId4" Type="http://schemas.openxmlformats.org/officeDocument/2006/relationships/image" Target="../media/image13.svg"/></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6.xml"/><Relationship Id="rId1" Type="http://schemas.openxmlformats.org/officeDocument/2006/relationships/slideLayout" Target="../slideLayouts/slideLayout5.xml"/><Relationship Id="rId6" Type="http://schemas.openxmlformats.org/officeDocument/2006/relationships/slide" Target="slide42.xml"/><Relationship Id="rId5" Type="http://schemas.openxmlformats.org/officeDocument/2006/relationships/slide" Target="slide41.xml"/><Relationship Id="rId4" Type="http://schemas.openxmlformats.org/officeDocument/2006/relationships/image" Target="../media/image13.svg"/></Relationships>
</file>

<file path=ppt/slides/_rels/slide3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7.xml"/><Relationship Id="rId1" Type="http://schemas.openxmlformats.org/officeDocument/2006/relationships/slideLayout" Target="../slideLayouts/slideLayout5.xml"/><Relationship Id="rId6" Type="http://schemas.openxmlformats.org/officeDocument/2006/relationships/slide" Target="slide42.xml"/><Relationship Id="rId5" Type="http://schemas.openxmlformats.org/officeDocument/2006/relationships/slide" Target="slide41.xml"/><Relationship Id="rId4" Type="http://schemas.openxmlformats.org/officeDocument/2006/relationships/image" Target="../media/image13.svg"/></Relationships>
</file>

<file path=ppt/slides/_rels/slide3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8.xml"/><Relationship Id="rId1" Type="http://schemas.openxmlformats.org/officeDocument/2006/relationships/slideLayout" Target="../slideLayouts/slideLayout5.xml"/><Relationship Id="rId6" Type="http://schemas.openxmlformats.org/officeDocument/2006/relationships/slide" Target="slide42.xml"/><Relationship Id="rId5" Type="http://schemas.openxmlformats.org/officeDocument/2006/relationships/slide" Target="slide41.xml"/><Relationship Id="rId4" Type="http://schemas.openxmlformats.org/officeDocument/2006/relationships/image" Target="../media/image13.svg"/></Relationships>
</file>

<file path=ppt/slides/_rels/slide3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9.xml"/><Relationship Id="rId1" Type="http://schemas.openxmlformats.org/officeDocument/2006/relationships/slideLayout" Target="../slideLayouts/slideLayout5.xml"/><Relationship Id="rId6" Type="http://schemas.openxmlformats.org/officeDocument/2006/relationships/slide" Target="slide42.xml"/><Relationship Id="rId5" Type="http://schemas.openxmlformats.org/officeDocument/2006/relationships/slide" Target="slide41.xml"/><Relationship Id="rId4" Type="http://schemas.openxmlformats.org/officeDocument/2006/relationships/image" Target="../media/image13.svg"/></Relationships>
</file>

<file path=ppt/slides/_rels/slide4.xml.rels><?xml version="1.0" encoding="UTF-8" standalone="yes"?>
<Relationships xmlns="http://schemas.openxmlformats.org/package/2006/relationships"><Relationship Id="rId8" Type="http://schemas.openxmlformats.org/officeDocument/2006/relationships/slide" Target="slide8.xml"/><Relationship Id="rId13" Type="http://schemas.openxmlformats.org/officeDocument/2006/relationships/slide" Target="slide13.xml"/><Relationship Id="rId3" Type="http://schemas.openxmlformats.org/officeDocument/2006/relationships/image" Target="../media/image2.png"/><Relationship Id="rId7" Type="http://schemas.openxmlformats.org/officeDocument/2006/relationships/slide" Target="slide7.xml"/><Relationship Id="rId12" Type="http://schemas.openxmlformats.org/officeDocument/2006/relationships/slide" Target="slide12.xml"/><Relationship Id="rId2" Type="http://schemas.openxmlformats.org/officeDocument/2006/relationships/notesSlide" Target="../notesSlides/notesSlide4.xml"/><Relationship Id="rId1" Type="http://schemas.openxmlformats.org/officeDocument/2006/relationships/slideLayout" Target="../slideLayouts/slideLayout10.xml"/><Relationship Id="rId6" Type="http://schemas.openxmlformats.org/officeDocument/2006/relationships/slide" Target="slide6.xml"/><Relationship Id="rId11" Type="http://schemas.openxmlformats.org/officeDocument/2006/relationships/slide" Target="slide11.xml"/><Relationship Id="rId5" Type="http://schemas.openxmlformats.org/officeDocument/2006/relationships/slide" Target="slide5.xml"/><Relationship Id="rId10" Type="http://schemas.openxmlformats.org/officeDocument/2006/relationships/slide" Target="slide10.xml"/><Relationship Id="rId4" Type="http://schemas.openxmlformats.org/officeDocument/2006/relationships/image" Target="../media/image3.svg"/><Relationship Id="rId9" Type="http://schemas.openxmlformats.org/officeDocument/2006/relationships/slide" Target="slide9.xml"/><Relationship Id="rId14" Type="http://schemas.openxmlformats.org/officeDocument/2006/relationships/slide" Target="slide14.xml"/></Relationships>
</file>

<file path=ppt/slides/_rels/slide4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0.xml"/><Relationship Id="rId1" Type="http://schemas.openxmlformats.org/officeDocument/2006/relationships/slideLayout" Target="../slideLayouts/slideLayout5.xml"/><Relationship Id="rId6" Type="http://schemas.openxmlformats.org/officeDocument/2006/relationships/slide" Target="slide42.xml"/><Relationship Id="rId5" Type="http://schemas.openxmlformats.org/officeDocument/2006/relationships/slide" Target="slide41.xml"/><Relationship Id="rId4" Type="http://schemas.openxmlformats.org/officeDocument/2006/relationships/image" Target="../media/image13.svg"/></Relationships>
</file>

<file path=ppt/slides/_rels/slide4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1.xml"/><Relationship Id="rId1" Type="http://schemas.openxmlformats.org/officeDocument/2006/relationships/slideLayout" Target="../slideLayouts/slideLayout5.xml"/><Relationship Id="rId5" Type="http://schemas.openxmlformats.org/officeDocument/2006/relationships/slide" Target="slide3.xml"/><Relationship Id="rId4" Type="http://schemas.openxmlformats.org/officeDocument/2006/relationships/image" Target="../media/image13.svg"/></Relationships>
</file>

<file path=ppt/slides/_rels/slide42.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slide" Target="slide3.xml"/><Relationship Id="rId2" Type="http://schemas.openxmlformats.org/officeDocument/2006/relationships/notesSlide" Target="../notesSlides/notesSlide42.xml"/><Relationship Id="rId1" Type="http://schemas.openxmlformats.org/officeDocument/2006/relationships/slideLayout" Target="../slideLayouts/slideLayout5.xml"/><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3.svg"/></Relationships>
</file>

<file path=ppt/slides/_rels/slide43.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2.xml"/><Relationship Id="rId3" Type="http://schemas.openxmlformats.org/officeDocument/2006/relationships/image" Target="../media/image10.png"/><Relationship Id="rId7" Type="http://schemas.openxmlformats.org/officeDocument/2006/relationships/slide" Target="slide46.xml"/><Relationship Id="rId12" Type="http://schemas.openxmlformats.org/officeDocument/2006/relationships/slide" Target="slide51.xml"/><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slide" Target="slide45.xml"/><Relationship Id="rId11" Type="http://schemas.openxmlformats.org/officeDocument/2006/relationships/slide" Target="slide50.xml"/><Relationship Id="rId5" Type="http://schemas.openxmlformats.org/officeDocument/2006/relationships/slide" Target="slide44.xml"/><Relationship Id="rId10" Type="http://schemas.openxmlformats.org/officeDocument/2006/relationships/slide" Target="slide49.xml"/><Relationship Id="rId4" Type="http://schemas.openxmlformats.org/officeDocument/2006/relationships/image" Target="../media/image11.svg"/><Relationship Id="rId9" Type="http://schemas.openxmlformats.org/officeDocument/2006/relationships/slide" Target="slide48.xml"/><Relationship Id="rId14" Type="http://schemas.openxmlformats.org/officeDocument/2006/relationships/slide" Target="slide53.xml"/></Relationships>
</file>

<file path=ppt/slides/_rels/slide4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slide" Target="slide55.xml"/><Relationship Id="rId5" Type="http://schemas.openxmlformats.org/officeDocument/2006/relationships/slide" Target="slide54.xml"/><Relationship Id="rId4" Type="http://schemas.openxmlformats.org/officeDocument/2006/relationships/image" Target="../media/image11.svg"/></Relationships>
</file>

<file path=ppt/slides/_rels/slide4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5.xml"/><Relationship Id="rId1" Type="http://schemas.openxmlformats.org/officeDocument/2006/relationships/slideLayout" Target="../slideLayouts/slideLayout2.xml"/><Relationship Id="rId6" Type="http://schemas.openxmlformats.org/officeDocument/2006/relationships/slide" Target="slide55.xml"/><Relationship Id="rId5" Type="http://schemas.openxmlformats.org/officeDocument/2006/relationships/slide" Target="slide54.xml"/><Relationship Id="rId4" Type="http://schemas.openxmlformats.org/officeDocument/2006/relationships/image" Target="../media/image11.svg"/></Relationships>
</file>

<file path=ppt/slides/_rels/slide4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6.xml"/><Relationship Id="rId1" Type="http://schemas.openxmlformats.org/officeDocument/2006/relationships/slideLayout" Target="../slideLayouts/slideLayout2.xml"/><Relationship Id="rId6" Type="http://schemas.openxmlformats.org/officeDocument/2006/relationships/slide" Target="slide55.xml"/><Relationship Id="rId5" Type="http://schemas.openxmlformats.org/officeDocument/2006/relationships/slide" Target="slide54.xml"/><Relationship Id="rId4" Type="http://schemas.openxmlformats.org/officeDocument/2006/relationships/image" Target="../media/image11.svg"/></Relationships>
</file>

<file path=ppt/slides/_rels/slide4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7.xml"/><Relationship Id="rId1" Type="http://schemas.openxmlformats.org/officeDocument/2006/relationships/slideLayout" Target="../slideLayouts/slideLayout2.xml"/><Relationship Id="rId6" Type="http://schemas.openxmlformats.org/officeDocument/2006/relationships/slide" Target="slide55.xml"/><Relationship Id="rId5" Type="http://schemas.openxmlformats.org/officeDocument/2006/relationships/slide" Target="slide54.xml"/><Relationship Id="rId4" Type="http://schemas.openxmlformats.org/officeDocument/2006/relationships/image" Target="../media/image11.svg"/></Relationships>
</file>

<file path=ppt/slides/_rels/slide4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8.xml"/><Relationship Id="rId1" Type="http://schemas.openxmlformats.org/officeDocument/2006/relationships/slideLayout" Target="../slideLayouts/slideLayout2.xml"/><Relationship Id="rId6" Type="http://schemas.openxmlformats.org/officeDocument/2006/relationships/slide" Target="slide55.xml"/><Relationship Id="rId5" Type="http://schemas.openxmlformats.org/officeDocument/2006/relationships/slide" Target="slide54.xml"/><Relationship Id="rId4" Type="http://schemas.openxmlformats.org/officeDocument/2006/relationships/image" Target="../media/image11.svg"/></Relationships>
</file>

<file path=ppt/slides/_rels/slide4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9.xml"/><Relationship Id="rId1" Type="http://schemas.openxmlformats.org/officeDocument/2006/relationships/slideLayout" Target="../slideLayouts/slideLayout2.xml"/><Relationship Id="rId6" Type="http://schemas.openxmlformats.org/officeDocument/2006/relationships/slide" Target="slide55.xml"/><Relationship Id="rId5" Type="http://schemas.openxmlformats.org/officeDocument/2006/relationships/slide" Target="slide54.xml"/><Relationship Id="rId4" Type="http://schemas.openxmlformats.org/officeDocument/2006/relationships/image" Target="../media/image11.sv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0.xml"/><Relationship Id="rId6" Type="http://schemas.openxmlformats.org/officeDocument/2006/relationships/slide" Target="slide16.xml"/><Relationship Id="rId5" Type="http://schemas.openxmlformats.org/officeDocument/2006/relationships/slide" Target="slide15.xml"/><Relationship Id="rId4" Type="http://schemas.openxmlformats.org/officeDocument/2006/relationships/image" Target="../media/image3.svg"/></Relationships>
</file>

<file path=ppt/slides/_rels/slide5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0.xml"/><Relationship Id="rId1" Type="http://schemas.openxmlformats.org/officeDocument/2006/relationships/slideLayout" Target="../slideLayouts/slideLayout2.xml"/><Relationship Id="rId6" Type="http://schemas.openxmlformats.org/officeDocument/2006/relationships/slide" Target="slide55.xml"/><Relationship Id="rId5" Type="http://schemas.openxmlformats.org/officeDocument/2006/relationships/slide" Target="slide54.xml"/><Relationship Id="rId4" Type="http://schemas.openxmlformats.org/officeDocument/2006/relationships/image" Target="../media/image11.svg"/></Relationships>
</file>

<file path=ppt/slides/_rels/slide5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1.xml"/><Relationship Id="rId1" Type="http://schemas.openxmlformats.org/officeDocument/2006/relationships/slideLayout" Target="../slideLayouts/slideLayout2.xml"/><Relationship Id="rId6" Type="http://schemas.openxmlformats.org/officeDocument/2006/relationships/slide" Target="slide55.xml"/><Relationship Id="rId5" Type="http://schemas.openxmlformats.org/officeDocument/2006/relationships/slide" Target="slide54.xml"/><Relationship Id="rId4" Type="http://schemas.openxmlformats.org/officeDocument/2006/relationships/image" Target="../media/image11.svg"/></Relationships>
</file>

<file path=ppt/slides/_rels/slide5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2.xml"/><Relationship Id="rId1" Type="http://schemas.openxmlformats.org/officeDocument/2006/relationships/slideLayout" Target="../slideLayouts/slideLayout2.xml"/><Relationship Id="rId6" Type="http://schemas.openxmlformats.org/officeDocument/2006/relationships/slide" Target="slide55.xml"/><Relationship Id="rId5" Type="http://schemas.openxmlformats.org/officeDocument/2006/relationships/slide" Target="slide54.xml"/><Relationship Id="rId4" Type="http://schemas.openxmlformats.org/officeDocument/2006/relationships/image" Target="../media/image11.svg"/></Relationships>
</file>

<file path=ppt/slides/_rels/slide5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3.xml"/><Relationship Id="rId1" Type="http://schemas.openxmlformats.org/officeDocument/2006/relationships/slideLayout" Target="../slideLayouts/slideLayout2.xml"/><Relationship Id="rId6" Type="http://schemas.openxmlformats.org/officeDocument/2006/relationships/slide" Target="slide55.xml"/><Relationship Id="rId5" Type="http://schemas.openxmlformats.org/officeDocument/2006/relationships/slide" Target="slide54.xml"/><Relationship Id="rId4" Type="http://schemas.openxmlformats.org/officeDocument/2006/relationships/image" Target="../media/image11.svg"/></Relationships>
</file>

<file path=ppt/slides/_rels/slide5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4.xml"/><Relationship Id="rId1" Type="http://schemas.openxmlformats.org/officeDocument/2006/relationships/slideLayout" Target="../slideLayouts/slideLayout2.xml"/><Relationship Id="rId5" Type="http://schemas.openxmlformats.org/officeDocument/2006/relationships/slide" Target="slide3.xml"/><Relationship Id="rId4" Type="http://schemas.openxmlformats.org/officeDocument/2006/relationships/image" Target="../media/image11.svg"/></Relationships>
</file>

<file path=ppt/slides/_rels/slide55.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slide" Target="slide3.xml"/><Relationship Id="rId2" Type="http://schemas.openxmlformats.org/officeDocument/2006/relationships/notesSlide" Target="../notesSlides/notesSlide55.xml"/><Relationship Id="rId1" Type="http://schemas.openxmlformats.org/officeDocument/2006/relationships/slideLayout" Target="../slideLayouts/slideLayout2.xml"/><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1.svg"/></Relationships>
</file>

<file path=ppt/slides/_rels/slide56.xml.rels><?xml version="1.0" encoding="UTF-8" standalone="yes"?>
<Relationships xmlns="http://schemas.openxmlformats.org/package/2006/relationships"><Relationship Id="rId8" Type="http://schemas.openxmlformats.org/officeDocument/2006/relationships/slide" Target="slide60.xml"/><Relationship Id="rId13" Type="http://schemas.openxmlformats.org/officeDocument/2006/relationships/slide" Target="slide65.xml"/><Relationship Id="rId3" Type="http://schemas.openxmlformats.org/officeDocument/2006/relationships/image" Target="../media/image8.png"/><Relationship Id="rId7" Type="http://schemas.openxmlformats.org/officeDocument/2006/relationships/slide" Target="slide59.xml"/><Relationship Id="rId12" Type="http://schemas.openxmlformats.org/officeDocument/2006/relationships/slide" Target="slide64.xml"/><Relationship Id="rId2" Type="http://schemas.openxmlformats.org/officeDocument/2006/relationships/notesSlide" Target="../notesSlides/notesSlide56.xml"/><Relationship Id="rId1" Type="http://schemas.openxmlformats.org/officeDocument/2006/relationships/slideLayout" Target="../slideLayouts/slideLayout4.xml"/><Relationship Id="rId6" Type="http://schemas.openxmlformats.org/officeDocument/2006/relationships/slide" Target="slide58.xml"/><Relationship Id="rId11" Type="http://schemas.openxmlformats.org/officeDocument/2006/relationships/slide" Target="slide63.xml"/><Relationship Id="rId5" Type="http://schemas.openxmlformats.org/officeDocument/2006/relationships/slide" Target="slide57.xml"/><Relationship Id="rId10" Type="http://schemas.openxmlformats.org/officeDocument/2006/relationships/slide" Target="slide62.xml"/><Relationship Id="rId4" Type="http://schemas.openxmlformats.org/officeDocument/2006/relationships/image" Target="../media/image9.svg"/><Relationship Id="rId9" Type="http://schemas.openxmlformats.org/officeDocument/2006/relationships/slide" Target="slide61.xml"/><Relationship Id="rId14" Type="http://schemas.openxmlformats.org/officeDocument/2006/relationships/slide" Target="slide66.xml"/></Relationships>
</file>

<file path=ppt/slides/_rels/slide5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7.xml"/><Relationship Id="rId1" Type="http://schemas.openxmlformats.org/officeDocument/2006/relationships/slideLayout" Target="../slideLayouts/slideLayout4.xml"/><Relationship Id="rId6" Type="http://schemas.openxmlformats.org/officeDocument/2006/relationships/slide" Target="slide68.xml"/><Relationship Id="rId5" Type="http://schemas.openxmlformats.org/officeDocument/2006/relationships/slide" Target="slide67.xml"/><Relationship Id="rId4" Type="http://schemas.openxmlformats.org/officeDocument/2006/relationships/image" Target="../media/image9.svg"/></Relationships>
</file>

<file path=ppt/slides/_rels/slide5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8.xml"/><Relationship Id="rId1" Type="http://schemas.openxmlformats.org/officeDocument/2006/relationships/slideLayout" Target="../slideLayouts/slideLayout4.xml"/><Relationship Id="rId6" Type="http://schemas.openxmlformats.org/officeDocument/2006/relationships/slide" Target="slide68.xml"/><Relationship Id="rId5" Type="http://schemas.openxmlformats.org/officeDocument/2006/relationships/slide" Target="slide67.xml"/><Relationship Id="rId4" Type="http://schemas.openxmlformats.org/officeDocument/2006/relationships/image" Target="../media/image9.svg"/></Relationships>
</file>

<file path=ppt/slides/_rels/slide5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9.xml"/><Relationship Id="rId1" Type="http://schemas.openxmlformats.org/officeDocument/2006/relationships/slideLayout" Target="../slideLayouts/slideLayout4.xml"/><Relationship Id="rId6" Type="http://schemas.openxmlformats.org/officeDocument/2006/relationships/slide" Target="slide68.xml"/><Relationship Id="rId5" Type="http://schemas.openxmlformats.org/officeDocument/2006/relationships/slide" Target="slide67.xml"/><Relationship Id="rId4" Type="http://schemas.openxmlformats.org/officeDocument/2006/relationships/image" Target="../media/image9.sv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0.xml"/><Relationship Id="rId6" Type="http://schemas.openxmlformats.org/officeDocument/2006/relationships/slide" Target="slide16.xml"/><Relationship Id="rId5" Type="http://schemas.openxmlformats.org/officeDocument/2006/relationships/slide" Target="slide15.xml"/><Relationship Id="rId4" Type="http://schemas.openxmlformats.org/officeDocument/2006/relationships/image" Target="../media/image3.svg"/></Relationships>
</file>

<file path=ppt/slides/_rels/slide6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0.xml"/><Relationship Id="rId1" Type="http://schemas.openxmlformats.org/officeDocument/2006/relationships/slideLayout" Target="../slideLayouts/slideLayout4.xml"/><Relationship Id="rId6" Type="http://schemas.openxmlformats.org/officeDocument/2006/relationships/slide" Target="slide68.xml"/><Relationship Id="rId5" Type="http://schemas.openxmlformats.org/officeDocument/2006/relationships/slide" Target="slide67.xml"/><Relationship Id="rId4" Type="http://schemas.openxmlformats.org/officeDocument/2006/relationships/image" Target="../media/image9.svg"/></Relationships>
</file>

<file path=ppt/slides/_rels/slide6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1.xml"/><Relationship Id="rId1" Type="http://schemas.openxmlformats.org/officeDocument/2006/relationships/slideLayout" Target="../slideLayouts/slideLayout4.xml"/><Relationship Id="rId6" Type="http://schemas.openxmlformats.org/officeDocument/2006/relationships/slide" Target="slide68.xml"/><Relationship Id="rId5" Type="http://schemas.openxmlformats.org/officeDocument/2006/relationships/slide" Target="slide67.xml"/><Relationship Id="rId4" Type="http://schemas.openxmlformats.org/officeDocument/2006/relationships/image" Target="../media/image9.svg"/></Relationships>
</file>

<file path=ppt/slides/_rels/slide6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2.xml"/><Relationship Id="rId1" Type="http://schemas.openxmlformats.org/officeDocument/2006/relationships/slideLayout" Target="../slideLayouts/slideLayout4.xml"/><Relationship Id="rId6" Type="http://schemas.openxmlformats.org/officeDocument/2006/relationships/slide" Target="slide68.xml"/><Relationship Id="rId5" Type="http://schemas.openxmlformats.org/officeDocument/2006/relationships/slide" Target="slide67.xml"/><Relationship Id="rId4" Type="http://schemas.openxmlformats.org/officeDocument/2006/relationships/image" Target="../media/image9.svg"/></Relationships>
</file>

<file path=ppt/slides/_rels/slide6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3.xml"/><Relationship Id="rId1" Type="http://schemas.openxmlformats.org/officeDocument/2006/relationships/slideLayout" Target="../slideLayouts/slideLayout4.xml"/><Relationship Id="rId6" Type="http://schemas.openxmlformats.org/officeDocument/2006/relationships/slide" Target="slide68.xml"/><Relationship Id="rId5" Type="http://schemas.openxmlformats.org/officeDocument/2006/relationships/slide" Target="slide67.xml"/><Relationship Id="rId4" Type="http://schemas.openxmlformats.org/officeDocument/2006/relationships/image" Target="../media/image9.svg"/></Relationships>
</file>

<file path=ppt/slides/_rels/slide6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4.xml"/><Relationship Id="rId1" Type="http://schemas.openxmlformats.org/officeDocument/2006/relationships/slideLayout" Target="../slideLayouts/slideLayout4.xml"/><Relationship Id="rId6" Type="http://schemas.openxmlformats.org/officeDocument/2006/relationships/slide" Target="slide68.xml"/><Relationship Id="rId5" Type="http://schemas.openxmlformats.org/officeDocument/2006/relationships/slide" Target="slide67.xml"/><Relationship Id="rId4" Type="http://schemas.openxmlformats.org/officeDocument/2006/relationships/image" Target="../media/image9.svg"/></Relationships>
</file>

<file path=ppt/slides/_rels/slide6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5.xml"/><Relationship Id="rId1" Type="http://schemas.openxmlformats.org/officeDocument/2006/relationships/slideLayout" Target="../slideLayouts/slideLayout4.xml"/><Relationship Id="rId6" Type="http://schemas.openxmlformats.org/officeDocument/2006/relationships/slide" Target="slide68.xml"/><Relationship Id="rId5" Type="http://schemas.openxmlformats.org/officeDocument/2006/relationships/slide" Target="slide67.xml"/><Relationship Id="rId4" Type="http://schemas.openxmlformats.org/officeDocument/2006/relationships/image" Target="../media/image9.svg"/></Relationships>
</file>

<file path=ppt/slides/_rels/slide6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6.xml"/><Relationship Id="rId1" Type="http://schemas.openxmlformats.org/officeDocument/2006/relationships/slideLayout" Target="../slideLayouts/slideLayout4.xml"/><Relationship Id="rId6" Type="http://schemas.openxmlformats.org/officeDocument/2006/relationships/slide" Target="slide68.xml"/><Relationship Id="rId5" Type="http://schemas.openxmlformats.org/officeDocument/2006/relationships/slide" Target="slide67.xml"/><Relationship Id="rId4" Type="http://schemas.openxmlformats.org/officeDocument/2006/relationships/image" Target="../media/image9.svg"/></Relationships>
</file>

<file path=ppt/slides/_rels/slide6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7.xml"/><Relationship Id="rId1" Type="http://schemas.openxmlformats.org/officeDocument/2006/relationships/slideLayout" Target="../slideLayouts/slideLayout4.xml"/><Relationship Id="rId5" Type="http://schemas.openxmlformats.org/officeDocument/2006/relationships/slide" Target="slide3.xml"/><Relationship Id="rId4" Type="http://schemas.openxmlformats.org/officeDocument/2006/relationships/image" Target="../media/image9.svg"/></Relationships>
</file>

<file path=ppt/slides/_rels/slide6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slide" Target="slide3.xml"/><Relationship Id="rId2" Type="http://schemas.openxmlformats.org/officeDocument/2006/relationships/notesSlide" Target="../notesSlides/notesSlide68.xml"/><Relationship Id="rId1" Type="http://schemas.openxmlformats.org/officeDocument/2006/relationships/slideLayout" Target="../slideLayouts/slideLayout4.xml"/><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9.svg"/></Relationships>
</file>

<file path=ppt/slides/_rels/slide69.xml.rels><?xml version="1.0" encoding="UTF-8" standalone="yes"?>
<Relationships xmlns="http://schemas.openxmlformats.org/package/2006/relationships"><Relationship Id="rId8" Type="http://schemas.openxmlformats.org/officeDocument/2006/relationships/slide" Target="slide73.xml"/><Relationship Id="rId13" Type="http://schemas.openxmlformats.org/officeDocument/2006/relationships/slide" Target="slide78.xml"/><Relationship Id="rId3" Type="http://schemas.openxmlformats.org/officeDocument/2006/relationships/image" Target="../media/image6.png"/><Relationship Id="rId7" Type="http://schemas.openxmlformats.org/officeDocument/2006/relationships/slide" Target="slide72.xml"/><Relationship Id="rId12" Type="http://schemas.openxmlformats.org/officeDocument/2006/relationships/slide" Target="slide77.xml"/><Relationship Id="rId2" Type="http://schemas.openxmlformats.org/officeDocument/2006/relationships/notesSlide" Target="../notesSlides/notesSlide69.xml"/><Relationship Id="rId1" Type="http://schemas.openxmlformats.org/officeDocument/2006/relationships/slideLayout" Target="../slideLayouts/slideLayout9.xml"/><Relationship Id="rId6" Type="http://schemas.openxmlformats.org/officeDocument/2006/relationships/slide" Target="slide71.xml"/><Relationship Id="rId11" Type="http://schemas.openxmlformats.org/officeDocument/2006/relationships/slide" Target="slide76.xml"/><Relationship Id="rId5" Type="http://schemas.openxmlformats.org/officeDocument/2006/relationships/slide" Target="slide70.xml"/><Relationship Id="rId10" Type="http://schemas.openxmlformats.org/officeDocument/2006/relationships/slide" Target="slide75.xml"/><Relationship Id="rId4" Type="http://schemas.openxmlformats.org/officeDocument/2006/relationships/image" Target="../media/image7.svg"/><Relationship Id="rId9" Type="http://schemas.openxmlformats.org/officeDocument/2006/relationships/slide" Target="slide74.xml"/><Relationship Id="rId14" Type="http://schemas.openxmlformats.org/officeDocument/2006/relationships/slide" Target="slide79.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0.xml"/><Relationship Id="rId6" Type="http://schemas.openxmlformats.org/officeDocument/2006/relationships/slide" Target="slide16.xml"/><Relationship Id="rId5" Type="http://schemas.openxmlformats.org/officeDocument/2006/relationships/slide" Target="slide15.xml"/><Relationship Id="rId4" Type="http://schemas.openxmlformats.org/officeDocument/2006/relationships/image" Target="../media/image3.svg"/></Relationships>
</file>

<file path=ppt/slides/_rels/slide7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0.xml"/><Relationship Id="rId1" Type="http://schemas.openxmlformats.org/officeDocument/2006/relationships/slideLayout" Target="../slideLayouts/slideLayout9.xml"/><Relationship Id="rId6" Type="http://schemas.openxmlformats.org/officeDocument/2006/relationships/slide" Target="slide81.xml"/><Relationship Id="rId5" Type="http://schemas.openxmlformats.org/officeDocument/2006/relationships/slide" Target="slide80.xml"/><Relationship Id="rId4" Type="http://schemas.openxmlformats.org/officeDocument/2006/relationships/image" Target="../media/image7.svg"/></Relationships>
</file>

<file path=ppt/slides/_rels/slide7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1.xml"/><Relationship Id="rId1" Type="http://schemas.openxmlformats.org/officeDocument/2006/relationships/slideLayout" Target="../slideLayouts/slideLayout9.xml"/><Relationship Id="rId6" Type="http://schemas.openxmlformats.org/officeDocument/2006/relationships/slide" Target="slide81.xml"/><Relationship Id="rId5" Type="http://schemas.openxmlformats.org/officeDocument/2006/relationships/slide" Target="slide80.xml"/><Relationship Id="rId4" Type="http://schemas.openxmlformats.org/officeDocument/2006/relationships/image" Target="../media/image7.svg"/></Relationships>
</file>

<file path=ppt/slides/_rels/slide7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2.xml"/><Relationship Id="rId1" Type="http://schemas.openxmlformats.org/officeDocument/2006/relationships/slideLayout" Target="../slideLayouts/slideLayout9.xml"/><Relationship Id="rId6" Type="http://schemas.openxmlformats.org/officeDocument/2006/relationships/slide" Target="slide81.xml"/><Relationship Id="rId5" Type="http://schemas.openxmlformats.org/officeDocument/2006/relationships/slide" Target="slide80.xml"/><Relationship Id="rId4" Type="http://schemas.openxmlformats.org/officeDocument/2006/relationships/image" Target="../media/image7.svg"/></Relationships>
</file>

<file path=ppt/slides/_rels/slide7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3.xml"/><Relationship Id="rId1" Type="http://schemas.openxmlformats.org/officeDocument/2006/relationships/slideLayout" Target="../slideLayouts/slideLayout9.xml"/><Relationship Id="rId6" Type="http://schemas.openxmlformats.org/officeDocument/2006/relationships/slide" Target="slide81.xml"/><Relationship Id="rId5" Type="http://schemas.openxmlformats.org/officeDocument/2006/relationships/slide" Target="slide80.xml"/><Relationship Id="rId4" Type="http://schemas.openxmlformats.org/officeDocument/2006/relationships/image" Target="../media/image7.svg"/></Relationships>
</file>

<file path=ppt/slides/_rels/slide7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4.xml"/><Relationship Id="rId1" Type="http://schemas.openxmlformats.org/officeDocument/2006/relationships/slideLayout" Target="../slideLayouts/slideLayout9.xml"/><Relationship Id="rId6" Type="http://schemas.openxmlformats.org/officeDocument/2006/relationships/slide" Target="slide81.xml"/><Relationship Id="rId5" Type="http://schemas.openxmlformats.org/officeDocument/2006/relationships/slide" Target="slide80.xml"/><Relationship Id="rId4" Type="http://schemas.openxmlformats.org/officeDocument/2006/relationships/image" Target="../media/image7.svg"/></Relationships>
</file>

<file path=ppt/slides/_rels/slide7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5.xml"/><Relationship Id="rId1" Type="http://schemas.openxmlformats.org/officeDocument/2006/relationships/slideLayout" Target="../slideLayouts/slideLayout9.xml"/><Relationship Id="rId6" Type="http://schemas.openxmlformats.org/officeDocument/2006/relationships/slide" Target="slide81.xml"/><Relationship Id="rId5" Type="http://schemas.openxmlformats.org/officeDocument/2006/relationships/slide" Target="slide80.xml"/><Relationship Id="rId4" Type="http://schemas.openxmlformats.org/officeDocument/2006/relationships/image" Target="../media/image7.svg"/></Relationships>
</file>

<file path=ppt/slides/_rels/slide7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6.xml"/><Relationship Id="rId1" Type="http://schemas.openxmlformats.org/officeDocument/2006/relationships/slideLayout" Target="../slideLayouts/slideLayout9.xml"/><Relationship Id="rId6" Type="http://schemas.openxmlformats.org/officeDocument/2006/relationships/slide" Target="slide81.xml"/><Relationship Id="rId5" Type="http://schemas.openxmlformats.org/officeDocument/2006/relationships/slide" Target="slide80.xml"/><Relationship Id="rId4" Type="http://schemas.openxmlformats.org/officeDocument/2006/relationships/image" Target="../media/image7.svg"/></Relationships>
</file>

<file path=ppt/slides/_rels/slide7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7.xml"/><Relationship Id="rId1" Type="http://schemas.openxmlformats.org/officeDocument/2006/relationships/slideLayout" Target="../slideLayouts/slideLayout9.xml"/><Relationship Id="rId6" Type="http://schemas.openxmlformats.org/officeDocument/2006/relationships/slide" Target="slide81.xml"/><Relationship Id="rId5" Type="http://schemas.openxmlformats.org/officeDocument/2006/relationships/slide" Target="slide80.xml"/><Relationship Id="rId4" Type="http://schemas.openxmlformats.org/officeDocument/2006/relationships/image" Target="../media/image7.svg"/></Relationships>
</file>

<file path=ppt/slides/_rels/slide7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8.xml"/><Relationship Id="rId1" Type="http://schemas.openxmlformats.org/officeDocument/2006/relationships/slideLayout" Target="../slideLayouts/slideLayout9.xml"/><Relationship Id="rId6" Type="http://schemas.openxmlformats.org/officeDocument/2006/relationships/slide" Target="slide81.xml"/><Relationship Id="rId5" Type="http://schemas.openxmlformats.org/officeDocument/2006/relationships/slide" Target="slide80.xml"/><Relationship Id="rId4" Type="http://schemas.openxmlformats.org/officeDocument/2006/relationships/image" Target="../media/image7.svg"/></Relationships>
</file>

<file path=ppt/slides/_rels/slide7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9.xml"/><Relationship Id="rId1" Type="http://schemas.openxmlformats.org/officeDocument/2006/relationships/slideLayout" Target="../slideLayouts/slideLayout9.xml"/><Relationship Id="rId6" Type="http://schemas.openxmlformats.org/officeDocument/2006/relationships/slide" Target="slide81.xml"/><Relationship Id="rId5" Type="http://schemas.openxmlformats.org/officeDocument/2006/relationships/slide" Target="slide80.xml"/><Relationship Id="rId4" Type="http://schemas.openxmlformats.org/officeDocument/2006/relationships/image" Target="../media/image7.sv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0.xml"/><Relationship Id="rId6" Type="http://schemas.openxmlformats.org/officeDocument/2006/relationships/slide" Target="slide16.xml"/><Relationship Id="rId5" Type="http://schemas.openxmlformats.org/officeDocument/2006/relationships/slide" Target="slide15.xml"/><Relationship Id="rId4" Type="http://schemas.openxmlformats.org/officeDocument/2006/relationships/image" Target="../media/image3.svg"/></Relationships>
</file>

<file path=ppt/slides/_rels/slide8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0.xml"/><Relationship Id="rId1" Type="http://schemas.openxmlformats.org/officeDocument/2006/relationships/slideLayout" Target="../slideLayouts/slideLayout9.xml"/><Relationship Id="rId5" Type="http://schemas.openxmlformats.org/officeDocument/2006/relationships/slide" Target="slide3.xml"/><Relationship Id="rId4" Type="http://schemas.openxmlformats.org/officeDocument/2006/relationships/image" Target="../media/image7.svg"/></Relationships>
</file>

<file path=ppt/slides/_rels/slide8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slide" Target="slide3.xml"/><Relationship Id="rId2" Type="http://schemas.openxmlformats.org/officeDocument/2006/relationships/notesSlide" Target="../notesSlides/notesSlide81.xml"/><Relationship Id="rId1" Type="http://schemas.openxmlformats.org/officeDocument/2006/relationships/slideLayout" Target="../slideLayouts/slideLayout9.xml"/><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7.svg"/></Relationships>
</file>

<file path=ppt/slides/_rels/slide8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2.xml"/><Relationship Id="rId1" Type="http://schemas.openxmlformats.org/officeDocument/2006/relationships/slideLayout" Target="../slideLayouts/slideLayout1.xml"/><Relationship Id="rId4" Type="http://schemas.openxmlformats.org/officeDocument/2006/relationships/image" Target="../media/image26.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0.xml"/><Relationship Id="rId6" Type="http://schemas.openxmlformats.org/officeDocument/2006/relationships/slide" Target="slide16.xml"/><Relationship Id="rId5" Type="http://schemas.openxmlformats.org/officeDocument/2006/relationships/slide" Target="slide15.xml"/><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77"/>
        <p:cNvGrpSpPr/>
        <p:nvPr/>
      </p:nvGrpSpPr>
      <p:grpSpPr>
        <a:xfrm>
          <a:off x="0" y="0"/>
          <a:ext cx="0" cy="0"/>
          <a:chOff x="0" y="0"/>
          <a:chExt cx="0" cy="0"/>
        </a:xfrm>
      </p:grpSpPr>
      <p:sp>
        <p:nvSpPr>
          <p:cNvPr id="2278" name="Google Shape;2278;p61"/>
          <p:cNvSpPr txBox="1">
            <a:spLocks noGrp="1"/>
          </p:cNvSpPr>
          <p:nvPr>
            <p:ph type="ctrTitle"/>
          </p:nvPr>
        </p:nvSpPr>
        <p:spPr>
          <a:xfrm>
            <a:off x="682191" y="1905150"/>
            <a:ext cx="5911200" cy="6666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 dirty="0"/>
              <a:t>Pursuit of</a:t>
            </a:r>
            <a:endParaRPr dirty="0"/>
          </a:p>
        </p:txBody>
      </p:sp>
      <p:pic>
        <p:nvPicPr>
          <p:cNvPr id="8" name="Picture 7" descr="A black and white logo&#10;&#10;AI-generated content may be incorrect.">
            <a:extLst>
              <a:ext uri="{FF2B5EF4-FFF2-40B4-BE49-F238E27FC236}">
                <a16:creationId xmlns:a16="http://schemas.microsoft.com/office/drawing/2014/main" id="{5C41DF2A-AD94-DFCA-71FE-0A92EFF0BF12}"/>
              </a:ext>
            </a:extLst>
          </p:cNvPr>
          <p:cNvPicPr>
            <a:picLocks noChangeAspect="1"/>
          </p:cNvPicPr>
          <p:nvPr/>
        </p:nvPicPr>
        <p:blipFill>
          <a:blip r:embed="rId3"/>
          <a:stretch>
            <a:fillRect/>
          </a:stretch>
        </p:blipFill>
        <p:spPr>
          <a:xfrm>
            <a:off x="2604489" y="863915"/>
            <a:ext cx="1873173" cy="749269"/>
          </a:xfrm>
          <a:prstGeom prst="rect">
            <a:avLst/>
          </a:prstGeom>
        </p:spPr>
      </p:pic>
      <p:sp>
        <p:nvSpPr>
          <p:cNvPr id="11" name="Google Shape;2278;p61">
            <a:extLst>
              <a:ext uri="{FF2B5EF4-FFF2-40B4-BE49-F238E27FC236}">
                <a16:creationId xmlns:a16="http://schemas.microsoft.com/office/drawing/2014/main" id="{87DDD212-68AF-1438-422B-8DF643782C12}"/>
              </a:ext>
            </a:extLst>
          </p:cNvPr>
          <p:cNvSpPr txBox="1">
            <a:spLocks/>
          </p:cNvSpPr>
          <p:nvPr/>
        </p:nvSpPr>
        <p:spPr>
          <a:xfrm>
            <a:off x="682191" y="2571750"/>
            <a:ext cx="5911200" cy="666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1"/>
              </a:buClr>
              <a:buSzPts val="5200"/>
              <a:buFont typeface="Libre Franklin ExtraBold"/>
              <a:buNone/>
              <a:defRPr sz="6800" b="0" i="0" u="none" strike="noStrike" cap="none">
                <a:solidFill>
                  <a:schemeClr val="lt1"/>
                </a:solidFill>
                <a:latin typeface="Libre Franklin ExtraBold"/>
                <a:ea typeface="Libre Franklin ExtraBold"/>
                <a:cs typeface="Libre Franklin ExtraBold"/>
                <a:sym typeface="Libre Franklin ExtraBold"/>
              </a:defRPr>
            </a:lvl1pPr>
            <a:lvl2pPr marR="0" lvl="1"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2pPr>
            <a:lvl3pPr marR="0" lvl="2"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3pPr>
            <a:lvl4pPr marR="0" lvl="3"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4pPr>
            <a:lvl5pPr marR="0" lvl="4"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5pPr>
            <a:lvl6pPr marR="0" lvl="5"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6pPr>
            <a:lvl7pPr marR="0" lvl="6"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7pPr>
            <a:lvl8pPr marR="0" lvl="7"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8pPr>
            <a:lvl9pPr marR="0" lvl="8"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9pPr>
          </a:lstStyle>
          <a:p>
            <a:r>
              <a:rPr lang="en-CA" dirty="0"/>
              <a:t>Knowledge</a:t>
            </a:r>
          </a:p>
        </p:txBody>
      </p:sp>
      <p:sp>
        <p:nvSpPr>
          <p:cNvPr id="12" name="Google Shape;2278;p61">
            <a:extLst>
              <a:ext uri="{FF2B5EF4-FFF2-40B4-BE49-F238E27FC236}">
                <a16:creationId xmlns:a16="http://schemas.microsoft.com/office/drawing/2014/main" id="{5B9B6E7C-17B5-6BF2-9D58-6845427A6DC2}"/>
              </a:ext>
            </a:extLst>
          </p:cNvPr>
          <p:cNvSpPr txBox="1">
            <a:spLocks/>
          </p:cNvSpPr>
          <p:nvPr/>
        </p:nvSpPr>
        <p:spPr>
          <a:xfrm>
            <a:off x="682191" y="3253135"/>
            <a:ext cx="5911200" cy="666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1"/>
              </a:buClr>
              <a:buSzPts val="5200"/>
              <a:buFont typeface="Libre Franklin ExtraBold"/>
              <a:buNone/>
              <a:defRPr sz="6800" b="0" i="0" u="none" strike="noStrike" cap="none">
                <a:solidFill>
                  <a:schemeClr val="lt1"/>
                </a:solidFill>
                <a:latin typeface="Libre Franklin ExtraBold"/>
                <a:ea typeface="Libre Franklin ExtraBold"/>
                <a:cs typeface="Libre Franklin ExtraBold"/>
                <a:sym typeface="Libre Franklin ExtraBold"/>
              </a:defRPr>
            </a:lvl1pPr>
            <a:lvl2pPr marR="0" lvl="1"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2pPr>
            <a:lvl3pPr marR="0" lvl="2"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3pPr>
            <a:lvl4pPr marR="0" lvl="3"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4pPr>
            <a:lvl5pPr marR="0" lvl="4"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5pPr>
            <a:lvl6pPr marR="0" lvl="5"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6pPr>
            <a:lvl7pPr marR="0" lvl="6"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7pPr>
            <a:lvl8pPr marR="0" lvl="7"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8pPr>
            <a:lvl9pPr marR="0" lvl="8"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9pPr>
          </a:lstStyle>
          <a:p>
            <a:r>
              <a:rPr lang="en-CA" sz="2500" dirty="0">
                <a:latin typeface="Darker Grotesque Medium" panose="020B0604020202020204" charset="0"/>
              </a:rPr>
              <a:t>Systems of the Body</a:t>
            </a:r>
          </a:p>
        </p:txBody>
      </p:sp>
      <p:sp>
        <p:nvSpPr>
          <p:cNvPr id="13" name="Google Shape;4186;p123">
            <a:hlinkClick r:id="rId4" action="ppaction://hlinksldjump"/>
            <a:extLst>
              <a:ext uri="{FF2B5EF4-FFF2-40B4-BE49-F238E27FC236}">
                <a16:creationId xmlns:a16="http://schemas.microsoft.com/office/drawing/2014/main" id="{EE025F6C-5C38-302A-15B0-1107788A773A}"/>
              </a:ext>
            </a:extLst>
          </p:cNvPr>
          <p:cNvSpPr/>
          <p:nvPr/>
        </p:nvSpPr>
        <p:spPr>
          <a:xfrm>
            <a:off x="2997870" y="3934520"/>
            <a:ext cx="1279841" cy="447502"/>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bg1">
              <a:lumMod val="75000"/>
            </a:schemeClr>
          </a:solidFill>
          <a:ln>
            <a:solidFill>
              <a:schemeClr val="bg1">
                <a:lumMod val="75000"/>
              </a:schemeClr>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100" b="1" dirty="0">
                <a:solidFill>
                  <a:schemeClr val="tx1"/>
                </a:solidFill>
                <a:latin typeface="Libre Franklin ExtraBold" pitchFamily="2" charset="0"/>
              </a:rPr>
              <a:t>PLAY </a:t>
            </a:r>
            <a:r>
              <a:rPr lang="en-US" sz="1100" b="1" dirty="0">
                <a:solidFill>
                  <a:schemeClr val="tx1"/>
                </a:solidFill>
                <a:latin typeface="Libre Franklin ExtraBold" pitchFamily="2" charset="0"/>
                <a:sym typeface="Wingdings" panose="05000000000000000000" pitchFamily="2" charset="2"/>
              </a:rPr>
              <a:t></a:t>
            </a:r>
            <a:endParaRPr sz="1100" b="1" dirty="0">
              <a:solidFill>
                <a:schemeClr val="tx1"/>
              </a:solidFill>
              <a:latin typeface="Libre Franklin ExtraBold" pitchFamily="2" charset="0"/>
            </a:endParaRPr>
          </a:p>
        </p:txBody>
      </p:sp>
      <p:grpSp>
        <p:nvGrpSpPr>
          <p:cNvPr id="20" name="Group 19">
            <a:extLst>
              <a:ext uri="{FF2B5EF4-FFF2-40B4-BE49-F238E27FC236}">
                <a16:creationId xmlns:a16="http://schemas.microsoft.com/office/drawing/2014/main" id="{C00EC423-5F5A-06F1-D499-232D853B9D7C}"/>
              </a:ext>
            </a:extLst>
          </p:cNvPr>
          <p:cNvGrpSpPr/>
          <p:nvPr/>
        </p:nvGrpSpPr>
        <p:grpSpPr>
          <a:xfrm>
            <a:off x="6503675" y="1732035"/>
            <a:ext cx="1592636" cy="1679430"/>
            <a:chOff x="6776237" y="1803021"/>
            <a:chExt cx="1592636" cy="1679430"/>
          </a:xfrm>
        </p:grpSpPr>
        <p:sp>
          <p:nvSpPr>
            <p:cNvPr id="14" name="Google Shape;4145;p123">
              <a:extLst>
                <a:ext uri="{FF2B5EF4-FFF2-40B4-BE49-F238E27FC236}">
                  <a16:creationId xmlns:a16="http://schemas.microsoft.com/office/drawing/2014/main" id="{F1C16AC7-38C9-A5C5-04CC-998A87D0CC54}"/>
                </a:ext>
              </a:extLst>
            </p:cNvPr>
            <p:cNvSpPr/>
            <p:nvPr/>
          </p:nvSpPr>
          <p:spPr>
            <a:xfrm>
              <a:off x="7259192" y="2700590"/>
              <a:ext cx="618680" cy="781861"/>
            </a:xfrm>
            <a:custGeom>
              <a:avLst/>
              <a:gdLst/>
              <a:ahLst/>
              <a:cxnLst/>
              <a:rect l="l" t="t" r="r" b="b"/>
              <a:pathLst>
                <a:path w="4183" h="5647" extrusionOk="0">
                  <a:moveTo>
                    <a:pt x="2102" y="0"/>
                  </a:moveTo>
                  <a:lnTo>
                    <a:pt x="22" y="4925"/>
                  </a:lnTo>
                  <a:cubicBezTo>
                    <a:pt x="1" y="4946"/>
                    <a:pt x="1" y="4967"/>
                    <a:pt x="22" y="4988"/>
                  </a:cubicBezTo>
                  <a:cubicBezTo>
                    <a:pt x="22" y="5349"/>
                    <a:pt x="935" y="5646"/>
                    <a:pt x="2102" y="5646"/>
                  </a:cubicBezTo>
                  <a:cubicBezTo>
                    <a:pt x="3248" y="5646"/>
                    <a:pt x="4182" y="5349"/>
                    <a:pt x="4182" y="4988"/>
                  </a:cubicBezTo>
                  <a:cubicBezTo>
                    <a:pt x="4182" y="4946"/>
                    <a:pt x="4161" y="4882"/>
                    <a:pt x="4140" y="4861"/>
                  </a:cubicBezTo>
                  <a:lnTo>
                    <a:pt x="2102" y="0"/>
                  </a:lnTo>
                  <a:close/>
                </a:path>
              </a:pathLst>
            </a:custGeom>
            <a:solidFill>
              <a:srgbClr val="4CAE43"/>
            </a:solidFill>
            <a:ln>
              <a:solidFill>
                <a:srgbClr val="4CAE43"/>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4145;p123">
              <a:extLst>
                <a:ext uri="{FF2B5EF4-FFF2-40B4-BE49-F238E27FC236}">
                  <a16:creationId xmlns:a16="http://schemas.microsoft.com/office/drawing/2014/main" id="{5E4512CD-B6A1-08F6-5AAD-B59DBEA7BB19}"/>
                </a:ext>
              </a:extLst>
            </p:cNvPr>
            <p:cNvSpPr/>
            <p:nvPr/>
          </p:nvSpPr>
          <p:spPr>
            <a:xfrm rot="10800000">
              <a:off x="7259192" y="1803021"/>
              <a:ext cx="618680" cy="781861"/>
            </a:xfrm>
            <a:custGeom>
              <a:avLst/>
              <a:gdLst/>
              <a:ahLst/>
              <a:cxnLst/>
              <a:rect l="l" t="t" r="r" b="b"/>
              <a:pathLst>
                <a:path w="4183" h="5647" extrusionOk="0">
                  <a:moveTo>
                    <a:pt x="2102" y="0"/>
                  </a:moveTo>
                  <a:lnTo>
                    <a:pt x="22" y="4925"/>
                  </a:lnTo>
                  <a:cubicBezTo>
                    <a:pt x="1" y="4946"/>
                    <a:pt x="1" y="4967"/>
                    <a:pt x="22" y="4988"/>
                  </a:cubicBezTo>
                  <a:cubicBezTo>
                    <a:pt x="22" y="5349"/>
                    <a:pt x="935" y="5646"/>
                    <a:pt x="2102" y="5646"/>
                  </a:cubicBezTo>
                  <a:cubicBezTo>
                    <a:pt x="3248" y="5646"/>
                    <a:pt x="4182" y="5349"/>
                    <a:pt x="4182" y="4988"/>
                  </a:cubicBezTo>
                  <a:cubicBezTo>
                    <a:pt x="4182" y="4946"/>
                    <a:pt x="4161" y="4882"/>
                    <a:pt x="4140" y="4861"/>
                  </a:cubicBezTo>
                  <a:lnTo>
                    <a:pt x="2102" y="0"/>
                  </a:lnTo>
                  <a:close/>
                </a:path>
              </a:pathLst>
            </a:custGeom>
            <a:solidFill>
              <a:srgbClr val="D80C8C"/>
            </a:solidFill>
            <a:ln>
              <a:solidFill>
                <a:srgbClr val="D80C8C"/>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4145;p123">
              <a:extLst>
                <a:ext uri="{FF2B5EF4-FFF2-40B4-BE49-F238E27FC236}">
                  <a16:creationId xmlns:a16="http://schemas.microsoft.com/office/drawing/2014/main" id="{24854CFF-7AFA-7CAB-B10A-C0D813DA305B}"/>
                </a:ext>
              </a:extLst>
            </p:cNvPr>
            <p:cNvSpPr/>
            <p:nvPr/>
          </p:nvSpPr>
          <p:spPr>
            <a:xfrm rot="14507310">
              <a:off x="7668603" y="2036546"/>
              <a:ext cx="618680" cy="781861"/>
            </a:xfrm>
            <a:custGeom>
              <a:avLst/>
              <a:gdLst/>
              <a:ahLst/>
              <a:cxnLst/>
              <a:rect l="l" t="t" r="r" b="b"/>
              <a:pathLst>
                <a:path w="4183" h="5647" extrusionOk="0">
                  <a:moveTo>
                    <a:pt x="2102" y="0"/>
                  </a:moveTo>
                  <a:lnTo>
                    <a:pt x="22" y="4925"/>
                  </a:lnTo>
                  <a:cubicBezTo>
                    <a:pt x="1" y="4946"/>
                    <a:pt x="1" y="4967"/>
                    <a:pt x="22" y="4988"/>
                  </a:cubicBezTo>
                  <a:cubicBezTo>
                    <a:pt x="22" y="5349"/>
                    <a:pt x="935" y="5646"/>
                    <a:pt x="2102" y="5646"/>
                  </a:cubicBezTo>
                  <a:cubicBezTo>
                    <a:pt x="3248" y="5646"/>
                    <a:pt x="4182" y="5349"/>
                    <a:pt x="4182" y="4988"/>
                  </a:cubicBezTo>
                  <a:cubicBezTo>
                    <a:pt x="4182" y="4946"/>
                    <a:pt x="4161" y="4882"/>
                    <a:pt x="4140" y="4861"/>
                  </a:cubicBezTo>
                  <a:lnTo>
                    <a:pt x="2102" y="0"/>
                  </a:lnTo>
                  <a:close/>
                </a:path>
              </a:pathLst>
            </a:custGeom>
            <a:solidFill>
              <a:srgbClr val="F89829"/>
            </a:solidFill>
            <a:ln>
              <a:solidFill>
                <a:srgbClr val="F89829"/>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4145;p123">
              <a:extLst>
                <a:ext uri="{FF2B5EF4-FFF2-40B4-BE49-F238E27FC236}">
                  <a16:creationId xmlns:a16="http://schemas.microsoft.com/office/drawing/2014/main" id="{5534EA08-6506-971E-596F-4E122BC4182D}"/>
                </a:ext>
              </a:extLst>
            </p:cNvPr>
            <p:cNvSpPr/>
            <p:nvPr/>
          </p:nvSpPr>
          <p:spPr>
            <a:xfrm rot="18394040">
              <a:off x="7643905" y="2508246"/>
              <a:ext cx="618680" cy="781861"/>
            </a:xfrm>
            <a:custGeom>
              <a:avLst/>
              <a:gdLst/>
              <a:ahLst/>
              <a:cxnLst/>
              <a:rect l="l" t="t" r="r" b="b"/>
              <a:pathLst>
                <a:path w="4183" h="5647" extrusionOk="0">
                  <a:moveTo>
                    <a:pt x="2102" y="0"/>
                  </a:moveTo>
                  <a:lnTo>
                    <a:pt x="22" y="4925"/>
                  </a:lnTo>
                  <a:cubicBezTo>
                    <a:pt x="1" y="4946"/>
                    <a:pt x="1" y="4967"/>
                    <a:pt x="22" y="4988"/>
                  </a:cubicBezTo>
                  <a:cubicBezTo>
                    <a:pt x="22" y="5349"/>
                    <a:pt x="935" y="5646"/>
                    <a:pt x="2102" y="5646"/>
                  </a:cubicBezTo>
                  <a:cubicBezTo>
                    <a:pt x="3248" y="5646"/>
                    <a:pt x="4182" y="5349"/>
                    <a:pt x="4182" y="4988"/>
                  </a:cubicBezTo>
                  <a:cubicBezTo>
                    <a:pt x="4182" y="4946"/>
                    <a:pt x="4161" y="4882"/>
                    <a:pt x="4140" y="4861"/>
                  </a:cubicBezTo>
                  <a:lnTo>
                    <a:pt x="2102" y="0"/>
                  </a:lnTo>
                  <a:close/>
                </a:path>
              </a:pathLst>
            </a:custGeom>
            <a:solidFill>
              <a:srgbClr val="883F98"/>
            </a:solidFill>
            <a:ln>
              <a:solidFill>
                <a:srgbClr val="883F98"/>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4145;p123">
              <a:extLst>
                <a:ext uri="{FF2B5EF4-FFF2-40B4-BE49-F238E27FC236}">
                  <a16:creationId xmlns:a16="http://schemas.microsoft.com/office/drawing/2014/main" id="{8B489896-1D0E-E5A9-7CFD-7FF9717DAFFB}"/>
                </a:ext>
              </a:extLst>
            </p:cNvPr>
            <p:cNvSpPr/>
            <p:nvPr/>
          </p:nvSpPr>
          <p:spPr>
            <a:xfrm rot="7090871">
              <a:off x="6857828" y="2018190"/>
              <a:ext cx="618680" cy="781861"/>
            </a:xfrm>
            <a:custGeom>
              <a:avLst/>
              <a:gdLst/>
              <a:ahLst/>
              <a:cxnLst/>
              <a:rect l="l" t="t" r="r" b="b"/>
              <a:pathLst>
                <a:path w="4183" h="5647" extrusionOk="0">
                  <a:moveTo>
                    <a:pt x="2102" y="0"/>
                  </a:moveTo>
                  <a:lnTo>
                    <a:pt x="22" y="4925"/>
                  </a:lnTo>
                  <a:cubicBezTo>
                    <a:pt x="1" y="4946"/>
                    <a:pt x="1" y="4967"/>
                    <a:pt x="22" y="4988"/>
                  </a:cubicBezTo>
                  <a:cubicBezTo>
                    <a:pt x="22" y="5349"/>
                    <a:pt x="935" y="5646"/>
                    <a:pt x="2102" y="5646"/>
                  </a:cubicBezTo>
                  <a:cubicBezTo>
                    <a:pt x="3248" y="5646"/>
                    <a:pt x="4182" y="5349"/>
                    <a:pt x="4182" y="4988"/>
                  </a:cubicBezTo>
                  <a:cubicBezTo>
                    <a:pt x="4182" y="4946"/>
                    <a:pt x="4161" y="4882"/>
                    <a:pt x="4140" y="4861"/>
                  </a:cubicBezTo>
                  <a:lnTo>
                    <a:pt x="2102" y="0"/>
                  </a:lnTo>
                  <a:close/>
                </a:path>
              </a:pathLst>
            </a:custGeom>
            <a:solidFill>
              <a:srgbClr val="FFDE00"/>
            </a:solidFill>
            <a:ln>
              <a:solidFill>
                <a:srgbClr val="FFDE0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4145;p123">
              <a:extLst>
                <a:ext uri="{FF2B5EF4-FFF2-40B4-BE49-F238E27FC236}">
                  <a16:creationId xmlns:a16="http://schemas.microsoft.com/office/drawing/2014/main" id="{DFBAD837-2A42-2225-792F-5AE7EC284C65}"/>
                </a:ext>
              </a:extLst>
            </p:cNvPr>
            <p:cNvSpPr/>
            <p:nvPr/>
          </p:nvSpPr>
          <p:spPr>
            <a:xfrm rot="3400056">
              <a:off x="6872808" y="2491457"/>
              <a:ext cx="618680" cy="781861"/>
            </a:xfrm>
            <a:custGeom>
              <a:avLst/>
              <a:gdLst/>
              <a:ahLst/>
              <a:cxnLst/>
              <a:rect l="l" t="t" r="r" b="b"/>
              <a:pathLst>
                <a:path w="4183" h="5647" extrusionOk="0">
                  <a:moveTo>
                    <a:pt x="2102" y="0"/>
                  </a:moveTo>
                  <a:lnTo>
                    <a:pt x="22" y="4925"/>
                  </a:lnTo>
                  <a:cubicBezTo>
                    <a:pt x="1" y="4946"/>
                    <a:pt x="1" y="4967"/>
                    <a:pt x="22" y="4988"/>
                  </a:cubicBezTo>
                  <a:cubicBezTo>
                    <a:pt x="22" y="5349"/>
                    <a:pt x="935" y="5646"/>
                    <a:pt x="2102" y="5646"/>
                  </a:cubicBezTo>
                  <a:cubicBezTo>
                    <a:pt x="3248" y="5646"/>
                    <a:pt x="4182" y="5349"/>
                    <a:pt x="4182" y="4988"/>
                  </a:cubicBezTo>
                  <a:cubicBezTo>
                    <a:pt x="4182" y="4946"/>
                    <a:pt x="4161" y="4882"/>
                    <a:pt x="4140" y="4861"/>
                  </a:cubicBezTo>
                  <a:lnTo>
                    <a:pt x="2102" y="0"/>
                  </a:lnTo>
                  <a:close/>
                </a:path>
              </a:pathLst>
            </a:custGeom>
            <a:solidFill>
              <a:srgbClr val="0397D6"/>
            </a:solidFill>
            <a:ln>
              <a:solidFill>
                <a:srgbClr val="0397D6"/>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532">
          <a:extLst>
            <a:ext uri="{FF2B5EF4-FFF2-40B4-BE49-F238E27FC236}">
              <a16:creationId xmlns:a16="http://schemas.microsoft.com/office/drawing/2014/main" id="{7C5822AD-0AE7-274F-8457-C8CD0BE18280}"/>
            </a:ext>
          </a:extLst>
        </p:cNvPr>
        <p:cNvGrpSpPr/>
        <p:nvPr/>
      </p:nvGrpSpPr>
      <p:grpSpPr>
        <a:xfrm>
          <a:off x="0" y="0"/>
          <a:ext cx="0" cy="0"/>
          <a:chOff x="0" y="0"/>
          <a:chExt cx="0" cy="0"/>
        </a:xfrm>
      </p:grpSpPr>
      <p:sp>
        <p:nvSpPr>
          <p:cNvPr id="3533" name="Google Shape;3533;p104">
            <a:extLst>
              <a:ext uri="{FF2B5EF4-FFF2-40B4-BE49-F238E27FC236}">
                <a16:creationId xmlns:a16="http://schemas.microsoft.com/office/drawing/2014/main" id="{31CEA402-BD12-6893-E4F8-6A99D7EDE432}"/>
              </a:ext>
            </a:extLst>
          </p:cNvPr>
          <p:cNvSpPr txBox="1">
            <a:spLocks noGrp="1"/>
          </p:cNvSpPr>
          <p:nvPr>
            <p:ph type="title"/>
          </p:nvPr>
        </p:nvSpPr>
        <p:spPr>
          <a:xfrm>
            <a:off x="3458817" y="535424"/>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6</a:t>
            </a:r>
            <a:endParaRPr dirty="0"/>
          </a:p>
        </p:txBody>
      </p:sp>
      <p:sp>
        <p:nvSpPr>
          <p:cNvPr id="3534" name="Google Shape;3534;p104">
            <a:extLst>
              <a:ext uri="{FF2B5EF4-FFF2-40B4-BE49-F238E27FC236}">
                <a16:creationId xmlns:a16="http://schemas.microsoft.com/office/drawing/2014/main" id="{37BE58EF-31AE-17E2-0DF5-9707BEF3BF7F}"/>
              </a:ext>
            </a:extLst>
          </p:cNvPr>
          <p:cNvSpPr txBox="1">
            <a:spLocks noGrp="1"/>
          </p:cNvSpPr>
          <p:nvPr>
            <p:ph type="subTitle" idx="1"/>
          </p:nvPr>
        </p:nvSpPr>
        <p:spPr>
          <a:xfrm>
            <a:off x="3981450" y="1655774"/>
            <a:ext cx="3935633"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____ is the part of the brain that connects the two hemispheres of the cerebrum.</a:t>
            </a:r>
          </a:p>
          <a:p>
            <a:pPr marL="0" lvl="0" indent="0" algn="ctr" rtl="0">
              <a:spcBef>
                <a:spcPts val="0"/>
              </a:spcBef>
              <a:spcAft>
                <a:spcPts val="1600"/>
              </a:spcAft>
              <a:buNone/>
            </a:pPr>
            <a:r>
              <a:rPr lang="en" sz="2000" dirty="0"/>
              <a:t>Corpus callosum</a:t>
            </a:r>
            <a:endParaRPr dirty="0"/>
          </a:p>
        </p:txBody>
      </p:sp>
      <p:pic>
        <p:nvPicPr>
          <p:cNvPr id="3" name="Graphic 2" descr="Brain outline">
            <a:extLst>
              <a:ext uri="{FF2B5EF4-FFF2-40B4-BE49-F238E27FC236}">
                <a16:creationId xmlns:a16="http://schemas.microsoft.com/office/drawing/2014/main" id="{12BA4BAF-27C4-FB88-80D6-E0443D2301C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1930" y="1996672"/>
            <a:ext cx="1721206" cy="1721206"/>
          </a:xfrm>
          <a:prstGeom prst="rect">
            <a:avLst/>
          </a:prstGeom>
        </p:spPr>
      </p:pic>
      <p:sp>
        <p:nvSpPr>
          <p:cNvPr id="11" name="Google Shape;4186;p123">
            <a:hlinkClick r:id="rId5" action="ppaction://hlinksldjump"/>
            <a:extLst>
              <a:ext uri="{FF2B5EF4-FFF2-40B4-BE49-F238E27FC236}">
                <a16:creationId xmlns:a16="http://schemas.microsoft.com/office/drawing/2014/main" id="{EA702894-B25E-442F-1BDA-00C08843C0CE}"/>
              </a:ext>
            </a:extLst>
          </p:cNvPr>
          <p:cNvSpPr/>
          <p:nvPr/>
        </p:nvSpPr>
        <p:spPr>
          <a:xfrm>
            <a:off x="4178157" y="365827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3200" dirty="0">
              <a:solidFill>
                <a:srgbClr val="1B1F42"/>
              </a:solidFill>
              <a:latin typeface="Darker Grotesque" panose="020B0604020202020204" charset="0"/>
            </a:endParaRPr>
          </a:p>
        </p:txBody>
      </p:sp>
      <p:sp>
        <p:nvSpPr>
          <p:cNvPr id="12" name="Google Shape;4186;p123">
            <a:hlinkClick r:id="rId6" action="ppaction://hlinksldjump"/>
            <a:extLst>
              <a:ext uri="{FF2B5EF4-FFF2-40B4-BE49-F238E27FC236}">
                <a16:creationId xmlns:a16="http://schemas.microsoft.com/office/drawing/2014/main" id="{0E8226CE-3969-41CD-FDB7-3E96FC9E5F85}"/>
              </a:ext>
            </a:extLst>
          </p:cNvPr>
          <p:cNvSpPr/>
          <p:nvPr/>
        </p:nvSpPr>
        <p:spPr>
          <a:xfrm>
            <a:off x="6040733" y="3658276"/>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13" name="Google Shape;4186;p123">
            <a:extLst>
              <a:ext uri="{FF2B5EF4-FFF2-40B4-BE49-F238E27FC236}">
                <a16:creationId xmlns:a16="http://schemas.microsoft.com/office/drawing/2014/main" id="{8A61E3D1-FD03-5D75-9F0E-37E7AEE38969}"/>
              </a:ext>
            </a:extLst>
          </p:cNvPr>
          <p:cNvSpPr/>
          <p:nvPr/>
        </p:nvSpPr>
        <p:spPr>
          <a:xfrm>
            <a:off x="5157590" y="2687385"/>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883F98"/>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883F98"/>
                </a:solidFill>
                <a:latin typeface="Darker Grotesque" panose="020B0604020202020204" charset="0"/>
              </a:rPr>
              <a:t>Answer</a:t>
            </a:r>
            <a:endParaRPr sz="3200" dirty="0">
              <a:solidFill>
                <a:srgbClr val="883F98"/>
              </a:solidFill>
              <a:latin typeface="Darker Grotesque" panose="020B0604020202020204" charset="0"/>
            </a:endParaRPr>
          </a:p>
        </p:txBody>
      </p:sp>
    </p:spTree>
    <p:extLst>
      <p:ext uri="{BB962C8B-B14F-4D97-AF65-F5344CB8AC3E}">
        <p14:creationId xmlns:p14="http://schemas.microsoft.com/office/powerpoint/2010/main" val="47827044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532">
          <a:extLst>
            <a:ext uri="{FF2B5EF4-FFF2-40B4-BE49-F238E27FC236}">
              <a16:creationId xmlns:a16="http://schemas.microsoft.com/office/drawing/2014/main" id="{FD43CE4B-5668-9778-2631-802130455961}"/>
            </a:ext>
          </a:extLst>
        </p:cNvPr>
        <p:cNvGrpSpPr/>
        <p:nvPr/>
      </p:nvGrpSpPr>
      <p:grpSpPr>
        <a:xfrm>
          <a:off x="0" y="0"/>
          <a:ext cx="0" cy="0"/>
          <a:chOff x="0" y="0"/>
          <a:chExt cx="0" cy="0"/>
        </a:xfrm>
      </p:grpSpPr>
      <p:sp>
        <p:nvSpPr>
          <p:cNvPr id="3533" name="Google Shape;3533;p104">
            <a:extLst>
              <a:ext uri="{FF2B5EF4-FFF2-40B4-BE49-F238E27FC236}">
                <a16:creationId xmlns:a16="http://schemas.microsoft.com/office/drawing/2014/main" id="{078C5AEE-8ED8-F10A-666B-D76D959FA047}"/>
              </a:ext>
            </a:extLst>
          </p:cNvPr>
          <p:cNvSpPr txBox="1">
            <a:spLocks noGrp="1"/>
          </p:cNvSpPr>
          <p:nvPr>
            <p:ph type="title"/>
          </p:nvPr>
        </p:nvSpPr>
        <p:spPr>
          <a:xfrm>
            <a:off x="3414854" y="724273"/>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7</a:t>
            </a:r>
            <a:endParaRPr dirty="0"/>
          </a:p>
        </p:txBody>
      </p:sp>
      <p:sp>
        <p:nvSpPr>
          <p:cNvPr id="3534" name="Google Shape;3534;p104">
            <a:extLst>
              <a:ext uri="{FF2B5EF4-FFF2-40B4-BE49-F238E27FC236}">
                <a16:creationId xmlns:a16="http://schemas.microsoft.com/office/drawing/2014/main" id="{72D753F8-C78D-05DB-E847-4F5823CB6F07}"/>
              </a:ext>
            </a:extLst>
          </p:cNvPr>
          <p:cNvSpPr txBox="1">
            <a:spLocks noGrp="1"/>
          </p:cNvSpPr>
          <p:nvPr>
            <p:ph type="subTitle" idx="1"/>
          </p:nvPr>
        </p:nvSpPr>
        <p:spPr>
          <a:xfrm>
            <a:off x="4093013" y="1886385"/>
            <a:ext cx="3624583"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____ is the part of the limbic system involved in memory.</a:t>
            </a:r>
          </a:p>
          <a:p>
            <a:pPr marL="0" lvl="0" indent="0" algn="ctr" rtl="0">
              <a:spcBef>
                <a:spcPts val="0"/>
              </a:spcBef>
              <a:spcAft>
                <a:spcPts val="1600"/>
              </a:spcAft>
              <a:buNone/>
            </a:pPr>
            <a:r>
              <a:rPr lang="en" sz="2000" dirty="0"/>
              <a:t>Hippocampus</a:t>
            </a:r>
            <a:endParaRPr dirty="0"/>
          </a:p>
        </p:txBody>
      </p:sp>
      <p:pic>
        <p:nvPicPr>
          <p:cNvPr id="3" name="Graphic 2" descr="Brain outline">
            <a:extLst>
              <a:ext uri="{FF2B5EF4-FFF2-40B4-BE49-F238E27FC236}">
                <a16:creationId xmlns:a16="http://schemas.microsoft.com/office/drawing/2014/main" id="{63A2B4F3-502B-4E9A-DB8A-85D168871DA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1930" y="1996672"/>
            <a:ext cx="1721206" cy="1721206"/>
          </a:xfrm>
          <a:prstGeom prst="rect">
            <a:avLst/>
          </a:prstGeom>
        </p:spPr>
      </p:pic>
      <p:sp>
        <p:nvSpPr>
          <p:cNvPr id="11" name="Google Shape;4186;p123">
            <a:hlinkClick r:id="rId5" action="ppaction://hlinksldjump"/>
            <a:extLst>
              <a:ext uri="{FF2B5EF4-FFF2-40B4-BE49-F238E27FC236}">
                <a16:creationId xmlns:a16="http://schemas.microsoft.com/office/drawing/2014/main" id="{A16FDB38-B131-911C-0CC6-B71E993FBE0D}"/>
              </a:ext>
            </a:extLst>
          </p:cNvPr>
          <p:cNvSpPr/>
          <p:nvPr/>
        </p:nvSpPr>
        <p:spPr>
          <a:xfrm>
            <a:off x="4178157" y="365827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3200" dirty="0">
              <a:solidFill>
                <a:srgbClr val="1B1F42"/>
              </a:solidFill>
              <a:latin typeface="Darker Grotesque" panose="020B0604020202020204" charset="0"/>
            </a:endParaRPr>
          </a:p>
        </p:txBody>
      </p:sp>
      <p:sp>
        <p:nvSpPr>
          <p:cNvPr id="12" name="Google Shape;4186;p123">
            <a:hlinkClick r:id="rId6" action="ppaction://hlinksldjump"/>
            <a:extLst>
              <a:ext uri="{FF2B5EF4-FFF2-40B4-BE49-F238E27FC236}">
                <a16:creationId xmlns:a16="http://schemas.microsoft.com/office/drawing/2014/main" id="{8DCA72CA-395E-8840-0B0A-4833CE14ED15}"/>
              </a:ext>
            </a:extLst>
          </p:cNvPr>
          <p:cNvSpPr/>
          <p:nvPr/>
        </p:nvSpPr>
        <p:spPr>
          <a:xfrm>
            <a:off x="6040733" y="3658276"/>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13" name="Google Shape;4186;p123">
            <a:extLst>
              <a:ext uri="{FF2B5EF4-FFF2-40B4-BE49-F238E27FC236}">
                <a16:creationId xmlns:a16="http://schemas.microsoft.com/office/drawing/2014/main" id="{860F239B-7E1F-98A3-70F6-6160D30127BF}"/>
              </a:ext>
            </a:extLst>
          </p:cNvPr>
          <p:cNvSpPr/>
          <p:nvPr/>
        </p:nvSpPr>
        <p:spPr>
          <a:xfrm>
            <a:off x="5157590" y="2687385"/>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883F98"/>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883F98"/>
                </a:solidFill>
                <a:latin typeface="Darker Grotesque" panose="020B0604020202020204" charset="0"/>
              </a:rPr>
              <a:t>Answer</a:t>
            </a:r>
            <a:endParaRPr sz="3200" dirty="0">
              <a:solidFill>
                <a:srgbClr val="883F98"/>
              </a:solidFill>
              <a:latin typeface="Darker Grotesque" panose="020B0604020202020204" charset="0"/>
            </a:endParaRPr>
          </a:p>
        </p:txBody>
      </p:sp>
    </p:spTree>
    <p:extLst>
      <p:ext uri="{BB962C8B-B14F-4D97-AF65-F5344CB8AC3E}">
        <p14:creationId xmlns:p14="http://schemas.microsoft.com/office/powerpoint/2010/main" val="28327269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532">
          <a:extLst>
            <a:ext uri="{FF2B5EF4-FFF2-40B4-BE49-F238E27FC236}">
              <a16:creationId xmlns:a16="http://schemas.microsoft.com/office/drawing/2014/main" id="{262799CA-D16A-DF8A-246F-EC1AD7388AE7}"/>
            </a:ext>
          </a:extLst>
        </p:cNvPr>
        <p:cNvGrpSpPr/>
        <p:nvPr/>
      </p:nvGrpSpPr>
      <p:grpSpPr>
        <a:xfrm>
          <a:off x="0" y="0"/>
          <a:ext cx="0" cy="0"/>
          <a:chOff x="0" y="0"/>
          <a:chExt cx="0" cy="0"/>
        </a:xfrm>
      </p:grpSpPr>
      <p:sp>
        <p:nvSpPr>
          <p:cNvPr id="3533" name="Google Shape;3533;p104">
            <a:extLst>
              <a:ext uri="{FF2B5EF4-FFF2-40B4-BE49-F238E27FC236}">
                <a16:creationId xmlns:a16="http://schemas.microsoft.com/office/drawing/2014/main" id="{370D85DF-4787-F1DD-2EB1-96F2F3F1F918}"/>
              </a:ext>
            </a:extLst>
          </p:cNvPr>
          <p:cNvSpPr txBox="1">
            <a:spLocks noGrp="1"/>
          </p:cNvSpPr>
          <p:nvPr>
            <p:ph type="title"/>
          </p:nvPr>
        </p:nvSpPr>
        <p:spPr>
          <a:xfrm>
            <a:off x="3432440" y="650400"/>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8</a:t>
            </a:r>
            <a:endParaRPr dirty="0"/>
          </a:p>
        </p:txBody>
      </p:sp>
      <p:sp>
        <p:nvSpPr>
          <p:cNvPr id="3534" name="Google Shape;3534;p104">
            <a:extLst>
              <a:ext uri="{FF2B5EF4-FFF2-40B4-BE49-F238E27FC236}">
                <a16:creationId xmlns:a16="http://schemas.microsoft.com/office/drawing/2014/main" id="{3D8917E4-B0BA-B90C-E581-2E774CD2F2BD}"/>
              </a:ext>
            </a:extLst>
          </p:cNvPr>
          <p:cNvSpPr txBox="1">
            <a:spLocks noGrp="1"/>
          </p:cNvSpPr>
          <p:nvPr>
            <p:ph type="subTitle" idx="1"/>
          </p:nvPr>
        </p:nvSpPr>
        <p:spPr>
          <a:xfrm>
            <a:off x="4189846" y="1770750"/>
            <a:ext cx="3466087"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____ controls vital functions, such as heart rate, breathing, and reflexes.</a:t>
            </a:r>
          </a:p>
          <a:p>
            <a:pPr marL="0" lvl="0" indent="0" algn="ctr" rtl="0">
              <a:spcBef>
                <a:spcPts val="0"/>
              </a:spcBef>
              <a:spcAft>
                <a:spcPts val="1600"/>
              </a:spcAft>
              <a:buNone/>
            </a:pPr>
            <a:r>
              <a:rPr lang="en" sz="1800" dirty="0"/>
              <a:t>Medulla oblongata</a:t>
            </a:r>
            <a:endParaRPr sz="1800" dirty="0"/>
          </a:p>
        </p:txBody>
      </p:sp>
      <p:pic>
        <p:nvPicPr>
          <p:cNvPr id="3" name="Graphic 2" descr="Brain outline">
            <a:extLst>
              <a:ext uri="{FF2B5EF4-FFF2-40B4-BE49-F238E27FC236}">
                <a16:creationId xmlns:a16="http://schemas.microsoft.com/office/drawing/2014/main" id="{26CC2EC9-53ED-2F9C-EE49-A5C3DA742C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1930" y="1996672"/>
            <a:ext cx="1721206" cy="1721206"/>
          </a:xfrm>
          <a:prstGeom prst="rect">
            <a:avLst/>
          </a:prstGeom>
        </p:spPr>
      </p:pic>
      <p:sp>
        <p:nvSpPr>
          <p:cNvPr id="11" name="Google Shape;4186;p123">
            <a:hlinkClick r:id="rId5" action="ppaction://hlinksldjump"/>
            <a:extLst>
              <a:ext uri="{FF2B5EF4-FFF2-40B4-BE49-F238E27FC236}">
                <a16:creationId xmlns:a16="http://schemas.microsoft.com/office/drawing/2014/main" id="{8CBC957B-350D-EC03-5DC7-5F3A06EEF016}"/>
              </a:ext>
            </a:extLst>
          </p:cNvPr>
          <p:cNvSpPr/>
          <p:nvPr/>
        </p:nvSpPr>
        <p:spPr>
          <a:xfrm>
            <a:off x="4178157" y="365827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3200" dirty="0">
              <a:solidFill>
                <a:srgbClr val="1B1F42"/>
              </a:solidFill>
              <a:latin typeface="Darker Grotesque" panose="020B0604020202020204" charset="0"/>
            </a:endParaRPr>
          </a:p>
        </p:txBody>
      </p:sp>
      <p:sp>
        <p:nvSpPr>
          <p:cNvPr id="12" name="Google Shape;4186;p123">
            <a:hlinkClick r:id="rId6" action="ppaction://hlinksldjump"/>
            <a:extLst>
              <a:ext uri="{FF2B5EF4-FFF2-40B4-BE49-F238E27FC236}">
                <a16:creationId xmlns:a16="http://schemas.microsoft.com/office/drawing/2014/main" id="{4A4562AA-E971-B8F4-4F95-1B88485D17B5}"/>
              </a:ext>
            </a:extLst>
          </p:cNvPr>
          <p:cNvSpPr/>
          <p:nvPr/>
        </p:nvSpPr>
        <p:spPr>
          <a:xfrm>
            <a:off x="6040733" y="3658276"/>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13" name="Google Shape;4186;p123">
            <a:extLst>
              <a:ext uri="{FF2B5EF4-FFF2-40B4-BE49-F238E27FC236}">
                <a16:creationId xmlns:a16="http://schemas.microsoft.com/office/drawing/2014/main" id="{A3161E34-3257-4D3A-C70C-957CA33FF68F}"/>
              </a:ext>
            </a:extLst>
          </p:cNvPr>
          <p:cNvSpPr/>
          <p:nvPr/>
        </p:nvSpPr>
        <p:spPr>
          <a:xfrm>
            <a:off x="5157590" y="2687385"/>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883F98"/>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883F98"/>
                </a:solidFill>
                <a:latin typeface="Darker Grotesque" panose="020B0604020202020204" charset="0"/>
              </a:rPr>
              <a:t>Answer</a:t>
            </a:r>
            <a:endParaRPr sz="3200" dirty="0">
              <a:solidFill>
                <a:srgbClr val="883F98"/>
              </a:solidFill>
              <a:latin typeface="Darker Grotesque" panose="020B0604020202020204" charset="0"/>
            </a:endParaRPr>
          </a:p>
        </p:txBody>
      </p:sp>
    </p:spTree>
    <p:extLst>
      <p:ext uri="{BB962C8B-B14F-4D97-AF65-F5344CB8AC3E}">
        <p14:creationId xmlns:p14="http://schemas.microsoft.com/office/powerpoint/2010/main" val="234704368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532">
          <a:extLst>
            <a:ext uri="{FF2B5EF4-FFF2-40B4-BE49-F238E27FC236}">
              <a16:creationId xmlns:a16="http://schemas.microsoft.com/office/drawing/2014/main" id="{00A096F6-C1AD-54AB-8753-EAE7F2C9C686}"/>
            </a:ext>
          </a:extLst>
        </p:cNvPr>
        <p:cNvGrpSpPr/>
        <p:nvPr/>
      </p:nvGrpSpPr>
      <p:grpSpPr>
        <a:xfrm>
          <a:off x="0" y="0"/>
          <a:ext cx="0" cy="0"/>
          <a:chOff x="0" y="0"/>
          <a:chExt cx="0" cy="0"/>
        </a:xfrm>
      </p:grpSpPr>
      <p:sp>
        <p:nvSpPr>
          <p:cNvPr id="3533" name="Google Shape;3533;p104">
            <a:extLst>
              <a:ext uri="{FF2B5EF4-FFF2-40B4-BE49-F238E27FC236}">
                <a16:creationId xmlns:a16="http://schemas.microsoft.com/office/drawing/2014/main" id="{AE00DC17-1615-95CC-D4E8-31BE791D902E}"/>
              </a:ext>
            </a:extLst>
          </p:cNvPr>
          <p:cNvSpPr txBox="1">
            <a:spLocks noGrp="1"/>
          </p:cNvSpPr>
          <p:nvPr>
            <p:ph type="title"/>
          </p:nvPr>
        </p:nvSpPr>
        <p:spPr>
          <a:xfrm>
            <a:off x="3450025" y="650400"/>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9</a:t>
            </a:r>
            <a:endParaRPr dirty="0"/>
          </a:p>
        </p:txBody>
      </p:sp>
      <p:sp>
        <p:nvSpPr>
          <p:cNvPr id="3534" name="Google Shape;3534;p104">
            <a:extLst>
              <a:ext uri="{FF2B5EF4-FFF2-40B4-BE49-F238E27FC236}">
                <a16:creationId xmlns:a16="http://schemas.microsoft.com/office/drawing/2014/main" id="{6B56779A-AC69-3DAA-DAA8-D792280F87ED}"/>
              </a:ext>
            </a:extLst>
          </p:cNvPr>
          <p:cNvSpPr txBox="1">
            <a:spLocks noGrp="1"/>
          </p:cNvSpPr>
          <p:nvPr>
            <p:ph type="subTitle" idx="1"/>
          </p:nvPr>
        </p:nvSpPr>
        <p:spPr>
          <a:xfrm>
            <a:off x="4011012" y="1770750"/>
            <a:ext cx="3858925"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protective covering of the nerve fibers is called ____, and is important for nerve signal transmission.</a:t>
            </a:r>
          </a:p>
          <a:p>
            <a:pPr marL="0" lvl="0" indent="0" algn="ctr" rtl="0">
              <a:spcBef>
                <a:spcPts val="0"/>
              </a:spcBef>
              <a:spcAft>
                <a:spcPts val="1600"/>
              </a:spcAft>
              <a:buNone/>
            </a:pPr>
            <a:r>
              <a:rPr lang="en" sz="2000" dirty="0"/>
              <a:t>Myelin</a:t>
            </a:r>
            <a:endParaRPr dirty="0"/>
          </a:p>
        </p:txBody>
      </p:sp>
      <p:pic>
        <p:nvPicPr>
          <p:cNvPr id="3" name="Graphic 2" descr="Brain outline">
            <a:extLst>
              <a:ext uri="{FF2B5EF4-FFF2-40B4-BE49-F238E27FC236}">
                <a16:creationId xmlns:a16="http://schemas.microsoft.com/office/drawing/2014/main" id="{62DB3555-E71B-2F00-F85C-04B9D6733A6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1930" y="1996672"/>
            <a:ext cx="1721206" cy="1721206"/>
          </a:xfrm>
          <a:prstGeom prst="rect">
            <a:avLst/>
          </a:prstGeom>
        </p:spPr>
      </p:pic>
      <p:sp>
        <p:nvSpPr>
          <p:cNvPr id="11" name="Google Shape;4186;p123">
            <a:hlinkClick r:id="rId5" action="ppaction://hlinksldjump"/>
            <a:extLst>
              <a:ext uri="{FF2B5EF4-FFF2-40B4-BE49-F238E27FC236}">
                <a16:creationId xmlns:a16="http://schemas.microsoft.com/office/drawing/2014/main" id="{906D8308-FB3D-95A0-269E-E82801287399}"/>
              </a:ext>
            </a:extLst>
          </p:cNvPr>
          <p:cNvSpPr/>
          <p:nvPr/>
        </p:nvSpPr>
        <p:spPr>
          <a:xfrm>
            <a:off x="4178157" y="365827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3200" dirty="0">
              <a:solidFill>
                <a:srgbClr val="1B1F42"/>
              </a:solidFill>
              <a:latin typeface="Darker Grotesque" panose="020B0604020202020204" charset="0"/>
            </a:endParaRPr>
          </a:p>
        </p:txBody>
      </p:sp>
      <p:sp>
        <p:nvSpPr>
          <p:cNvPr id="12" name="Google Shape;4186;p123">
            <a:hlinkClick r:id="rId6" action="ppaction://hlinksldjump"/>
            <a:extLst>
              <a:ext uri="{FF2B5EF4-FFF2-40B4-BE49-F238E27FC236}">
                <a16:creationId xmlns:a16="http://schemas.microsoft.com/office/drawing/2014/main" id="{C20B846D-EACD-3388-7646-ED90195FD080}"/>
              </a:ext>
            </a:extLst>
          </p:cNvPr>
          <p:cNvSpPr/>
          <p:nvPr/>
        </p:nvSpPr>
        <p:spPr>
          <a:xfrm>
            <a:off x="6040733" y="3658276"/>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13" name="Google Shape;4186;p123">
            <a:extLst>
              <a:ext uri="{FF2B5EF4-FFF2-40B4-BE49-F238E27FC236}">
                <a16:creationId xmlns:a16="http://schemas.microsoft.com/office/drawing/2014/main" id="{97B466CC-11BB-7E94-2F43-7D083189773E}"/>
              </a:ext>
            </a:extLst>
          </p:cNvPr>
          <p:cNvSpPr/>
          <p:nvPr/>
        </p:nvSpPr>
        <p:spPr>
          <a:xfrm>
            <a:off x="5157590" y="2687385"/>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883F98"/>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883F98"/>
                </a:solidFill>
                <a:latin typeface="Darker Grotesque" panose="020B0604020202020204" charset="0"/>
              </a:rPr>
              <a:t>Answer</a:t>
            </a:r>
            <a:endParaRPr sz="3200" dirty="0">
              <a:solidFill>
                <a:srgbClr val="883F98"/>
              </a:solidFill>
              <a:latin typeface="Darker Grotesque" panose="020B0604020202020204" charset="0"/>
            </a:endParaRPr>
          </a:p>
        </p:txBody>
      </p:sp>
    </p:spTree>
    <p:extLst>
      <p:ext uri="{BB962C8B-B14F-4D97-AF65-F5344CB8AC3E}">
        <p14:creationId xmlns:p14="http://schemas.microsoft.com/office/powerpoint/2010/main" val="36440586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532">
          <a:extLst>
            <a:ext uri="{FF2B5EF4-FFF2-40B4-BE49-F238E27FC236}">
              <a16:creationId xmlns:a16="http://schemas.microsoft.com/office/drawing/2014/main" id="{E6025F79-E0FA-52F5-52AB-9043D0A77E42}"/>
            </a:ext>
          </a:extLst>
        </p:cNvPr>
        <p:cNvGrpSpPr/>
        <p:nvPr/>
      </p:nvGrpSpPr>
      <p:grpSpPr>
        <a:xfrm>
          <a:off x="0" y="0"/>
          <a:ext cx="0" cy="0"/>
          <a:chOff x="0" y="0"/>
          <a:chExt cx="0" cy="0"/>
        </a:xfrm>
      </p:grpSpPr>
      <p:sp>
        <p:nvSpPr>
          <p:cNvPr id="3533" name="Google Shape;3533;p104">
            <a:extLst>
              <a:ext uri="{FF2B5EF4-FFF2-40B4-BE49-F238E27FC236}">
                <a16:creationId xmlns:a16="http://schemas.microsoft.com/office/drawing/2014/main" id="{81903D54-0E69-4FF7-2525-2497C9FC6E40}"/>
              </a:ext>
            </a:extLst>
          </p:cNvPr>
          <p:cNvSpPr txBox="1">
            <a:spLocks noGrp="1"/>
          </p:cNvSpPr>
          <p:nvPr>
            <p:ph type="title"/>
          </p:nvPr>
        </p:nvSpPr>
        <p:spPr>
          <a:xfrm>
            <a:off x="3458817" y="53542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10</a:t>
            </a:r>
            <a:endParaRPr dirty="0"/>
          </a:p>
        </p:txBody>
      </p:sp>
      <p:sp>
        <p:nvSpPr>
          <p:cNvPr id="3534" name="Google Shape;3534;p104">
            <a:extLst>
              <a:ext uri="{FF2B5EF4-FFF2-40B4-BE49-F238E27FC236}">
                <a16:creationId xmlns:a16="http://schemas.microsoft.com/office/drawing/2014/main" id="{14D905A7-B7D4-F9D3-D597-29AFD780E41F}"/>
              </a:ext>
            </a:extLst>
          </p:cNvPr>
          <p:cNvSpPr txBox="1">
            <a:spLocks noGrp="1"/>
          </p:cNvSpPr>
          <p:nvPr>
            <p:ph type="subTitle" idx="1"/>
          </p:nvPr>
        </p:nvSpPr>
        <p:spPr>
          <a:xfrm>
            <a:off x="4197935" y="1770750"/>
            <a:ext cx="3502663"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Each nerve is made up of three components: the axon, the cell body, and the ____.</a:t>
            </a:r>
          </a:p>
          <a:p>
            <a:pPr marL="0" lvl="0" indent="0" algn="ctr" rtl="0">
              <a:spcBef>
                <a:spcPts val="0"/>
              </a:spcBef>
              <a:spcAft>
                <a:spcPts val="1600"/>
              </a:spcAft>
              <a:buNone/>
            </a:pPr>
            <a:r>
              <a:rPr lang="en" sz="2000" dirty="0"/>
              <a:t>Dendrites</a:t>
            </a:r>
            <a:endParaRPr dirty="0"/>
          </a:p>
        </p:txBody>
      </p:sp>
      <p:pic>
        <p:nvPicPr>
          <p:cNvPr id="3" name="Graphic 2" descr="Brain outline">
            <a:extLst>
              <a:ext uri="{FF2B5EF4-FFF2-40B4-BE49-F238E27FC236}">
                <a16:creationId xmlns:a16="http://schemas.microsoft.com/office/drawing/2014/main" id="{FF846AAD-C5BB-B715-7F1F-23CAF2EFA84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1930" y="1996672"/>
            <a:ext cx="1721206" cy="1721206"/>
          </a:xfrm>
          <a:prstGeom prst="rect">
            <a:avLst/>
          </a:prstGeom>
        </p:spPr>
      </p:pic>
      <p:sp>
        <p:nvSpPr>
          <p:cNvPr id="9" name="Google Shape;4186;p123">
            <a:hlinkClick r:id="rId5" action="ppaction://hlinksldjump"/>
            <a:extLst>
              <a:ext uri="{FF2B5EF4-FFF2-40B4-BE49-F238E27FC236}">
                <a16:creationId xmlns:a16="http://schemas.microsoft.com/office/drawing/2014/main" id="{31A2C636-ED0E-12B6-5D35-F91720CFB0B6}"/>
              </a:ext>
            </a:extLst>
          </p:cNvPr>
          <p:cNvSpPr/>
          <p:nvPr/>
        </p:nvSpPr>
        <p:spPr>
          <a:xfrm>
            <a:off x="4178157" y="365827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3200" dirty="0">
              <a:solidFill>
                <a:srgbClr val="1B1F42"/>
              </a:solidFill>
              <a:latin typeface="Darker Grotesque" panose="020B0604020202020204" charset="0"/>
            </a:endParaRPr>
          </a:p>
        </p:txBody>
      </p:sp>
      <p:sp>
        <p:nvSpPr>
          <p:cNvPr id="10" name="Google Shape;4186;p123">
            <a:hlinkClick r:id="rId6" action="ppaction://hlinksldjump"/>
            <a:extLst>
              <a:ext uri="{FF2B5EF4-FFF2-40B4-BE49-F238E27FC236}">
                <a16:creationId xmlns:a16="http://schemas.microsoft.com/office/drawing/2014/main" id="{F5FA2106-1AF6-9EEA-0CB7-3073CAD6A6E3}"/>
              </a:ext>
            </a:extLst>
          </p:cNvPr>
          <p:cNvSpPr/>
          <p:nvPr/>
        </p:nvSpPr>
        <p:spPr>
          <a:xfrm>
            <a:off x="6040733" y="3658276"/>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13" name="Google Shape;4186;p123">
            <a:extLst>
              <a:ext uri="{FF2B5EF4-FFF2-40B4-BE49-F238E27FC236}">
                <a16:creationId xmlns:a16="http://schemas.microsoft.com/office/drawing/2014/main" id="{891716E1-EF67-7377-D7E7-ECF9A2C8310D}"/>
              </a:ext>
            </a:extLst>
          </p:cNvPr>
          <p:cNvSpPr/>
          <p:nvPr/>
        </p:nvSpPr>
        <p:spPr>
          <a:xfrm>
            <a:off x="5157590" y="2687385"/>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883F98"/>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883F98"/>
                </a:solidFill>
                <a:latin typeface="Darker Grotesque" panose="020B0604020202020204" charset="0"/>
              </a:rPr>
              <a:t>Answer</a:t>
            </a:r>
            <a:endParaRPr sz="3200" dirty="0">
              <a:solidFill>
                <a:srgbClr val="883F98"/>
              </a:solidFill>
              <a:latin typeface="Darker Grotesque" panose="020B0604020202020204" charset="0"/>
            </a:endParaRPr>
          </a:p>
        </p:txBody>
      </p:sp>
    </p:spTree>
    <p:extLst>
      <p:ext uri="{BB962C8B-B14F-4D97-AF65-F5344CB8AC3E}">
        <p14:creationId xmlns:p14="http://schemas.microsoft.com/office/powerpoint/2010/main" val="36922427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532">
          <a:extLst>
            <a:ext uri="{FF2B5EF4-FFF2-40B4-BE49-F238E27FC236}">
              <a16:creationId xmlns:a16="http://schemas.microsoft.com/office/drawing/2014/main" id="{B71607A9-ACD6-3B03-00C8-EAE791ABBCD5}"/>
            </a:ext>
          </a:extLst>
        </p:cNvPr>
        <p:cNvGrpSpPr/>
        <p:nvPr/>
      </p:nvGrpSpPr>
      <p:grpSpPr>
        <a:xfrm>
          <a:off x="0" y="0"/>
          <a:ext cx="0" cy="0"/>
          <a:chOff x="0" y="0"/>
          <a:chExt cx="0" cy="0"/>
        </a:xfrm>
      </p:grpSpPr>
      <p:sp>
        <p:nvSpPr>
          <p:cNvPr id="3533" name="Google Shape;3533;p104">
            <a:extLst>
              <a:ext uri="{FF2B5EF4-FFF2-40B4-BE49-F238E27FC236}">
                <a16:creationId xmlns:a16="http://schemas.microsoft.com/office/drawing/2014/main" id="{1C51801A-B5D0-1697-E4FC-0E1ACE6F1C3B}"/>
              </a:ext>
            </a:extLst>
          </p:cNvPr>
          <p:cNvSpPr txBox="1">
            <a:spLocks noGrp="1"/>
          </p:cNvSpPr>
          <p:nvPr>
            <p:ph type="title"/>
          </p:nvPr>
        </p:nvSpPr>
        <p:spPr>
          <a:xfrm>
            <a:off x="3929449" y="283306"/>
            <a:ext cx="4464406"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Correct!</a:t>
            </a:r>
            <a:endParaRPr dirty="0"/>
          </a:p>
        </p:txBody>
      </p:sp>
      <p:pic>
        <p:nvPicPr>
          <p:cNvPr id="3" name="Graphic 2" descr="Brain outline">
            <a:extLst>
              <a:ext uri="{FF2B5EF4-FFF2-40B4-BE49-F238E27FC236}">
                <a16:creationId xmlns:a16="http://schemas.microsoft.com/office/drawing/2014/main" id="{AC5D2B57-7BA8-F967-F706-E5BBB225DA2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1930" y="1996672"/>
            <a:ext cx="1721206" cy="1721206"/>
          </a:xfrm>
          <a:prstGeom prst="rect">
            <a:avLst/>
          </a:prstGeom>
        </p:spPr>
      </p:pic>
      <p:sp>
        <p:nvSpPr>
          <p:cNvPr id="12" name="Google Shape;4145;p123">
            <a:extLst>
              <a:ext uri="{FF2B5EF4-FFF2-40B4-BE49-F238E27FC236}">
                <a16:creationId xmlns:a16="http://schemas.microsoft.com/office/drawing/2014/main" id="{19BC9DF6-BFB6-088E-378A-4B23FA2E8CA5}"/>
              </a:ext>
            </a:extLst>
          </p:cNvPr>
          <p:cNvSpPr/>
          <p:nvPr/>
        </p:nvSpPr>
        <p:spPr>
          <a:xfrm>
            <a:off x="5576358" y="1860474"/>
            <a:ext cx="1170587" cy="1422551"/>
          </a:xfrm>
          <a:custGeom>
            <a:avLst/>
            <a:gdLst/>
            <a:ahLst/>
            <a:cxnLst/>
            <a:rect l="l" t="t" r="r" b="b"/>
            <a:pathLst>
              <a:path w="4183" h="5647" extrusionOk="0">
                <a:moveTo>
                  <a:pt x="2102" y="0"/>
                </a:moveTo>
                <a:lnTo>
                  <a:pt x="22" y="4925"/>
                </a:lnTo>
                <a:cubicBezTo>
                  <a:pt x="1" y="4946"/>
                  <a:pt x="1" y="4967"/>
                  <a:pt x="22" y="4988"/>
                </a:cubicBezTo>
                <a:cubicBezTo>
                  <a:pt x="22" y="5349"/>
                  <a:pt x="935" y="5646"/>
                  <a:pt x="2102" y="5646"/>
                </a:cubicBezTo>
                <a:cubicBezTo>
                  <a:pt x="3248" y="5646"/>
                  <a:pt x="4182" y="5349"/>
                  <a:pt x="4182" y="4988"/>
                </a:cubicBezTo>
                <a:cubicBezTo>
                  <a:pt x="4182" y="4946"/>
                  <a:pt x="4161" y="4882"/>
                  <a:pt x="4140" y="4861"/>
                </a:cubicBezTo>
                <a:lnTo>
                  <a:pt x="210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3533;p104">
            <a:extLst>
              <a:ext uri="{FF2B5EF4-FFF2-40B4-BE49-F238E27FC236}">
                <a16:creationId xmlns:a16="http://schemas.microsoft.com/office/drawing/2014/main" id="{C0EEEC8E-2FD1-8EAA-6E81-520C0A265FCB}"/>
              </a:ext>
            </a:extLst>
          </p:cNvPr>
          <p:cNvSpPr txBox="1">
            <a:spLocks/>
          </p:cNvSpPr>
          <p:nvPr/>
        </p:nvSpPr>
        <p:spPr>
          <a:xfrm>
            <a:off x="3929449" y="3910393"/>
            <a:ext cx="4464406" cy="563038"/>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4200"/>
              <a:buFont typeface="Libre Franklin ExtraBold"/>
              <a:buNone/>
              <a:defRPr sz="4200" b="0" i="0" u="none" strike="noStrike" cap="none">
                <a:solidFill>
                  <a:schemeClr val="accent2"/>
                </a:solidFill>
                <a:latin typeface="Libre Franklin ExtraBold"/>
                <a:ea typeface="Libre Franklin ExtraBold"/>
                <a:cs typeface="Libre Franklin ExtraBold"/>
                <a:sym typeface="Libre Franklin ExtraBold"/>
              </a:defRPr>
            </a:lvl1pPr>
            <a:lvl2pPr marR="0" lvl="1"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2pPr>
            <a:lvl3pPr marR="0" lvl="2"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3pPr>
            <a:lvl4pPr marR="0" lvl="3"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4pPr>
            <a:lvl5pPr marR="0" lvl="4"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5pPr>
            <a:lvl6pPr marR="0" lvl="5"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6pPr>
            <a:lvl7pPr marR="0" lvl="6"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7pPr>
            <a:lvl8pPr marR="0" lvl="7"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8pPr>
            <a:lvl9pPr marR="0" lvl="8"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9pPr>
          </a:lstStyle>
          <a:p>
            <a:r>
              <a:rPr lang="en-CA" sz="2400" dirty="0"/>
              <a:t>Take this, you’ve earned it!</a:t>
            </a:r>
          </a:p>
        </p:txBody>
      </p:sp>
      <p:sp>
        <p:nvSpPr>
          <p:cNvPr id="53" name="Google Shape;4186;p123">
            <a:hlinkClick r:id="rId5" action="ppaction://hlinksldjump"/>
            <a:extLst>
              <a:ext uri="{FF2B5EF4-FFF2-40B4-BE49-F238E27FC236}">
                <a16:creationId xmlns:a16="http://schemas.microsoft.com/office/drawing/2014/main" id="{2C74B2AB-1B8C-02D6-40F2-BDCC73C2BEAD}"/>
              </a:ext>
            </a:extLst>
          </p:cNvPr>
          <p:cNvSpPr/>
          <p:nvPr/>
        </p:nvSpPr>
        <p:spPr>
          <a:xfrm>
            <a:off x="331277" y="4348975"/>
            <a:ext cx="2078755" cy="630551"/>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solidFill>
              <a:srgbClr val="1B1F42"/>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400" b="1" dirty="0">
                <a:solidFill>
                  <a:srgbClr val="1B1F42"/>
                </a:solidFill>
                <a:latin typeface="Darker Grotesque" panose="020B0604020202020204" charset="0"/>
              </a:rPr>
              <a:t>Back to Board</a:t>
            </a:r>
            <a:endParaRPr sz="2400" b="1" dirty="0">
              <a:solidFill>
                <a:srgbClr val="1B1F42"/>
              </a:solidFill>
              <a:latin typeface="Darker Grotesque" panose="020B0604020202020204" charset="0"/>
            </a:endParaRPr>
          </a:p>
        </p:txBody>
      </p:sp>
    </p:spTree>
    <p:extLst>
      <p:ext uri="{BB962C8B-B14F-4D97-AF65-F5344CB8AC3E}">
        <p14:creationId xmlns:p14="http://schemas.microsoft.com/office/powerpoint/2010/main" val="406733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532">
          <a:extLst>
            <a:ext uri="{FF2B5EF4-FFF2-40B4-BE49-F238E27FC236}">
              <a16:creationId xmlns:a16="http://schemas.microsoft.com/office/drawing/2014/main" id="{0BC43620-DF57-361E-CD64-7E8C1EB022ED}"/>
            </a:ext>
          </a:extLst>
        </p:cNvPr>
        <p:cNvGrpSpPr/>
        <p:nvPr/>
      </p:nvGrpSpPr>
      <p:grpSpPr>
        <a:xfrm>
          <a:off x="0" y="0"/>
          <a:ext cx="0" cy="0"/>
          <a:chOff x="0" y="0"/>
          <a:chExt cx="0" cy="0"/>
        </a:xfrm>
      </p:grpSpPr>
      <p:sp>
        <p:nvSpPr>
          <p:cNvPr id="3533" name="Google Shape;3533;p104">
            <a:extLst>
              <a:ext uri="{FF2B5EF4-FFF2-40B4-BE49-F238E27FC236}">
                <a16:creationId xmlns:a16="http://schemas.microsoft.com/office/drawing/2014/main" id="{4E5CA019-995B-A296-364E-FB601AEE8834}"/>
              </a:ext>
            </a:extLst>
          </p:cNvPr>
          <p:cNvSpPr txBox="1">
            <a:spLocks noGrp="1"/>
          </p:cNvSpPr>
          <p:nvPr>
            <p:ph type="title"/>
          </p:nvPr>
        </p:nvSpPr>
        <p:spPr>
          <a:xfrm>
            <a:off x="3929449" y="283306"/>
            <a:ext cx="4464406"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Incorrect…</a:t>
            </a:r>
            <a:endParaRPr dirty="0"/>
          </a:p>
        </p:txBody>
      </p:sp>
      <p:pic>
        <p:nvPicPr>
          <p:cNvPr id="3" name="Graphic 2" descr="Brain outline">
            <a:extLst>
              <a:ext uri="{FF2B5EF4-FFF2-40B4-BE49-F238E27FC236}">
                <a16:creationId xmlns:a16="http://schemas.microsoft.com/office/drawing/2014/main" id="{620934D1-0F14-337D-D47B-E088B54A76B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1930" y="1996672"/>
            <a:ext cx="1721206" cy="1721206"/>
          </a:xfrm>
          <a:prstGeom prst="rect">
            <a:avLst/>
          </a:prstGeom>
        </p:spPr>
      </p:pic>
      <p:sp>
        <p:nvSpPr>
          <p:cNvPr id="2" name="Google Shape;3533;p104">
            <a:extLst>
              <a:ext uri="{FF2B5EF4-FFF2-40B4-BE49-F238E27FC236}">
                <a16:creationId xmlns:a16="http://schemas.microsoft.com/office/drawing/2014/main" id="{8F0A365A-D84B-E69B-0D1C-DF640D7EAD92}"/>
              </a:ext>
            </a:extLst>
          </p:cNvPr>
          <p:cNvSpPr txBox="1">
            <a:spLocks/>
          </p:cNvSpPr>
          <p:nvPr/>
        </p:nvSpPr>
        <p:spPr>
          <a:xfrm>
            <a:off x="3929449" y="3910393"/>
            <a:ext cx="4464406" cy="563038"/>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4200"/>
              <a:buFont typeface="Libre Franklin ExtraBold"/>
              <a:buNone/>
              <a:defRPr sz="4200" b="0" i="0" u="none" strike="noStrike" cap="none">
                <a:solidFill>
                  <a:schemeClr val="accent2"/>
                </a:solidFill>
                <a:latin typeface="Libre Franklin ExtraBold"/>
                <a:ea typeface="Libre Franklin ExtraBold"/>
                <a:cs typeface="Libre Franklin ExtraBold"/>
                <a:sym typeface="Libre Franklin ExtraBold"/>
              </a:defRPr>
            </a:lvl1pPr>
            <a:lvl2pPr marR="0" lvl="1"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2pPr>
            <a:lvl3pPr marR="0" lvl="2"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3pPr>
            <a:lvl4pPr marR="0" lvl="3"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4pPr>
            <a:lvl5pPr marR="0" lvl="4"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5pPr>
            <a:lvl6pPr marR="0" lvl="5"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6pPr>
            <a:lvl7pPr marR="0" lvl="6"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7pPr>
            <a:lvl8pPr marR="0" lvl="7"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8pPr>
            <a:lvl9pPr marR="0" lvl="8"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9pPr>
          </a:lstStyle>
          <a:p>
            <a:r>
              <a:rPr lang="en-CA" sz="2400" dirty="0"/>
              <a:t>Better luck next round!</a:t>
            </a:r>
          </a:p>
        </p:txBody>
      </p:sp>
      <p:pic>
        <p:nvPicPr>
          <p:cNvPr id="5" name="Graphic 4" descr="Badge Cross outline">
            <a:extLst>
              <a:ext uri="{FF2B5EF4-FFF2-40B4-BE49-F238E27FC236}">
                <a16:creationId xmlns:a16="http://schemas.microsoft.com/office/drawing/2014/main" id="{502B17A6-9887-B6A9-63CB-5AC38924552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232400" y="1711147"/>
            <a:ext cx="1721206" cy="1721206"/>
          </a:xfrm>
          <a:prstGeom prst="rect">
            <a:avLst/>
          </a:prstGeom>
        </p:spPr>
      </p:pic>
      <p:sp>
        <p:nvSpPr>
          <p:cNvPr id="9" name="Google Shape;4186;p123">
            <a:hlinkClick r:id="rId7" action="ppaction://hlinksldjump"/>
            <a:extLst>
              <a:ext uri="{FF2B5EF4-FFF2-40B4-BE49-F238E27FC236}">
                <a16:creationId xmlns:a16="http://schemas.microsoft.com/office/drawing/2014/main" id="{17EA2D2B-04AB-0A02-FCCF-2D4439DCE135}"/>
              </a:ext>
            </a:extLst>
          </p:cNvPr>
          <p:cNvSpPr/>
          <p:nvPr/>
        </p:nvSpPr>
        <p:spPr>
          <a:xfrm>
            <a:off x="331277" y="4348975"/>
            <a:ext cx="2078755" cy="630551"/>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solidFill>
              <a:srgbClr val="1B1F42"/>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400" b="1" dirty="0">
                <a:solidFill>
                  <a:srgbClr val="1B1F42"/>
                </a:solidFill>
                <a:latin typeface="Darker Grotesque" panose="020B0604020202020204" charset="0"/>
              </a:rPr>
              <a:t>Back to Board</a:t>
            </a:r>
            <a:endParaRPr sz="2400" b="1" dirty="0">
              <a:solidFill>
                <a:srgbClr val="1B1F42"/>
              </a:solidFill>
              <a:latin typeface="Darker Grotesque" panose="020B0604020202020204" charset="0"/>
            </a:endParaRPr>
          </a:p>
        </p:txBody>
      </p:sp>
    </p:spTree>
    <p:extLst>
      <p:ext uri="{BB962C8B-B14F-4D97-AF65-F5344CB8AC3E}">
        <p14:creationId xmlns:p14="http://schemas.microsoft.com/office/powerpoint/2010/main" val="2893208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665">
          <a:extLst>
            <a:ext uri="{FF2B5EF4-FFF2-40B4-BE49-F238E27FC236}">
              <a16:creationId xmlns:a16="http://schemas.microsoft.com/office/drawing/2014/main" id="{27F5A9D9-842E-BB01-6092-9CD0F6F25F86}"/>
            </a:ext>
          </a:extLst>
        </p:cNvPr>
        <p:cNvGrpSpPr/>
        <p:nvPr/>
      </p:nvGrpSpPr>
      <p:grpSpPr>
        <a:xfrm>
          <a:off x="0" y="0"/>
          <a:ext cx="0" cy="0"/>
          <a:chOff x="0" y="0"/>
          <a:chExt cx="0" cy="0"/>
        </a:xfrm>
      </p:grpSpPr>
      <p:sp>
        <p:nvSpPr>
          <p:cNvPr id="3666" name="Google Shape;3666;p107">
            <a:extLst>
              <a:ext uri="{FF2B5EF4-FFF2-40B4-BE49-F238E27FC236}">
                <a16:creationId xmlns:a16="http://schemas.microsoft.com/office/drawing/2014/main" id="{356BA8F1-7CEA-3731-A15A-20F27FD3D2E8}"/>
              </a:ext>
            </a:extLst>
          </p:cNvPr>
          <p:cNvSpPr txBox="1">
            <a:spLocks noGrp="1"/>
          </p:cNvSpPr>
          <p:nvPr>
            <p:ph type="title"/>
          </p:nvPr>
        </p:nvSpPr>
        <p:spPr>
          <a:xfrm flipH="1">
            <a:off x="675247" y="195515"/>
            <a:ext cx="5807677"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Respiratory System</a:t>
            </a:r>
            <a:endParaRPr dirty="0"/>
          </a:p>
        </p:txBody>
      </p:sp>
      <p:pic>
        <p:nvPicPr>
          <p:cNvPr id="3" name="Graphic 2" descr="Lungs outline">
            <a:extLst>
              <a:ext uri="{FF2B5EF4-FFF2-40B4-BE49-F238E27FC236}">
                <a16:creationId xmlns:a16="http://schemas.microsoft.com/office/drawing/2014/main" id="{06B92A7A-EB79-04DE-C93D-61B06600DC0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72649" y="2084977"/>
            <a:ext cx="1544595" cy="1544595"/>
          </a:xfrm>
          <a:prstGeom prst="rect">
            <a:avLst/>
          </a:prstGeom>
        </p:spPr>
      </p:pic>
      <p:sp>
        <p:nvSpPr>
          <p:cNvPr id="11" name="Google Shape;4180;p123">
            <a:hlinkClick r:id="rId5" action="ppaction://hlinksldjump"/>
            <a:extLst>
              <a:ext uri="{FF2B5EF4-FFF2-40B4-BE49-F238E27FC236}">
                <a16:creationId xmlns:a16="http://schemas.microsoft.com/office/drawing/2014/main" id="{B7DE6660-A656-DDB4-AC1B-C58CD80111F9}"/>
              </a:ext>
            </a:extLst>
          </p:cNvPr>
          <p:cNvSpPr/>
          <p:nvPr/>
        </p:nvSpPr>
        <p:spPr>
          <a:xfrm>
            <a:off x="511917" y="1548357"/>
            <a:ext cx="829677" cy="1261035"/>
          </a:xfrm>
          <a:custGeom>
            <a:avLst/>
            <a:gdLst/>
            <a:ahLst/>
            <a:cxnLst/>
            <a:rect l="l" t="t" r="r" b="b"/>
            <a:pathLst>
              <a:path w="7514" h="11420" extrusionOk="0">
                <a:moveTo>
                  <a:pt x="1062" y="1"/>
                </a:moveTo>
                <a:cubicBezTo>
                  <a:pt x="488" y="1"/>
                  <a:pt x="0" y="489"/>
                  <a:pt x="0" y="1062"/>
                </a:cubicBezTo>
                <a:lnTo>
                  <a:pt x="0" y="10358"/>
                </a:lnTo>
                <a:cubicBezTo>
                  <a:pt x="0" y="10931"/>
                  <a:pt x="488" y="11419"/>
                  <a:pt x="1062" y="11419"/>
                </a:cubicBezTo>
                <a:lnTo>
                  <a:pt x="6453" y="11419"/>
                </a:lnTo>
                <a:cubicBezTo>
                  <a:pt x="7047" y="11419"/>
                  <a:pt x="7514" y="10931"/>
                  <a:pt x="7514" y="10358"/>
                </a:cubicBezTo>
                <a:lnTo>
                  <a:pt x="7514" y="1062"/>
                </a:lnTo>
                <a:cubicBezTo>
                  <a:pt x="7514" y="489"/>
                  <a:pt x="7047" y="1"/>
                  <a:pt x="64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1</a:t>
            </a:r>
            <a:endParaRPr sz="6000" dirty="0">
              <a:solidFill>
                <a:srgbClr val="1B1F42"/>
              </a:solidFill>
              <a:latin typeface="Darker Grotesque" panose="020B0604020202020204" charset="0"/>
            </a:endParaRPr>
          </a:p>
        </p:txBody>
      </p:sp>
      <p:sp>
        <p:nvSpPr>
          <p:cNvPr id="6" name="Google Shape;4180;p123">
            <a:hlinkClick r:id="rId6" action="ppaction://hlinksldjump"/>
            <a:extLst>
              <a:ext uri="{FF2B5EF4-FFF2-40B4-BE49-F238E27FC236}">
                <a16:creationId xmlns:a16="http://schemas.microsoft.com/office/drawing/2014/main" id="{9AF5D97B-09FC-748E-9067-F1D83821DD7D}"/>
              </a:ext>
            </a:extLst>
          </p:cNvPr>
          <p:cNvSpPr/>
          <p:nvPr/>
        </p:nvSpPr>
        <p:spPr>
          <a:xfrm>
            <a:off x="1538597" y="1548357"/>
            <a:ext cx="829677" cy="1261035"/>
          </a:xfrm>
          <a:custGeom>
            <a:avLst/>
            <a:gdLst/>
            <a:ahLst/>
            <a:cxnLst/>
            <a:rect l="l" t="t" r="r" b="b"/>
            <a:pathLst>
              <a:path w="7514" h="11420" extrusionOk="0">
                <a:moveTo>
                  <a:pt x="1062" y="1"/>
                </a:moveTo>
                <a:cubicBezTo>
                  <a:pt x="488" y="1"/>
                  <a:pt x="0" y="489"/>
                  <a:pt x="0" y="1062"/>
                </a:cubicBezTo>
                <a:lnTo>
                  <a:pt x="0" y="10358"/>
                </a:lnTo>
                <a:cubicBezTo>
                  <a:pt x="0" y="10931"/>
                  <a:pt x="488" y="11419"/>
                  <a:pt x="1062" y="11419"/>
                </a:cubicBezTo>
                <a:lnTo>
                  <a:pt x="6453" y="11419"/>
                </a:lnTo>
                <a:cubicBezTo>
                  <a:pt x="7047" y="11419"/>
                  <a:pt x="7514" y="10931"/>
                  <a:pt x="7514" y="10358"/>
                </a:cubicBezTo>
                <a:lnTo>
                  <a:pt x="7514" y="1062"/>
                </a:lnTo>
                <a:cubicBezTo>
                  <a:pt x="7514" y="489"/>
                  <a:pt x="7047" y="1"/>
                  <a:pt x="64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2</a:t>
            </a:r>
            <a:endParaRPr sz="6000" dirty="0">
              <a:solidFill>
                <a:srgbClr val="1B1F42"/>
              </a:solidFill>
              <a:latin typeface="Darker Grotesque" panose="020B0604020202020204" charset="0"/>
            </a:endParaRPr>
          </a:p>
        </p:txBody>
      </p:sp>
      <p:sp>
        <p:nvSpPr>
          <p:cNvPr id="9" name="Google Shape;4180;p123">
            <a:hlinkClick r:id="rId7" action="ppaction://hlinksldjump"/>
            <a:extLst>
              <a:ext uri="{FF2B5EF4-FFF2-40B4-BE49-F238E27FC236}">
                <a16:creationId xmlns:a16="http://schemas.microsoft.com/office/drawing/2014/main" id="{7796C936-7006-BB42-DE58-C2781E9981B7}"/>
              </a:ext>
            </a:extLst>
          </p:cNvPr>
          <p:cNvSpPr/>
          <p:nvPr/>
        </p:nvSpPr>
        <p:spPr>
          <a:xfrm>
            <a:off x="2565277" y="1548356"/>
            <a:ext cx="829677" cy="1261035"/>
          </a:xfrm>
          <a:custGeom>
            <a:avLst/>
            <a:gdLst/>
            <a:ahLst/>
            <a:cxnLst/>
            <a:rect l="l" t="t" r="r" b="b"/>
            <a:pathLst>
              <a:path w="7514" h="11420" extrusionOk="0">
                <a:moveTo>
                  <a:pt x="1062" y="1"/>
                </a:moveTo>
                <a:cubicBezTo>
                  <a:pt x="488" y="1"/>
                  <a:pt x="0" y="489"/>
                  <a:pt x="0" y="1062"/>
                </a:cubicBezTo>
                <a:lnTo>
                  <a:pt x="0" y="10358"/>
                </a:lnTo>
                <a:cubicBezTo>
                  <a:pt x="0" y="10931"/>
                  <a:pt x="488" y="11419"/>
                  <a:pt x="1062" y="11419"/>
                </a:cubicBezTo>
                <a:lnTo>
                  <a:pt x="6453" y="11419"/>
                </a:lnTo>
                <a:cubicBezTo>
                  <a:pt x="7047" y="11419"/>
                  <a:pt x="7514" y="10931"/>
                  <a:pt x="7514" y="10358"/>
                </a:cubicBezTo>
                <a:lnTo>
                  <a:pt x="7514" y="1062"/>
                </a:lnTo>
                <a:cubicBezTo>
                  <a:pt x="7514" y="489"/>
                  <a:pt x="7047" y="1"/>
                  <a:pt x="64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3</a:t>
            </a:r>
            <a:endParaRPr sz="6000" dirty="0">
              <a:solidFill>
                <a:srgbClr val="1B1F42"/>
              </a:solidFill>
              <a:latin typeface="Darker Grotesque" panose="020B0604020202020204" charset="0"/>
            </a:endParaRPr>
          </a:p>
        </p:txBody>
      </p:sp>
      <p:sp>
        <p:nvSpPr>
          <p:cNvPr id="15" name="Google Shape;4180;p123">
            <a:hlinkClick r:id="rId8" action="ppaction://hlinksldjump"/>
            <a:extLst>
              <a:ext uri="{FF2B5EF4-FFF2-40B4-BE49-F238E27FC236}">
                <a16:creationId xmlns:a16="http://schemas.microsoft.com/office/drawing/2014/main" id="{8BF09AA5-28EA-A670-8F22-0109B603BF75}"/>
              </a:ext>
            </a:extLst>
          </p:cNvPr>
          <p:cNvSpPr/>
          <p:nvPr/>
        </p:nvSpPr>
        <p:spPr>
          <a:xfrm>
            <a:off x="3579086" y="1548356"/>
            <a:ext cx="829677" cy="1261035"/>
          </a:xfrm>
          <a:custGeom>
            <a:avLst/>
            <a:gdLst/>
            <a:ahLst/>
            <a:cxnLst/>
            <a:rect l="l" t="t" r="r" b="b"/>
            <a:pathLst>
              <a:path w="7514" h="11420" extrusionOk="0">
                <a:moveTo>
                  <a:pt x="1062" y="1"/>
                </a:moveTo>
                <a:cubicBezTo>
                  <a:pt x="488" y="1"/>
                  <a:pt x="0" y="489"/>
                  <a:pt x="0" y="1062"/>
                </a:cubicBezTo>
                <a:lnTo>
                  <a:pt x="0" y="10358"/>
                </a:lnTo>
                <a:cubicBezTo>
                  <a:pt x="0" y="10931"/>
                  <a:pt x="488" y="11419"/>
                  <a:pt x="1062" y="11419"/>
                </a:cubicBezTo>
                <a:lnTo>
                  <a:pt x="6453" y="11419"/>
                </a:lnTo>
                <a:cubicBezTo>
                  <a:pt x="7047" y="11419"/>
                  <a:pt x="7514" y="10931"/>
                  <a:pt x="7514" y="10358"/>
                </a:cubicBezTo>
                <a:lnTo>
                  <a:pt x="7514" y="1062"/>
                </a:lnTo>
                <a:cubicBezTo>
                  <a:pt x="7514" y="489"/>
                  <a:pt x="7047" y="1"/>
                  <a:pt x="64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4</a:t>
            </a:r>
            <a:endParaRPr sz="6000" dirty="0">
              <a:solidFill>
                <a:srgbClr val="1B1F42"/>
              </a:solidFill>
              <a:latin typeface="Darker Grotesque" panose="020B0604020202020204" charset="0"/>
            </a:endParaRPr>
          </a:p>
        </p:txBody>
      </p:sp>
      <p:sp>
        <p:nvSpPr>
          <p:cNvPr id="18" name="Google Shape;4180;p123">
            <a:hlinkClick r:id="rId9" action="ppaction://hlinksldjump"/>
            <a:extLst>
              <a:ext uri="{FF2B5EF4-FFF2-40B4-BE49-F238E27FC236}">
                <a16:creationId xmlns:a16="http://schemas.microsoft.com/office/drawing/2014/main" id="{C2266AC2-1388-5C33-AD31-E8745468335A}"/>
              </a:ext>
            </a:extLst>
          </p:cNvPr>
          <p:cNvSpPr/>
          <p:nvPr/>
        </p:nvSpPr>
        <p:spPr>
          <a:xfrm>
            <a:off x="4605766" y="1548356"/>
            <a:ext cx="829677" cy="1261035"/>
          </a:xfrm>
          <a:custGeom>
            <a:avLst/>
            <a:gdLst/>
            <a:ahLst/>
            <a:cxnLst/>
            <a:rect l="l" t="t" r="r" b="b"/>
            <a:pathLst>
              <a:path w="7514" h="11420" extrusionOk="0">
                <a:moveTo>
                  <a:pt x="1062" y="1"/>
                </a:moveTo>
                <a:cubicBezTo>
                  <a:pt x="488" y="1"/>
                  <a:pt x="0" y="489"/>
                  <a:pt x="0" y="1062"/>
                </a:cubicBezTo>
                <a:lnTo>
                  <a:pt x="0" y="10358"/>
                </a:lnTo>
                <a:cubicBezTo>
                  <a:pt x="0" y="10931"/>
                  <a:pt x="488" y="11419"/>
                  <a:pt x="1062" y="11419"/>
                </a:cubicBezTo>
                <a:lnTo>
                  <a:pt x="6453" y="11419"/>
                </a:lnTo>
                <a:cubicBezTo>
                  <a:pt x="7047" y="11419"/>
                  <a:pt x="7514" y="10931"/>
                  <a:pt x="7514" y="10358"/>
                </a:cubicBezTo>
                <a:lnTo>
                  <a:pt x="7514" y="1062"/>
                </a:lnTo>
                <a:cubicBezTo>
                  <a:pt x="7514" y="489"/>
                  <a:pt x="7047" y="1"/>
                  <a:pt x="64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5</a:t>
            </a:r>
            <a:endParaRPr sz="6000" dirty="0">
              <a:solidFill>
                <a:srgbClr val="1B1F42"/>
              </a:solidFill>
              <a:latin typeface="Darker Grotesque" panose="020B0604020202020204" charset="0"/>
            </a:endParaRPr>
          </a:p>
        </p:txBody>
      </p:sp>
      <p:sp>
        <p:nvSpPr>
          <p:cNvPr id="21" name="Google Shape;4180;p123">
            <a:hlinkClick r:id="rId10" action="ppaction://hlinksldjump"/>
            <a:extLst>
              <a:ext uri="{FF2B5EF4-FFF2-40B4-BE49-F238E27FC236}">
                <a16:creationId xmlns:a16="http://schemas.microsoft.com/office/drawing/2014/main" id="{F4AF9237-A82F-264B-4705-E80481A53FE6}"/>
              </a:ext>
            </a:extLst>
          </p:cNvPr>
          <p:cNvSpPr/>
          <p:nvPr/>
        </p:nvSpPr>
        <p:spPr>
          <a:xfrm>
            <a:off x="511917" y="2999054"/>
            <a:ext cx="829677" cy="1261035"/>
          </a:xfrm>
          <a:custGeom>
            <a:avLst/>
            <a:gdLst/>
            <a:ahLst/>
            <a:cxnLst/>
            <a:rect l="l" t="t" r="r" b="b"/>
            <a:pathLst>
              <a:path w="7514" h="11420" extrusionOk="0">
                <a:moveTo>
                  <a:pt x="1062" y="1"/>
                </a:moveTo>
                <a:cubicBezTo>
                  <a:pt x="488" y="1"/>
                  <a:pt x="0" y="489"/>
                  <a:pt x="0" y="1062"/>
                </a:cubicBezTo>
                <a:lnTo>
                  <a:pt x="0" y="10358"/>
                </a:lnTo>
                <a:cubicBezTo>
                  <a:pt x="0" y="10931"/>
                  <a:pt x="488" y="11419"/>
                  <a:pt x="1062" y="11419"/>
                </a:cubicBezTo>
                <a:lnTo>
                  <a:pt x="6453" y="11419"/>
                </a:lnTo>
                <a:cubicBezTo>
                  <a:pt x="7047" y="11419"/>
                  <a:pt x="7514" y="10931"/>
                  <a:pt x="7514" y="10358"/>
                </a:cubicBezTo>
                <a:lnTo>
                  <a:pt x="7514" y="1062"/>
                </a:lnTo>
                <a:cubicBezTo>
                  <a:pt x="7514" y="489"/>
                  <a:pt x="7047" y="1"/>
                  <a:pt x="64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6</a:t>
            </a:r>
            <a:endParaRPr sz="6000" dirty="0">
              <a:solidFill>
                <a:srgbClr val="1B1F42"/>
              </a:solidFill>
              <a:latin typeface="Darker Grotesque" panose="020B0604020202020204" charset="0"/>
            </a:endParaRPr>
          </a:p>
        </p:txBody>
      </p:sp>
      <p:sp>
        <p:nvSpPr>
          <p:cNvPr id="24" name="Google Shape;4180;p123">
            <a:hlinkClick r:id="rId11" action="ppaction://hlinksldjump"/>
            <a:extLst>
              <a:ext uri="{FF2B5EF4-FFF2-40B4-BE49-F238E27FC236}">
                <a16:creationId xmlns:a16="http://schemas.microsoft.com/office/drawing/2014/main" id="{68A8F6EA-B95D-E602-4696-1EE1CDEE8A4F}"/>
              </a:ext>
            </a:extLst>
          </p:cNvPr>
          <p:cNvSpPr/>
          <p:nvPr/>
        </p:nvSpPr>
        <p:spPr>
          <a:xfrm>
            <a:off x="1538597" y="2999054"/>
            <a:ext cx="829677" cy="1261035"/>
          </a:xfrm>
          <a:custGeom>
            <a:avLst/>
            <a:gdLst/>
            <a:ahLst/>
            <a:cxnLst/>
            <a:rect l="l" t="t" r="r" b="b"/>
            <a:pathLst>
              <a:path w="7514" h="11420" extrusionOk="0">
                <a:moveTo>
                  <a:pt x="1062" y="1"/>
                </a:moveTo>
                <a:cubicBezTo>
                  <a:pt x="488" y="1"/>
                  <a:pt x="0" y="489"/>
                  <a:pt x="0" y="1062"/>
                </a:cubicBezTo>
                <a:lnTo>
                  <a:pt x="0" y="10358"/>
                </a:lnTo>
                <a:cubicBezTo>
                  <a:pt x="0" y="10931"/>
                  <a:pt x="488" y="11419"/>
                  <a:pt x="1062" y="11419"/>
                </a:cubicBezTo>
                <a:lnTo>
                  <a:pt x="6453" y="11419"/>
                </a:lnTo>
                <a:cubicBezTo>
                  <a:pt x="7047" y="11419"/>
                  <a:pt x="7514" y="10931"/>
                  <a:pt x="7514" y="10358"/>
                </a:cubicBezTo>
                <a:lnTo>
                  <a:pt x="7514" y="1062"/>
                </a:lnTo>
                <a:cubicBezTo>
                  <a:pt x="7514" y="489"/>
                  <a:pt x="7047" y="1"/>
                  <a:pt x="64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7</a:t>
            </a:r>
            <a:endParaRPr sz="6000" dirty="0">
              <a:solidFill>
                <a:srgbClr val="1B1F42"/>
              </a:solidFill>
              <a:latin typeface="Darker Grotesque" panose="020B0604020202020204" charset="0"/>
            </a:endParaRPr>
          </a:p>
        </p:txBody>
      </p:sp>
      <p:sp>
        <p:nvSpPr>
          <p:cNvPr id="27" name="Google Shape;4180;p123">
            <a:hlinkClick r:id="rId12" action="ppaction://hlinksldjump"/>
            <a:extLst>
              <a:ext uri="{FF2B5EF4-FFF2-40B4-BE49-F238E27FC236}">
                <a16:creationId xmlns:a16="http://schemas.microsoft.com/office/drawing/2014/main" id="{78CF75C0-9FA4-5EDB-AAA3-6E2EADC0E0B0}"/>
              </a:ext>
            </a:extLst>
          </p:cNvPr>
          <p:cNvSpPr/>
          <p:nvPr/>
        </p:nvSpPr>
        <p:spPr>
          <a:xfrm>
            <a:off x="2578800" y="2999053"/>
            <a:ext cx="829677" cy="1261035"/>
          </a:xfrm>
          <a:custGeom>
            <a:avLst/>
            <a:gdLst/>
            <a:ahLst/>
            <a:cxnLst/>
            <a:rect l="l" t="t" r="r" b="b"/>
            <a:pathLst>
              <a:path w="7514" h="11420" extrusionOk="0">
                <a:moveTo>
                  <a:pt x="1062" y="1"/>
                </a:moveTo>
                <a:cubicBezTo>
                  <a:pt x="488" y="1"/>
                  <a:pt x="0" y="489"/>
                  <a:pt x="0" y="1062"/>
                </a:cubicBezTo>
                <a:lnTo>
                  <a:pt x="0" y="10358"/>
                </a:lnTo>
                <a:cubicBezTo>
                  <a:pt x="0" y="10931"/>
                  <a:pt x="488" y="11419"/>
                  <a:pt x="1062" y="11419"/>
                </a:cubicBezTo>
                <a:lnTo>
                  <a:pt x="6453" y="11419"/>
                </a:lnTo>
                <a:cubicBezTo>
                  <a:pt x="7047" y="11419"/>
                  <a:pt x="7514" y="10931"/>
                  <a:pt x="7514" y="10358"/>
                </a:cubicBezTo>
                <a:lnTo>
                  <a:pt x="7514" y="1062"/>
                </a:lnTo>
                <a:cubicBezTo>
                  <a:pt x="7514" y="489"/>
                  <a:pt x="7047" y="1"/>
                  <a:pt x="64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8</a:t>
            </a:r>
            <a:endParaRPr sz="6000" dirty="0">
              <a:solidFill>
                <a:srgbClr val="1B1F42"/>
              </a:solidFill>
              <a:latin typeface="Darker Grotesque" panose="020B0604020202020204" charset="0"/>
            </a:endParaRPr>
          </a:p>
        </p:txBody>
      </p:sp>
      <p:sp>
        <p:nvSpPr>
          <p:cNvPr id="30" name="Google Shape;4180;p123">
            <a:hlinkClick r:id="rId13" action="ppaction://hlinksldjump"/>
            <a:extLst>
              <a:ext uri="{FF2B5EF4-FFF2-40B4-BE49-F238E27FC236}">
                <a16:creationId xmlns:a16="http://schemas.microsoft.com/office/drawing/2014/main" id="{D5F0E61C-BF50-C452-EA40-5A4C5A113752}"/>
              </a:ext>
            </a:extLst>
          </p:cNvPr>
          <p:cNvSpPr/>
          <p:nvPr/>
        </p:nvSpPr>
        <p:spPr>
          <a:xfrm>
            <a:off x="3579086" y="2999053"/>
            <a:ext cx="829677" cy="1261035"/>
          </a:xfrm>
          <a:custGeom>
            <a:avLst/>
            <a:gdLst/>
            <a:ahLst/>
            <a:cxnLst/>
            <a:rect l="l" t="t" r="r" b="b"/>
            <a:pathLst>
              <a:path w="7514" h="11420" extrusionOk="0">
                <a:moveTo>
                  <a:pt x="1062" y="1"/>
                </a:moveTo>
                <a:cubicBezTo>
                  <a:pt x="488" y="1"/>
                  <a:pt x="0" y="489"/>
                  <a:pt x="0" y="1062"/>
                </a:cubicBezTo>
                <a:lnTo>
                  <a:pt x="0" y="10358"/>
                </a:lnTo>
                <a:cubicBezTo>
                  <a:pt x="0" y="10931"/>
                  <a:pt x="488" y="11419"/>
                  <a:pt x="1062" y="11419"/>
                </a:cubicBezTo>
                <a:lnTo>
                  <a:pt x="6453" y="11419"/>
                </a:lnTo>
                <a:cubicBezTo>
                  <a:pt x="7047" y="11419"/>
                  <a:pt x="7514" y="10931"/>
                  <a:pt x="7514" y="10358"/>
                </a:cubicBezTo>
                <a:lnTo>
                  <a:pt x="7514" y="1062"/>
                </a:lnTo>
                <a:cubicBezTo>
                  <a:pt x="7514" y="489"/>
                  <a:pt x="7047" y="1"/>
                  <a:pt x="64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9</a:t>
            </a:r>
            <a:endParaRPr sz="6000" dirty="0">
              <a:solidFill>
                <a:srgbClr val="1B1F42"/>
              </a:solidFill>
              <a:latin typeface="Darker Grotesque" panose="020B0604020202020204" charset="0"/>
            </a:endParaRPr>
          </a:p>
        </p:txBody>
      </p:sp>
      <p:sp>
        <p:nvSpPr>
          <p:cNvPr id="33" name="Google Shape;4180;p123">
            <a:extLst>
              <a:ext uri="{FF2B5EF4-FFF2-40B4-BE49-F238E27FC236}">
                <a16:creationId xmlns:a16="http://schemas.microsoft.com/office/drawing/2014/main" id="{2FA534E9-C814-6039-DBBA-BAF20F96E809}"/>
              </a:ext>
            </a:extLst>
          </p:cNvPr>
          <p:cNvSpPr/>
          <p:nvPr/>
        </p:nvSpPr>
        <p:spPr>
          <a:xfrm>
            <a:off x="4605766" y="2999053"/>
            <a:ext cx="829677" cy="1261035"/>
          </a:xfrm>
          <a:custGeom>
            <a:avLst/>
            <a:gdLst/>
            <a:ahLst/>
            <a:cxnLst/>
            <a:rect l="l" t="t" r="r" b="b"/>
            <a:pathLst>
              <a:path w="7514" h="11420" extrusionOk="0">
                <a:moveTo>
                  <a:pt x="1062" y="1"/>
                </a:moveTo>
                <a:cubicBezTo>
                  <a:pt x="488" y="1"/>
                  <a:pt x="0" y="489"/>
                  <a:pt x="0" y="1062"/>
                </a:cubicBezTo>
                <a:lnTo>
                  <a:pt x="0" y="10358"/>
                </a:lnTo>
                <a:cubicBezTo>
                  <a:pt x="0" y="10931"/>
                  <a:pt x="488" y="11419"/>
                  <a:pt x="1062" y="11419"/>
                </a:cubicBezTo>
                <a:lnTo>
                  <a:pt x="6453" y="11419"/>
                </a:lnTo>
                <a:cubicBezTo>
                  <a:pt x="7047" y="11419"/>
                  <a:pt x="7514" y="10931"/>
                  <a:pt x="7514" y="10358"/>
                </a:cubicBezTo>
                <a:lnTo>
                  <a:pt x="7514" y="1062"/>
                </a:lnTo>
                <a:cubicBezTo>
                  <a:pt x="7514" y="489"/>
                  <a:pt x="7047" y="1"/>
                  <a:pt x="64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10</a:t>
            </a:r>
            <a:endParaRPr sz="6000" dirty="0">
              <a:solidFill>
                <a:srgbClr val="1B1F42"/>
              </a:solidFill>
              <a:latin typeface="Darker Grotesque" panose="020B0604020202020204" charset="0"/>
            </a:endParaRPr>
          </a:p>
        </p:txBody>
      </p:sp>
    </p:spTree>
    <p:extLst>
      <p:ext uri="{BB962C8B-B14F-4D97-AF65-F5344CB8AC3E}">
        <p14:creationId xmlns:p14="http://schemas.microsoft.com/office/powerpoint/2010/main" val="200674332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1"/>
                                        </p:tgtEl>
                                      </p:cBhvr>
                                    </p:animEffect>
                                    <p:set>
                                      <p:cBhvr>
                                        <p:cTn id="7"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6"/>
                                        </p:tgtEl>
                                      </p:cBhvr>
                                    </p:animEffect>
                                    <p:set>
                                      <p:cBhvr>
                                        <p:cTn id="13" dur="1" fill="hold">
                                          <p:stCondLst>
                                            <p:cond delay="499"/>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6"/>
                  </p:tgtEl>
                </p:cond>
              </p:nextCondLst>
            </p:seq>
            <p:seq concurrent="1" nextAc="seek">
              <p:cTn id="14" restart="whenNotActive" fill="hold" evtFilter="cancelBubble" nodeType="interactiveSeq">
                <p:stCondLst>
                  <p:cond evt="onClick" delay="0">
                    <p:tgtEl>
                      <p:spTgt spid="9"/>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9"/>
                                        </p:tgtEl>
                                      </p:cBhvr>
                                    </p:animEffect>
                                    <p:set>
                                      <p:cBhvr>
                                        <p:cTn id="19"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20" restart="whenNotActive" fill="hold" evtFilter="cancelBubble" nodeType="interactiveSeq">
                <p:stCondLst>
                  <p:cond evt="onClick" delay="0">
                    <p:tgtEl>
                      <p:spTgt spid="15"/>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5"/>
                                        </p:tgtEl>
                                      </p:cBhvr>
                                    </p:animEffect>
                                    <p:set>
                                      <p:cBhvr>
                                        <p:cTn id="25"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26" restart="whenNotActive" fill="hold" evtFilter="cancelBubble" nodeType="interactiveSeq">
                <p:stCondLst>
                  <p:cond evt="onClick" delay="0">
                    <p:tgtEl>
                      <p:spTgt spid="18"/>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8"/>
                                        </p:tgtEl>
                                      </p:cBhvr>
                                    </p:animEffect>
                                    <p:set>
                                      <p:cBhvr>
                                        <p:cTn id="31"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32" restart="whenNotActive" fill="hold" evtFilter="cancelBubble" nodeType="interactiveSeq">
                <p:stCondLst>
                  <p:cond evt="onClick" delay="0">
                    <p:tgtEl>
                      <p:spTgt spid="21"/>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21"/>
                                        </p:tgtEl>
                                      </p:cBhvr>
                                    </p:animEffect>
                                    <p:set>
                                      <p:cBhvr>
                                        <p:cTn id="37"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38" restart="whenNotActive" fill="hold" evtFilter="cancelBubble" nodeType="interactiveSeq">
                <p:stCondLst>
                  <p:cond evt="onClick" delay="0">
                    <p:tgtEl>
                      <p:spTgt spid="24"/>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24"/>
                                        </p:tgtEl>
                                      </p:cBhvr>
                                    </p:animEffect>
                                    <p:set>
                                      <p:cBhvr>
                                        <p:cTn id="43" dur="1" fill="hold">
                                          <p:stCondLst>
                                            <p:cond delay="499"/>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44" restart="whenNotActive" fill="hold" evtFilter="cancelBubble" nodeType="interactiveSeq">
                <p:stCondLst>
                  <p:cond evt="onClick" delay="0">
                    <p:tgtEl>
                      <p:spTgt spid="27"/>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27"/>
                                        </p:tgtEl>
                                      </p:cBhvr>
                                    </p:animEffect>
                                    <p:set>
                                      <p:cBhvr>
                                        <p:cTn id="49" dur="1" fill="hold">
                                          <p:stCondLst>
                                            <p:cond delay="4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50" restart="whenNotActive" fill="hold" evtFilter="cancelBubble" nodeType="interactiveSeq">
                <p:stCondLst>
                  <p:cond evt="onClick" delay="0">
                    <p:tgtEl>
                      <p:spTgt spid="30"/>
                    </p:tgtEl>
                  </p:cond>
                </p:stCondLst>
                <p:endSync evt="end" delay="0">
                  <p:rtn val="all"/>
                </p:endSync>
                <p:childTnLst>
                  <p:par>
                    <p:cTn id="51" fill="hold">
                      <p:stCondLst>
                        <p:cond delay="0"/>
                      </p:stCondLst>
                      <p:childTnLst>
                        <p:par>
                          <p:cTn id="52" fill="hold">
                            <p:stCondLst>
                              <p:cond delay="0"/>
                            </p:stCondLst>
                            <p:childTnLst>
                              <p:par>
                                <p:cTn id="53" presetID="10" presetClass="exit" presetSubtype="0" fill="hold" grpId="0" nodeType="clickEffect">
                                  <p:stCondLst>
                                    <p:cond delay="0"/>
                                  </p:stCondLst>
                                  <p:childTnLst>
                                    <p:animEffect transition="out" filter="fade">
                                      <p:cBhvr>
                                        <p:cTn id="54" dur="500"/>
                                        <p:tgtEl>
                                          <p:spTgt spid="30"/>
                                        </p:tgtEl>
                                      </p:cBhvr>
                                    </p:animEffect>
                                    <p:set>
                                      <p:cBhvr>
                                        <p:cTn id="55" dur="1" fill="hold">
                                          <p:stCondLst>
                                            <p:cond delay="499"/>
                                          </p:stCondLst>
                                        </p:cTn>
                                        <p:tgtEl>
                                          <p:spTgt spid="30"/>
                                        </p:tgtEl>
                                        <p:attrNameLst>
                                          <p:attrName>style.visibility</p:attrName>
                                        </p:attrNameLst>
                                      </p:cBhvr>
                                      <p:to>
                                        <p:strVal val="hidden"/>
                                      </p:to>
                                    </p:set>
                                  </p:childTnLst>
                                </p:cTn>
                              </p:par>
                            </p:childTnLst>
                          </p:cTn>
                        </p:par>
                      </p:childTnLst>
                    </p:cTn>
                  </p:par>
                </p:childTnLst>
              </p:cTn>
              <p:nextCondLst>
                <p:cond evt="onClick" delay="0">
                  <p:tgtEl>
                    <p:spTgt spid="30"/>
                  </p:tgtEl>
                </p:cond>
              </p:nextCondLst>
            </p:seq>
            <p:seq concurrent="1" nextAc="seek">
              <p:cTn id="56" restart="whenNotActive" fill="hold" evtFilter="cancelBubble" nodeType="interactiveSeq">
                <p:stCondLst>
                  <p:cond evt="onClick" delay="0">
                    <p:tgtEl>
                      <p:spTgt spid="33"/>
                    </p:tgtEl>
                  </p:cond>
                </p:stCondLst>
                <p:endSync evt="end" delay="0">
                  <p:rtn val="all"/>
                </p:endSync>
                <p:childTnLst>
                  <p:par>
                    <p:cTn id="57" fill="hold">
                      <p:stCondLst>
                        <p:cond delay="0"/>
                      </p:stCondLst>
                      <p:childTnLst>
                        <p:par>
                          <p:cTn id="58" fill="hold">
                            <p:stCondLst>
                              <p:cond delay="0"/>
                            </p:stCondLst>
                            <p:childTnLst>
                              <p:par>
                                <p:cTn id="59" presetID="10" presetClass="exit" presetSubtype="0" fill="hold" grpId="0" nodeType="clickEffect">
                                  <p:stCondLst>
                                    <p:cond delay="0"/>
                                  </p:stCondLst>
                                  <p:childTnLst>
                                    <p:animEffect transition="out" filter="fade">
                                      <p:cBhvr>
                                        <p:cTn id="60" dur="500"/>
                                        <p:tgtEl>
                                          <p:spTgt spid="33"/>
                                        </p:tgtEl>
                                      </p:cBhvr>
                                    </p:animEffect>
                                    <p:set>
                                      <p:cBhvr>
                                        <p:cTn id="61" dur="1" fill="hold">
                                          <p:stCondLst>
                                            <p:cond delay="499"/>
                                          </p:stCondLst>
                                        </p:cTn>
                                        <p:tgtEl>
                                          <p:spTgt spid="33"/>
                                        </p:tgtEl>
                                        <p:attrNameLst>
                                          <p:attrName>style.visibility</p:attrName>
                                        </p:attrNameLst>
                                      </p:cBhvr>
                                      <p:to>
                                        <p:strVal val="hidden"/>
                                      </p:to>
                                    </p:set>
                                  </p:childTnLst>
                                </p:cTn>
                              </p:par>
                            </p:childTnLst>
                          </p:cTn>
                        </p:par>
                      </p:childTnLst>
                    </p:cTn>
                  </p:par>
                </p:childTnLst>
              </p:cTn>
              <p:nextCondLst>
                <p:cond evt="onClick" delay="0">
                  <p:tgtEl>
                    <p:spTgt spid="33"/>
                  </p:tgtEl>
                </p:cond>
              </p:nextCondLst>
            </p:seq>
          </p:childTnLst>
        </p:cTn>
      </p:par>
    </p:tnLst>
    <p:bldLst>
      <p:bldP spid="11" grpId="0" animBg="1"/>
      <p:bldP spid="6" grpId="0" animBg="1"/>
      <p:bldP spid="9" grpId="0" animBg="1"/>
      <p:bldP spid="15" grpId="0" animBg="1"/>
      <p:bldP spid="18" grpId="0" animBg="1"/>
      <p:bldP spid="21" grpId="0" animBg="1"/>
      <p:bldP spid="24" grpId="0" animBg="1"/>
      <p:bldP spid="27" grpId="0" animBg="1"/>
      <p:bldP spid="30" grpId="0" animBg="1"/>
      <p:bldP spid="3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665"/>
        <p:cNvGrpSpPr/>
        <p:nvPr/>
      </p:nvGrpSpPr>
      <p:grpSpPr>
        <a:xfrm>
          <a:off x="0" y="0"/>
          <a:ext cx="0" cy="0"/>
          <a:chOff x="0" y="0"/>
          <a:chExt cx="0" cy="0"/>
        </a:xfrm>
      </p:grpSpPr>
      <p:sp>
        <p:nvSpPr>
          <p:cNvPr id="3666" name="Google Shape;3666;p107"/>
          <p:cNvSpPr txBox="1">
            <a:spLocks noGrp="1"/>
          </p:cNvSpPr>
          <p:nvPr>
            <p:ph type="title"/>
          </p:nvPr>
        </p:nvSpPr>
        <p:spPr>
          <a:xfrm flipH="1">
            <a:off x="727671" y="650401"/>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1</a:t>
            </a:r>
            <a:endParaRPr dirty="0"/>
          </a:p>
        </p:txBody>
      </p:sp>
      <p:sp>
        <p:nvSpPr>
          <p:cNvPr id="3667" name="Google Shape;3667;p107"/>
          <p:cNvSpPr txBox="1">
            <a:spLocks noGrp="1"/>
          </p:cNvSpPr>
          <p:nvPr>
            <p:ph type="subTitle" idx="1"/>
          </p:nvPr>
        </p:nvSpPr>
        <p:spPr>
          <a:xfrm flipH="1">
            <a:off x="1436075" y="1770750"/>
            <a:ext cx="3481268"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tiny air sacs in the lungs where gas exchange takes place are called ____.</a:t>
            </a:r>
          </a:p>
          <a:p>
            <a:pPr marL="0" lvl="0" indent="0" algn="ctr" rtl="0">
              <a:spcBef>
                <a:spcPts val="0"/>
              </a:spcBef>
              <a:spcAft>
                <a:spcPts val="1600"/>
              </a:spcAft>
              <a:buNone/>
            </a:pPr>
            <a:r>
              <a:rPr lang="en" sz="2000" dirty="0"/>
              <a:t>Alveoli</a:t>
            </a:r>
            <a:endParaRPr dirty="0"/>
          </a:p>
        </p:txBody>
      </p:sp>
      <p:pic>
        <p:nvPicPr>
          <p:cNvPr id="3" name="Graphic 2" descr="Lungs outline">
            <a:extLst>
              <a:ext uri="{FF2B5EF4-FFF2-40B4-BE49-F238E27FC236}">
                <a16:creationId xmlns:a16="http://schemas.microsoft.com/office/drawing/2014/main" id="{1BB75DD9-9587-9EF3-C958-5AA609490DA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72649" y="2084977"/>
            <a:ext cx="1544595" cy="1544595"/>
          </a:xfrm>
          <a:prstGeom prst="rect">
            <a:avLst/>
          </a:prstGeom>
        </p:spPr>
      </p:pic>
      <p:sp>
        <p:nvSpPr>
          <p:cNvPr id="10" name="Google Shape;4186;p123">
            <a:hlinkClick r:id="rId5" action="ppaction://hlinksldjump"/>
            <a:extLst>
              <a:ext uri="{FF2B5EF4-FFF2-40B4-BE49-F238E27FC236}">
                <a16:creationId xmlns:a16="http://schemas.microsoft.com/office/drawing/2014/main" id="{CC797902-EA46-610D-D12A-E8F0E30BFE1F}"/>
              </a:ext>
            </a:extLst>
          </p:cNvPr>
          <p:cNvSpPr/>
          <p:nvPr/>
        </p:nvSpPr>
        <p:spPr>
          <a:xfrm>
            <a:off x="1472128" y="375442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11" name="Google Shape;4186;p123">
            <a:hlinkClick r:id="rId6" action="ppaction://hlinksldjump"/>
            <a:extLst>
              <a:ext uri="{FF2B5EF4-FFF2-40B4-BE49-F238E27FC236}">
                <a16:creationId xmlns:a16="http://schemas.microsoft.com/office/drawing/2014/main" id="{2B550FEF-3F22-D3EC-FE8C-A4B90435FDD8}"/>
              </a:ext>
            </a:extLst>
          </p:cNvPr>
          <p:cNvSpPr/>
          <p:nvPr/>
        </p:nvSpPr>
        <p:spPr>
          <a:xfrm>
            <a:off x="3334704" y="3754426"/>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12" name="Google Shape;4186;p123">
            <a:extLst>
              <a:ext uri="{FF2B5EF4-FFF2-40B4-BE49-F238E27FC236}">
                <a16:creationId xmlns:a16="http://schemas.microsoft.com/office/drawing/2014/main" id="{9E54FFB1-5068-7553-14E2-E01D0861E042}"/>
              </a:ext>
            </a:extLst>
          </p:cNvPr>
          <p:cNvSpPr/>
          <p:nvPr/>
        </p:nvSpPr>
        <p:spPr>
          <a:xfrm>
            <a:off x="2435237" y="2742299"/>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0397D6"/>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0397D6"/>
                </a:solidFill>
                <a:latin typeface="Darker Grotesque" panose="020B0604020202020204" charset="0"/>
              </a:rPr>
              <a:t>Answer</a:t>
            </a:r>
            <a:endParaRPr sz="3200" dirty="0">
              <a:solidFill>
                <a:srgbClr val="0397D6"/>
              </a:solidFill>
              <a:latin typeface="Darker Grotesque" panose="020B0604020202020204" charset="0"/>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665">
          <a:extLst>
            <a:ext uri="{FF2B5EF4-FFF2-40B4-BE49-F238E27FC236}">
              <a16:creationId xmlns:a16="http://schemas.microsoft.com/office/drawing/2014/main" id="{E37BC919-19E7-78F8-A772-CFA5AB0835F7}"/>
            </a:ext>
          </a:extLst>
        </p:cNvPr>
        <p:cNvGrpSpPr/>
        <p:nvPr/>
      </p:nvGrpSpPr>
      <p:grpSpPr>
        <a:xfrm>
          <a:off x="0" y="0"/>
          <a:ext cx="0" cy="0"/>
          <a:chOff x="0" y="0"/>
          <a:chExt cx="0" cy="0"/>
        </a:xfrm>
      </p:grpSpPr>
      <p:sp>
        <p:nvSpPr>
          <p:cNvPr id="3666" name="Google Shape;3666;p107">
            <a:extLst>
              <a:ext uri="{FF2B5EF4-FFF2-40B4-BE49-F238E27FC236}">
                <a16:creationId xmlns:a16="http://schemas.microsoft.com/office/drawing/2014/main" id="{CE6CA07B-FC5F-8844-6AA9-0A77B930E6EA}"/>
              </a:ext>
            </a:extLst>
          </p:cNvPr>
          <p:cNvSpPr txBox="1">
            <a:spLocks noGrp="1"/>
          </p:cNvSpPr>
          <p:nvPr>
            <p:ph type="title"/>
          </p:nvPr>
        </p:nvSpPr>
        <p:spPr>
          <a:xfrm flipH="1">
            <a:off x="710086" y="560571"/>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2</a:t>
            </a:r>
            <a:endParaRPr dirty="0"/>
          </a:p>
        </p:txBody>
      </p:sp>
      <p:sp>
        <p:nvSpPr>
          <p:cNvPr id="3667" name="Google Shape;3667;p107">
            <a:extLst>
              <a:ext uri="{FF2B5EF4-FFF2-40B4-BE49-F238E27FC236}">
                <a16:creationId xmlns:a16="http://schemas.microsoft.com/office/drawing/2014/main" id="{646678FD-087E-105E-FF62-33BA896F6147}"/>
              </a:ext>
            </a:extLst>
          </p:cNvPr>
          <p:cNvSpPr txBox="1">
            <a:spLocks noGrp="1"/>
          </p:cNvSpPr>
          <p:nvPr>
            <p:ph type="subTitle" idx="1"/>
          </p:nvPr>
        </p:nvSpPr>
        <p:spPr>
          <a:xfrm flipH="1">
            <a:off x="1386696" y="1770750"/>
            <a:ext cx="362768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____ is the tube that carries air from the larynx to the lungs. It is commonly called the “windpipe”.</a:t>
            </a:r>
          </a:p>
          <a:p>
            <a:pPr marL="0" lvl="0" indent="0" algn="ctr" rtl="0">
              <a:spcBef>
                <a:spcPts val="0"/>
              </a:spcBef>
              <a:spcAft>
                <a:spcPts val="1600"/>
              </a:spcAft>
              <a:buNone/>
            </a:pPr>
            <a:r>
              <a:rPr lang="en" sz="2000" dirty="0"/>
              <a:t>Trachea</a:t>
            </a:r>
            <a:endParaRPr dirty="0"/>
          </a:p>
        </p:txBody>
      </p:sp>
      <p:pic>
        <p:nvPicPr>
          <p:cNvPr id="3" name="Graphic 2" descr="Lungs outline">
            <a:extLst>
              <a:ext uri="{FF2B5EF4-FFF2-40B4-BE49-F238E27FC236}">
                <a16:creationId xmlns:a16="http://schemas.microsoft.com/office/drawing/2014/main" id="{757D29B5-E1A3-709F-CF4A-C5974BB4DD2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72649" y="2084977"/>
            <a:ext cx="1544595" cy="1544595"/>
          </a:xfrm>
          <a:prstGeom prst="rect">
            <a:avLst/>
          </a:prstGeom>
        </p:spPr>
      </p:pic>
      <p:sp>
        <p:nvSpPr>
          <p:cNvPr id="11" name="Google Shape;4186;p123">
            <a:hlinkClick r:id="rId5" action="ppaction://hlinksldjump"/>
            <a:extLst>
              <a:ext uri="{FF2B5EF4-FFF2-40B4-BE49-F238E27FC236}">
                <a16:creationId xmlns:a16="http://schemas.microsoft.com/office/drawing/2014/main" id="{38300430-9C35-285D-1C99-CA74A622D10E}"/>
              </a:ext>
            </a:extLst>
          </p:cNvPr>
          <p:cNvSpPr/>
          <p:nvPr/>
        </p:nvSpPr>
        <p:spPr>
          <a:xfrm>
            <a:off x="1472128" y="375442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12" name="Google Shape;4186;p123">
            <a:hlinkClick r:id="rId6" action="ppaction://hlinksldjump"/>
            <a:extLst>
              <a:ext uri="{FF2B5EF4-FFF2-40B4-BE49-F238E27FC236}">
                <a16:creationId xmlns:a16="http://schemas.microsoft.com/office/drawing/2014/main" id="{4484EBEA-AFFD-EB0A-338C-A36A2FD2AA7B}"/>
              </a:ext>
            </a:extLst>
          </p:cNvPr>
          <p:cNvSpPr/>
          <p:nvPr/>
        </p:nvSpPr>
        <p:spPr>
          <a:xfrm>
            <a:off x="3334704" y="3754426"/>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13" name="Google Shape;4186;p123">
            <a:extLst>
              <a:ext uri="{FF2B5EF4-FFF2-40B4-BE49-F238E27FC236}">
                <a16:creationId xmlns:a16="http://schemas.microsoft.com/office/drawing/2014/main" id="{98EB642E-64DB-BCAF-9266-5045A838C2C1}"/>
              </a:ext>
            </a:extLst>
          </p:cNvPr>
          <p:cNvSpPr/>
          <p:nvPr/>
        </p:nvSpPr>
        <p:spPr>
          <a:xfrm>
            <a:off x="2435237" y="2742299"/>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0397D6"/>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0397D6"/>
                </a:solidFill>
                <a:latin typeface="Darker Grotesque" panose="020B0604020202020204" charset="0"/>
              </a:rPr>
              <a:t>Answer</a:t>
            </a:r>
            <a:endParaRPr sz="3200" dirty="0">
              <a:solidFill>
                <a:srgbClr val="0397D6"/>
              </a:solidFill>
              <a:latin typeface="Darker Grotesque" panose="020B0604020202020204" charset="0"/>
            </a:endParaRPr>
          </a:p>
        </p:txBody>
      </p:sp>
    </p:spTree>
    <p:extLst>
      <p:ext uri="{BB962C8B-B14F-4D97-AF65-F5344CB8AC3E}">
        <p14:creationId xmlns:p14="http://schemas.microsoft.com/office/powerpoint/2010/main" val="27352149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555"/>
        <p:cNvGrpSpPr/>
        <p:nvPr/>
      </p:nvGrpSpPr>
      <p:grpSpPr>
        <a:xfrm>
          <a:off x="0" y="0"/>
          <a:ext cx="0" cy="0"/>
          <a:chOff x="0" y="0"/>
          <a:chExt cx="0" cy="0"/>
        </a:xfrm>
      </p:grpSpPr>
      <p:sp>
        <p:nvSpPr>
          <p:cNvPr id="2556" name="Google Shape;2556;p79"/>
          <p:cNvSpPr txBox="1">
            <a:spLocks noGrp="1"/>
          </p:cNvSpPr>
          <p:nvPr>
            <p:ph type="subTitle" idx="3"/>
          </p:nvPr>
        </p:nvSpPr>
        <p:spPr>
          <a:xfrm>
            <a:off x="1530658" y="1596321"/>
            <a:ext cx="2272299" cy="455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Lungs – oxygen intake and gas exchange</a:t>
            </a:r>
            <a:endParaRPr dirty="0"/>
          </a:p>
        </p:txBody>
      </p:sp>
      <p:sp>
        <p:nvSpPr>
          <p:cNvPr id="2557" name="Google Shape;2557;p79"/>
          <p:cNvSpPr txBox="1">
            <a:spLocks noGrp="1"/>
          </p:cNvSpPr>
          <p:nvPr>
            <p:ph type="subTitle" idx="1"/>
          </p:nvPr>
        </p:nvSpPr>
        <p:spPr>
          <a:xfrm>
            <a:off x="5404094" y="1562218"/>
            <a:ext cx="3079558" cy="455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a:t>Stomach, intestine – nutrient breakdown and absorption</a:t>
            </a:r>
            <a:endParaRPr dirty="0"/>
          </a:p>
        </p:txBody>
      </p:sp>
      <p:sp>
        <p:nvSpPr>
          <p:cNvPr id="2558" name="Google Shape;2558;p79"/>
          <p:cNvSpPr txBox="1">
            <a:spLocks noGrp="1"/>
          </p:cNvSpPr>
          <p:nvPr>
            <p:ph type="subTitle" idx="2"/>
          </p:nvPr>
        </p:nvSpPr>
        <p:spPr>
          <a:xfrm>
            <a:off x="5404095" y="1225918"/>
            <a:ext cx="1418700" cy="345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a:t>Digestive</a:t>
            </a:r>
            <a:endParaRPr dirty="0"/>
          </a:p>
        </p:txBody>
      </p:sp>
      <p:sp>
        <p:nvSpPr>
          <p:cNvPr id="2559" name="Google Shape;2559;p79"/>
          <p:cNvSpPr txBox="1">
            <a:spLocks noGrp="1"/>
          </p:cNvSpPr>
          <p:nvPr>
            <p:ph type="subTitle" idx="4"/>
          </p:nvPr>
        </p:nvSpPr>
        <p:spPr>
          <a:xfrm>
            <a:off x="1530657" y="1216900"/>
            <a:ext cx="1825001" cy="336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a:t>Respiratory</a:t>
            </a:r>
            <a:endParaRPr dirty="0"/>
          </a:p>
        </p:txBody>
      </p:sp>
      <p:sp>
        <p:nvSpPr>
          <p:cNvPr id="2560" name="Google Shape;2560;p79"/>
          <p:cNvSpPr txBox="1">
            <a:spLocks noGrp="1"/>
          </p:cNvSpPr>
          <p:nvPr>
            <p:ph type="subTitle" idx="5"/>
          </p:nvPr>
        </p:nvSpPr>
        <p:spPr>
          <a:xfrm>
            <a:off x="5404094" y="2542268"/>
            <a:ext cx="3211639" cy="455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a:t>Brain, spinal cord – signal control and communication</a:t>
            </a:r>
            <a:endParaRPr dirty="0"/>
          </a:p>
        </p:txBody>
      </p:sp>
      <p:sp>
        <p:nvSpPr>
          <p:cNvPr id="2561" name="Google Shape;2561;p79"/>
          <p:cNvSpPr txBox="1">
            <a:spLocks noGrp="1"/>
          </p:cNvSpPr>
          <p:nvPr>
            <p:ph type="subTitle" idx="6"/>
          </p:nvPr>
        </p:nvSpPr>
        <p:spPr>
          <a:xfrm>
            <a:off x="5404095" y="2205968"/>
            <a:ext cx="1418700" cy="345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a:t>Nervous</a:t>
            </a:r>
            <a:endParaRPr dirty="0"/>
          </a:p>
        </p:txBody>
      </p:sp>
      <p:sp>
        <p:nvSpPr>
          <p:cNvPr id="2562" name="Google Shape;2562;p79"/>
          <p:cNvSpPr txBox="1">
            <a:spLocks noGrp="1"/>
          </p:cNvSpPr>
          <p:nvPr>
            <p:ph type="subTitle" idx="7"/>
          </p:nvPr>
        </p:nvSpPr>
        <p:spPr>
          <a:xfrm>
            <a:off x="1530658" y="2576371"/>
            <a:ext cx="2515203" cy="455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a:t>Heart – blood circulation and transport</a:t>
            </a:r>
            <a:endParaRPr dirty="0"/>
          </a:p>
        </p:txBody>
      </p:sp>
      <p:sp>
        <p:nvSpPr>
          <p:cNvPr id="2563" name="Google Shape;2563;p79"/>
          <p:cNvSpPr txBox="1">
            <a:spLocks noGrp="1"/>
          </p:cNvSpPr>
          <p:nvPr>
            <p:ph type="subTitle" idx="8"/>
          </p:nvPr>
        </p:nvSpPr>
        <p:spPr>
          <a:xfrm>
            <a:off x="1530658" y="2249371"/>
            <a:ext cx="2429025" cy="336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a:t>Cardiovascular</a:t>
            </a:r>
            <a:endParaRPr dirty="0"/>
          </a:p>
        </p:txBody>
      </p:sp>
      <p:sp>
        <p:nvSpPr>
          <p:cNvPr id="2564" name="Google Shape;2564;p79"/>
          <p:cNvSpPr txBox="1">
            <a:spLocks noGrp="1"/>
          </p:cNvSpPr>
          <p:nvPr>
            <p:ph type="subTitle" idx="9"/>
          </p:nvPr>
        </p:nvSpPr>
        <p:spPr>
          <a:xfrm>
            <a:off x="5404095" y="3522318"/>
            <a:ext cx="2612198" cy="455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a:t>Glands – hormone production and regulation</a:t>
            </a:r>
            <a:endParaRPr dirty="0"/>
          </a:p>
        </p:txBody>
      </p:sp>
      <p:sp>
        <p:nvSpPr>
          <p:cNvPr id="2565" name="Google Shape;2565;p79"/>
          <p:cNvSpPr txBox="1">
            <a:spLocks noGrp="1"/>
          </p:cNvSpPr>
          <p:nvPr>
            <p:ph type="subTitle" idx="13"/>
          </p:nvPr>
        </p:nvSpPr>
        <p:spPr>
          <a:xfrm>
            <a:off x="5404095" y="3183838"/>
            <a:ext cx="1537828" cy="35395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a:t>Endocrine</a:t>
            </a:r>
            <a:endParaRPr dirty="0"/>
          </a:p>
        </p:txBody>
      </p:sp>
      <p:sp>
        <p:nvSpPr>
          <p:cNvPr id="2566" name="Google Shape;2566;p79"/>
          <p:cNvSpPr txBox="1">
            <a:spLocks noGrp="1"/>
          </p:cNvSpPr>
          <p:nvPr>
            <p:ph type="subTitle" idx="14"/>
          </p:nvPr>
        </p:nvSpPr>
        <p:spPr>
          <a:xfrm>
            <a:off x="1530683" y="3556421"/>
            <a:ext cx="2716578" cy="455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a:t>Muscles, bones – stability, movement, and support</a:t>
            </a:r>
            <a:endParaRPr dirty="0"/>
          </a:p>
        </p:txBody>
      </p:sp>
      <p:sp>
        <p:nvSpPr>
          <p:cNvPr id="2567" name="Google Shape;2567;p79"/>
          <p:cNvSpPr txBox="1">
            <a:spLocks noGrp="1"/>
          </p:cNvSpPr>
          <p:nvPr>
            <p:ph type="subTitle" idx="15"/>
          </p:nvPr>
        </p:nvSpPr>
        <p:spPr>
          <a:xfrm>
            <a:off x="1530682" y="3220121"/>
            <a:ext cx="2272281" cy="336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a:t>Musculoskeletal</a:t>
            </a:r>
            <a:endParaRPr dirty="0"/>
          </a:p>
        </p:txBody>
      </p:sp>
      <p:sp>
        <p:nvSpPr>
          <p:cNvPr id="2568" name="Google Shape;2568;p79"/>
          <p:cNvSpPr txBox="1">
            <a:spLocks noGrp="1"/>
          </p:cNvSpPr>
          <p:nvPr>
            <p:ph type="title"/>
          </p:nvPr>
        </p:nvSpPr>
        <p:spPr>
          <a:xfrm>
            <a:off x="713224" y="333929"/>
            <a:ext cx="7717500" cy="67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CATEGORIES</a:t>
            </a:r>
            <a:endParaRPr dirty="0"/>
          </a:p>
        </p:txBody>
      </p:sp>
      <p:pic>
        <p:nvPicPr>
          <p:cNvPr id="8" name="Graphic 7" descr="Brain outline">
            <a:extLst>
              <a:ext uri="{FF2B5EF4-FFF2-40B4-BE49-F238E27FC236}">
                <a16:creationId xmlns:a16="http://schemas.microsoft.com/office/drawing/2014/main" id="{849CDFED-BC9A-A167-37AD-AB40A084C55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533663" y="2308515"/>
            <a:ext cx="817334" cy="817334"/>
          </a:xfrm>
          <a:prstGeom prst="rect">
            <a:avLst/>
          </a:prstGeom>
        </p:spPr>
      </p:pic>
      <p:pic>
        <p:nvPicPr>
          <p:cNvPr id="9" name="Graphic 8" descr="Lungs outline">
            <a:extLst>
              <a:ext uri="{FF2B5EF4-FFF2-40B4-BE49-F238E27FC236}">
                <a16:creationId xmlns:a16="http://schemas.microsoft.com/office/drawing/2014/main" id="{E22DB746-AD8D-904C-5D4A-60FABE4490F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13323" y="1268239"/>
            <a:ext cx="817334" cy="817334"/>
          </a:xfrm>
          <a:prstGeom prst="rect">
            <a:avLst/>
          </a:prstGeom>
        </p:spPr>
      </p:pic>
      <p:pic>
        <p:nvPicPr>
          <p:cNvPr id="10" name="Graphic 9" descr="Kidneys outline">
            <a:extLst>
              <a:ext uri="{FF2B5EF4-FFF2-40B4-BE49-F238E27FC236}">
                <a16:creationId xmlns:a16="http://schemas.microsoft.com/office/drawing/2014/main" id="{69477CCC-310A-260B-4B9B-A9ED1720476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533564" y="3220121"/>
            <a:ext cx="817433" cy="817433"/>
          </a:xfrm>
          <a:prstGeom prst="rect">
            <a:avLst/>
          </a:prstGeom>
        </p:spPr>
      </p:pic>
      <p:pic>
        <p:nvPicPr>
          <p:cNvPr id="11" name="Graphic 10" descr="Skull outline">
            <a:extLst>
              <a:ext uri="{FF2B5EF4-FFF2-40B4-BE49-F238E27FC236}">
                <a16:creationId xmlns:a16="http://schemas.microsoft.com/office/drawing/2014/main" id="{46C30FD3-EDC9-112E-1AF0-E7F05699340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13225" y="3245160"/>
            <a:ext cx="817432" cy="817432"/>
          </a:xfrm>
          <a:prstGeom prst="rect">
            <a:avLst/>
          </a:prstGeom>
        </p:spPr>
      </p:pic>
      <p:pic>
        <p:nvPicPr>
          <p:cNvPr id="12" name="Graphic 11" descr="Heart organ outline">
            <a:extLst>
              <a:ext uri="{FF2B5EF4-FFF2-40B4-BE49-F238E27FC236}">
                <a16:creationId xmlns:a16="http://schemas.microsoft.com/office/drawing/2014/main" id="{DECFBAA4-F4AF-27C5-5EB9-AB9FD55C36A0}"/>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713323" y="2308515"/>
            <a:ext cx="817431" cy="817431"/>
          </a:xfrm>
          <a:prstGeom prst="rect">
            <a:avLst/>
          </a:prstGeom>
        </p:spPr>
      </p:pic>
      <p:pic>
        <p:nvPicPr>
          <p:cNvPr id="13" name="Graphic 12" descr="Stomach outline">
            <a:extLst>
              <a:ext uri="{FF2B5EF4-FFF2-40B4-BE49-F238E27FC236}">
                <a16:creationId xmlns:a16="http://schemas.microsoft.com/office/drawing/2014/main" id="{6460D643-9BF8-979B-51AC-7D2B2AFAE1D6}"/>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545484" y="1268239"/>
            <a:ext cx="821200" cy="821200"/>
          </a:xfrm>
          <a:prstGeom prst="rect">
            <a:avLst/>
          </a:prstGeom>
        </p:spPr>
      </p:pic>
      <p:sp>
        <p:nvSpPr>
          <p:cNvPr id="14" name="Google Shape;4186;p123">
            <a:hlinkClick r:id="rId15" action="ppaction://hlinksldjump"/>
            <a:extLst>
              <a:ext uri="{FF2B5EF4-FFF2-40B4-BE49-F238E27FC236}">
                <a16:creationId xmlns:a16="http://schemas.microsoft.com/office/drawing/2014/main" id="{C97D0C6D-E808-1283-A578-7E5E07D44C14}"/>
              </a:ext>
            </a:extLst>
          </p:cNvPr>
          <p:cNvSpPr/>
          <p:nvPr/>
        </p:nvSpPr>
        <p:spPr>
          <a:xfrm>
            <a:off x="3932054" y="4448136"/>
            <a:ext cx="1279841" cy="447502"/>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bg1">
              <a:lumMod val="75000"/>
            </a:schemeClr>
          </a:solidFill>
          <a:ln>
            <a:solidFill>
              <a:schemeClr val="bg1">
                <a:lumMod val="75000"/>
              </a:schemeClr>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100" b="1" dirty="0">
                <a:solidFill>
                  <a:schemeClr val="tx1"/>
                </a:solidFill>
                <a:latin typeface="Libre Franklin ExtraBold" pitchFamily="2" charset="0"/>
              </a:rPr>
              <a:t>START </a:t>
            </a:r>
            <a:r>
              <a:rPr lang="en-US" sz="1100" b="1" dirty="0">
                <a:solidFill>
                  <a:schemeClr val="tx1"/>
                </a:solidFill>
                <a:latin typeface="Libre Franklin ExtraBold" pitchFamily="2" charset="0"/>
                <a:sym typeface="Wingdings" panose="05000000000000000000" pitchFamily="2" charset="2"/>
              </a:rPr>
              <a:t></a:t>
            </a:r>
            <a:endParaRPr sz="1100" b="1" dirty="0">
              <a:solidFill>
                <a:schemeClr val="tx1"/>
              </a:solidFill>
              <a:latin typeface="Libre Franklin ExtraBold"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56">
                                            <p:txEl>
                                              <p:pRg st="0" end="0"/>
                                            </p:txEl>
                                          </p:spTgt>
                                        </p:tgtEl>
                                        <p:attrNameLst>
                                          <p:attrName>style.visibility</p:attrName>
                                        </p:attrNameLst>
                                      </p:cBhvr>
                                      <p:to>
                                        <p:strVal val="visible"/>
                                      </p:to>
                                    </p:set>
                                    <p:animEffect transition="in" filter="fade">
                                      <p:cBhvr>
                                        <p:cTn id="7" dur="500"/>
                                        <p:tgtEl>
                                          <p:spTgt spid="255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59">
                                            <p:txEl>
                                              <p:pRg st="0" end="0"/>
                                            </p:txEl>
                                          </p:spTgt>
                                        </p:tgtEl>
                                        <p:attrNameLst>
                                          <p:attrName>style.visibility</p:attrName>
                                        </p:attrNameLst>
                                      </p:cBhvr>
                                      <p:to>
                                        <p:strVal val="visible"/>
                                      </p:to>
                                    </p:set>
                                    <p:animEffect transition="in" filter="fade">
                                      <p:cBhvr>
                                        <p:cTn id="10" dur="500"/>
                                        <p:tgtEl>
                                          <p:spTgt spid="2559">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562">
                                            <p:txEl>
                                              <p:pRg st="0" end="0"/>
                                            </p:txEl>
                                          </p:spTgt>
                                        </p:tgtEl>
                                        <p:attrNameLst>
                                          <p:attrName>style.visibility</p:attrName>
                                        </p:attrNameLst>
                                      </p:cBhvr>
                                      <p:to>
                                        <p:strVal val="visible"/>
                                      </p:to>
                                    </p:set>
                                    <p:animEffect transition="in" filter="fade">
                                      <p:cBhvr>
                                        <p:cTn id="18" dur="500"/>
                                        <p:tgtEl>
                                          <p:spTgt spid="2562">
                                            <p:txEl>
                                              <p:pRg st="0" end="0"/>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563">
                                            <p:txEl>
                                              <p:pRg st="0" end="0"/>
                                            </p:txEl>
                                          </p:spTgt>
                                        </p:tgtEl>
                                        <p:attrNameLst>
                                          <p:attrName>style.visibility</p:attrName>
                                        </p:attrNameLst>
                                      </p:cBhvr>
                                      <p:to>
                                        <p:strVal val="visible"/>
                                      </p:to>
                                    </p:set>
                                    <p:animEffect transition="in" filter="fade">
                                      <p:cBhvr>
                                        <p:cTn id="21" dur="500"/>
                                        <p:tgtEl>
                                          <p:spTgt spid="2563">
                                            <p:txEl>
                                              <p:pRg st="0" end="0"/>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566">
                                            <p:txEl>
                                              <p:pRg st="0" end="0"/>
                                            </p:txEl>
                                          </p:spTgt>
                                        </p:tgtEl>
                                        <p:attrNameLst>
                                          <p:attrName>style.visibility</p:attrName>
                                        </p:attrNameLst>
                                      </p:cBhvr>
                                      <p:to>
                                        <p:strVal val="visible"/>
                                      </p:to>
                                    </p:set>
                                    <p:animEffect transition="in" filter="fade">
                                      <p:cBhvr>
                                        <p:cTn id="29" dur="500"/>
                                        <p:tgtEl>
                                          <p:spTgt spid="2566">
                                            <p:txEl>
                                              <p:pRg st="0" end="0"/>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567">
                                            <p:txEl>
                                              <p:pRg st="0" end="0"/>
                                            </p:txEl>
                                          </p:spTgt>
                                        </p:tgtEl>
                                        <p:attrNameLst>
                                          <p:attrName>style.visibility</p:attrName>
                                        </p:attrNameLst>
                                      </p:cBhvr>
                                      <p:to>
                                        <p:strVal val="visible"/>
                                      </p:to>
                                    </p:set>
                                    <p:animEffect transition="in" filter="fade">
                                      <p:cBhvr>
                                        <p:cTn id="32" dur="500"/>
                                        <p:tgtEl>
                                          <p:spTgt spid="2567">
                                            <p:txEl>
                                              <p:pRg st="0" end="0"/>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558">
                                            <p:txEl>
                                              <p:pRg st="0" end="0"/>
                                            </p:txEl>
                                          </p:spTgt>
                                        </p:tgtEl>
                                        <p:attrNameLst>
                                          <p:attrName>style.visibility</p:attrName>
                                        </p:attrNameLst>
                                      </p:cBhvr>
                                      <p:to>
                                        <p:strVal val="visible"/>
                                      </p:to>
                                    </p:set>
                                    <p:animEffect transition="in" filter="fade">
                                      <p:cBhvr>
                                        <p:cTn id="40" dur="500"/>
                                        <p:tgtEl>
                                          <p:spTgt spid="2558">
                                            <p:txEl>
                                              <p:pRg st="0" end="0"/>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500"/>
                                        <p:tgtEl>
                                          <p:spTgt spid="13"/>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557">
                                            <p:txEl>
                                              <p:pRg st="0" end="0"/>
                                            </p:txEl>
                                          </p:spTgt>
                                        </p:tgtEl>
                                        <p:attrNameLst>
                                          <p:attrName>style.visibility</p:attrName>
                                        </p:attrNameLst>
                                      </p:cBhvr>
                                      <p:to>
                                        <p:strVal val="visible"/>
                                      </p:to>
                                    </p:set>
                                    <p:animEffect transition="in" filter="fade">
                                      <p:cBhvr>
                                        <p:cTn id="46" dur="500"/>
                                        <p:tgtEl>
                                          <p:spTgt spid="2557">
                                            <p:txEl>
                                              <p:pRg st="0" end="0"/>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2561">
                                            <p:txEl>
                                              <p:pRg st="0" end="0"/>
                                            </p:txEl>
                                          </p:spTgt>
                                        </p:tgtEl>
                                        <p:attrNameLst>
                                          <p:attrName>style.visibility</p:attrName>
                                        </p:attrNameLst>
                                      </p:cBhvr>
                                      <p:to>
                                        <p:strVal val="visible"/>
                                      </p:to>
                                    </p:set>
                                    <p:animEffect transition="in" filter="fade">
                                      <p:cBhvr>
                                        <p:cTn id="51" dur="500"/>
                                        <p:tgtEl>
                                          <p:spTgt spid="2561">
                                            <p:txEl>
                                              <p:pRg st="0" end="0"/>
                                            </p:txEl>
                                          </p:spTgt>
                                        </p:tgtEl>
                                      </p:cBhvr>
                                    </p:animEffect>
                                  </p:childTnLst>
                                </p:cTn>
                              </p:par>
                              <p:par>
                                <p:cTn id="52" presetID="10" presetClass="entr" presetSubtype="0" fill="hold" nodeType="withEffect">
                                  <p:stCondLst>
                                    <p:cond delay="0"/>
                                  </p:stCondLst>
                                  <p:childTnLst>
                                    <p:set>
                                      <p:cBhvr>
                                        <p:cTn id="53" dur="1" fill="hold">
                                          <p:stCondLst>
                                            <p:cond delay="0"/>
                                          </p:stCondLst>
                                        </p:cTn>
                                        <p:tgtEl>
                                          <p:spTgt spid="8"/>
                                        </p:tgtEl>
                                        <p:attrNameLst>
                                          <p:attrName>style.visibility</p:attrName>
                                        </p:attrNameLst>
                                      </p:cBhvr>
                                      <p:to>
                                        <p:strVal val="visible"/>
                                      </p:to>
                                    </p:set>
                                    <p:animEffect transition="in" filter="fade">
                                      <p:cBhvr>
                                        <p:cTn id="54" dur="500"/>
                                        <p:tgtEl>
                                          <p:spTgt spid="8"/>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560">
                                            <p:txEl>
                                              <p:pRg st="0" end="0"/>
                                            </p:txEl>
                                          </p:spTgt>
                                        </p:tgtEl>
                                        <p:attrNameLst>
                                          <p:attrName>style.visibility</p:attrName>
                                        </p:attrNameLst>
                                      </p:cBhvr>
                                      <p:to>
                                        <p:strVal val="visible"/>
                                      </p:to>
                                    </p:set>
                                    <p:animEffect transition="in" filter="fade">
                                      <p:cBhvr>
                                        <p:cTn id="57" dur="500"/>
                                        <p:tgtEl>
                                          <p:spTgt spid="2560">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564">
                                            <p:txEl>
                                              <p:pRg st="0" end="0"/>
                                            </p:txEl>
                                          </p:spTgt>
                                        </p:tgtEl>
                                        <p:attrNameLst>
                                          <p:attrName>style.visibility</p:attrName>
                                        </p:attrNameLst>
                                      </p:cBhvr>
                                      <p:to>
                                        <p:strVal val="visible"/>
                                      </p:to>
                                    </p:set>
                                    <p:animEffect transition="in" filter="fade">
                                      <p:cBhvr>
                                        <p:cTn id="62" dur="500"/>
                                        <p:tgtEl>
                                          <p:spTgt spid="2564">
                                            <p:txEl>
                                              <p:pRg st="0" end="0"/>
                                            </p:txEl>
                                          </p:spTgt>
                                        </p:tgtEl>
                                      </p:cBhvr>
                                    </p:animEffect>
                                  </p:childTnLst>
                                </p:cTn>
                              </p:par>
                              <p:par>
                                <p:cTn id="63" presetID="10" presetClass="entr" presetSubtype="0" fill="hold" nodeType="with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fade">
                                      <p:cBhvr>
                                        <p:cTn id="65" dur="500"/>
                                        <p:tgtEl>
                                          <p:spTgt spid="10"/>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2565">
                                            <p:txEl>
                                              <p:pRg st="0" end="0"/>
                                            </p:txEl>
                                          </p:spTgt>
                                        </p:tgtEl>
                                        <p:attrNameLst>
                                          <p:attrName>style.visibility</p:attrName>
                                        </p:attrNameLst>
                                      </p:cBhvr>
                                      <p:to>
                                        <p:strVal val="visible"/>
                                      </p:to>
                                    </p:set>
                                    <p:animEffect transition="in" filter="fade">
                                      <p:cBhvr>
                                        <p:cTn id="68" dur="500"/>
                                        <p:tgtEl>
                                          <p:spTgt spid="2565">
                                            <p:txEl>
                                              <p:pRg st="0" end="0"/>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additive="base">
                                        <p:cTn id="73" dur="500" fill="hold"/>
                                        <p:tgtEl>
                                          <p:spTgt spid="14"/>
                                        </p:tgtEl>
                                        <p:attrNameLst>
                                          <p:attrName>ppt_x</p:attrName>
                                        </p:attrNameLst>
                                      </p:cBhvr>
                                      <p:tavLst>
                                        <p:tav tm="0">
                                          <p:val>
                                            <p:strVal val="#ppt_x"/>
                                          </p:val>
                                        </p:tav>
                                        <p:tav tm="100000">
                                          <p:val>
                                            <p:strVal val="#ppt_x"/>
                                          </p:val>
                                        </p:tav>
                                      </p:tavLst>
                                    </p:anim>
                                    <p:anim calcmode="lin" valueType="num">
                                      <p:cBhvr additive="base">
                                        <p:cTn id="7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56" grpId="0" build="p"/>
      <p:bldP spid="2557" grpId="0" build="p"/>
      <p:bldP spid="2558" grpId="0" build="p"/>
      <p:bldP spid="2559" grpId="0" build="p"/>
      <p:bldP spid="2560" grpId="0" build="p"/>
      <p:bldP spid="2561" grpId="0" build="p"/>
      <p:bldP spid="2562" grpId="0" build="p"/>
      <p:bldP spid="2563" grpId="0" build="p"/>
      <p:bldP spid="2564" grpId="0" build="p"/>
      <p:bldP spid="2565" grpId="0" build="p"/>
      <p:bldP spid="2566" grpId="0" build="p"/>
      <p:bldP spid="2567" grpId="0" build="p"/>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665">
          <a:extLst>
            <a:ext uri="{FF2B5EF4-FFF2-40B4-BE49-F238E27FC236}">
              <a16:creationId xmlns:a16="http://schemas.microsoft.com/office/drawing/2014/main" id="{C29E88B5-3F47-8BAC-D4C1-99496282425F}"/>
            </a:ext>
          </a:extLst>
        </p:cNvPr>
        <p:cNvGrpSpPr/>
        <p:nvPr/>
      </p:nvGrpSpPr>
      <p:grpSpPr>
        <a:xfrm>
          <a:off x="0" y="0"/>
          <a:ext cx="0" cy="0"/>
          <a:chOff x="0" y="0"/>
          <a:chExt cx="0" cy="0"/>
        </a:xfrm>
      </p:grpSpPr>
      <p:sp>
        <p:nvSpPr>
          <p:cNvPr id="3666" name="Google Shape;3666;p107">
            <a:extLst>
              <a:ext uri="{FF2B5EF4-FFF2-40B4-BE49-F238E27FC236}">
                <a16:creationId xmlns:a16="http://schemas.microsoft.com/office/drawing/2014/main" id="{5D22CFAE-5572-CC44-96AC-65616BE46CBC}"/>
              </a:ext>
            </a:extLst>
          </p:cNvPr>
          <p:cNvSpPr txBox="1">
            <a:spLocks noGrp="1"/>
          </p:cNvSpPr>
          <p:nvPr>
            <p:ph type="title"/>
          </p:nvPr>
        </p:nvSpPr>
        <p:spPr>
          <a:xfrm flipH="1">
            <a:off x="710086" y="53542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3</a:t>
            </a:r>
            <a:endParaRPr dirty="0"/>
          </a:p>
        </p:txBody>
      </p:sp>
      <p:sp>
        <p:nvSpPr>
          <p:cNvPr id="3667" name="Google Shape;3667;p107">
            <a:extLst>
              <a:ext uri="{FF2B5EF4-FFF2-40B4-BE49-F238E27FC236}">
                <a16:creationId xmlns:a16="http://schemas.microsoft.com/office/drawing/2014/main" id="{EFC49C11-5433-A3DF-10A2-06D7B7AC7CB7}"/>
              </a:ext>
            </a:extLst>
          </p:cNvPr>
          <p:cNvSpPr txBox="1">
            <a:spLocks noGrp="1"/>
          </p:cNvSpPr>
          <p:nvPr>
            <p:ph type="subTitle" idx="1"/>
          </p:nvPr>
        </p:nvSpPr>
        <p:spPr>
          <a:xfrm flipH="1">
            <a:off x="1502438" y="1770750"/>
            <a:ext cx="3396196"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____ is a muscle below the lungs that helps with breathing by contracting and relaxing.</a:t>
            </a:r>
          </a:p>
          <a:p>
            <a:pPr marL="0" lvl="0" indent="0" algn="ctr" rtl="0">
              <a:spcBef>
                <a:spcPts val="0"/>
              </a:spcBef>
              <a:spcAft>
                <a:spcPts val="1600"/>
              </a:spcAft>
              <a:buNone/>
            </a:pPr>
            <a:r>
              <a:rPr lang="en" sz="2000" dirty="0"/>
              <a:t>Diaphragm</a:t>
            </a:r>
            <a:endParaRPr dirty="0"/>
          </a:p>
        </p:txBody>
      </p:sp>
      <p:pic>
        <p:nvPicPr>
          <p:cNvPr id="3" name="Graphic 2" descr="Lungs outline">
            <a:extLst>
              <a:ext uri="{FF2B5EF4-FFF2-40B4-BE49-F238E27FC236}">
                <a16:creationId xmlns:a16="http://schemas.microsoft.com/office/drawing/2014/main" id="{D8AE7ABE-67FE-ECDF-CC80-89BAC77254A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72649" y="2084977"/>
            <a:ext cx="1544595" cy="1544595"/>
          </a:xfrm>
          <a:prstGeom prst="rect">
            <a:avLst/>
          </a:prstGeom>
        </p:spPr>
      </p:pic>
      <p:sp>
        <p:nvSpPr>
          <p:cNvPr id="11" name="Google Shape;4186;p123">
            <a:hlinkClick r:id="rId5" action="ppaction://hlinksldjump"/>
            <a:extLst>
              <a:ext uri="{FF2B5EF4-FFF2-40B4-BE49-F238E27FC236}">
                <a16:creationId xmlns:a16="http://schemas.microsoft.com/office/drawing/2014/main" id="{B071C0AE-1813-5030-DAF6-DF1826D4580E}"/>
              </a:ext>
            </a:extLst>
          </p:cNvPr>
          <p:cNvSpPr/>
          <p:nvPr/>
        </p:nvSpPr>
        <p:spPr>
          <a:xfrm>
            <a:off x="1472128" y="375442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12" name="Google Shape;4186;p123">
            <a:hlinkClick r:id="rId6" action="ppaction://hlinksldjump"/>
            <a:extLst>
              <a:ext uri="{FF2B5EF4-FFF2-40B4-BE49-F238E27FC236}">
                <a16:creationId xmlns:a16="http://schemas.microsoft.com/office/drawing/2014/main" id="{96B0317B-651C-EAE3-7264-19556D514345}"/>
              </a:ext>
            </a:extLst>
          </p:cNvPr>
          <p:cNvSpPr/>
          <p:nvPr/>
        </p:nvSpPr>
        <p:spPr>
          <a:xfrm>
            <a:off x="3334704" y="3754426"/>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13" name="Google Shape;4186;p123">
            <a:extLst>
              <a:ext uri="{FF2B5EF4-FFF2-40B4-BE49-F238E27FC236}">
                <a16:creationId xmlns:a16="http://schemas.microsoft.com/office/drawing/2014/main" id="{B061B1E8-C59A-F6D0-59D4-AAB7A9A96F8D}"/>
              </a:ext>
            </a:extLst>
          </p:cNvPr>
          <p:cNvSpPr/>
          <p:nvPr/>
        </p:nvSpPr>
        <p:spPr>
          <a:xfrm>
            <a:off x="2435237" y="2742299"/>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0397D6"/>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0397D6"/>
                </a:solidFill>
                <a:latin typeface="Darker Grotesque" panose="020B0604020202020204" charset="0"/>
              </a:rPr>
              <a:t>Answer</a:t>
            </a:r>
            <a:endParaRPr sz="3200" dirty="0">
              <a:solidFill>
                <a:srgbClr val="0397D6"/>
              </a:solidFill>
              <a:latin typeface="Darker Grotesque" panose="020B0604020202020204" charset="0"/>
            </a:endParaRPr>
          </a:p>
        </p:txBody>
      </p:sp>
    </p:spTree>
    <p:extLst>
      <p:ext uri="{BB962C8B-B14F-4D97-AF65-F5344CB8AC3E}">
        <p14:creationId xmlns:p14="http://schemas.microsoft.com/office/powerpoint/2010/main" val="261517518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665">
          <a:extLst>
            <a:ext uri="{FF2B5EF4-FFF2-40B4-BE49-F238E27FC236}">
              <a16:creationId xmlns:a16="http://schemas.microsoft.com/office/drawing/2014/main" id="{4999A323-ABD0-36FA-20C9-237ACF9ED1CF}"/>
            </a:ext>
          </a:extLst>
        </p:cNvPr>
        <p:cNvGrpSpPr/>
        <p:nvPr/>
      </p:nvGrpSpPr>
      <p:grpSpPr>
        <a:xfrm>
          <a:off x="0" y="0"/>
          <a:ext cx="0" cy="0"/>
          <a:chOff x="0" y="0"/>
          <a:chExt cx="0" cy="0"/>
        </a:xfrm>
      </p:grpSpPr>
      <p:sp>
        <p:nvSpPr>
          <p:cNvPr id="3666" name="Google Shape;3666;p107">
            <a:extLst>
              <a:ext uri="{FF2B5EF4-FFF2-40B4-BE49-F238E27FC236}">
                <a16:creationId xmlns:a16="http://schemas.microsoft.com/office/drawing/2014/main" id="{17666E7C-9F26-6FCD-976E-A99530E3A8C6}"/>
              </a:ext>
            </a:extLst>
          </p:cNvPr>
          <p:cNvSpPr txBox="1">
            <a:spLocks noGrp="1"/>
          </p:cNvSpPr>
          <p:nvPr>
            <p:ph type="title"/>
          </p:nvPr>
        </p:nvSpPr>
        <p:spPr>
          <a:xfrm flipH="1">
            <a:off x="710086" y="53542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4</a:t>
            </a:r>
            <a:endParaRPr dirty="0"/>
          </a:p>
        </p:txBody>
      </p:sp>
      <p:sp>
        <p:nvSpPr>
          <p:cNvPr id="3667" name="Google Shape;3667;p107">
            <a:extLst>
              <a:ext uri="{FF2B5EF4-FFF2-40B4-BE49-F238E27FC236}">
                <a16:creationId xmlns:a16="http://schemas.microsoft.com/office/drawing/2014/main" id="{42B98CAE-6957-CA9A-07B0-C7FD706C0256}"/>
              </a:ext>
            </a:extLst>
          </p:cNvPr>
          <p:cNvSpPr txBox="1">
            <a:spLocks noGrp="1"/>
          </p:cNvSpPr>
          <p:nvPr>
            <p:ph type="subTitle" idx="1"/>
          </p:nvPr>
        </p:nvSpPr>
        <p:spPr>
          <a:xfrm flipH="1">
            <a:off x="1846636" y="1770750"/>
            <a:ext cx="270780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____ are air-filled cavities in the skull that connect to the nasal cavity.</a:t>
            </a:r>
          </a:p>
          <a:p>
            <a:pPr marL="0" lvl="0" indent="0" algn="ctr" rtl="0">
              <a:spcBef>
                <a:spcPts val="0"/>
              </a:spcBef>
              <a:spcAft>
                <a:spcPts val="1600"/>
              </a:spcAft>
              <a:buNone/>
            </a:pPr>
            <a:r>
              <a:rPr lang="en" sz="2000" dirty="0"/>
              <a:t>Sinuses</a:t>
            </a:r>
            <a:endParaRPr dirty="0"/>
          </a:p>
        </p:txBody>
      </p:sp>
      <p:pic>
        <p:nvPicPr>
          <p:cNvPr id="3" name="Graphic 2" descr="Lungs outline">
            <a:extLst>
              <a:ext uri="{FF2B5EF4-FFF2-40B4-BE49-F238E27FC236}">
                <a16:creationId xmlns:a16="http://schemas.microsoft.com/office/drawing/2014/main" id="{AAEABC7F-459E-7B44-1739-B72C78C79CE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72649" y="2084977"/>
            <a:ext cx="1544595" cy="1544595"/>
          </a:xfrm>
          <a:prstGeom prst="rect">
            <a:avLst/>
          </a:prstGeom>
        </p:spPr>
      </p:pic>
      <p:sp>
        <p:nvSpPr>
          <p:cNvPr id="11" name="Google Shape;4186;p123">
            <a:hlinkClick r:id="rId5" action="ppaction://hlinksldjump"/>
            <a:extLst>
              <a:ext uri="{FF2B5EF4-FFF2-40B4-BE49-F238E27FC236}">
                <a16:creationId xmlns:a16="http://schemas.microsoft.com/office/drawing/2014/main" id="{3AC0490D-3D41-D0B2-4776-CC1626E962F4}"/>
              </a:ext>
            </a:extLst>
          </p:cNvPr>
          <p:cNvSpPr/>
          <p:nvPr/>
        </p:nvSpPr>
        <p:spPr>
          <a:xfrm>
            <a:off x="1472128" y="375442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12" name="Google Shape;4186;p123">
            <a:hlinkClick r:id="rId6" action="ppaction://hlinksldjump"/>
            <a:extLst>
              <a:ext uri="{FF2B5EF4-FFF2-40B4-BE49-F238E27FC236}">
                <a16:creationId xmlns:a16="http://schemas.microsoft.com/office/drawing/2014/main" id="{56E4F063-B0F0-3EAA-5F03-F9EF018709C1}"/>
              </a:ext>
            </a:extLst>
          </p:cNvPr>
          <p:cNvSpPr/>
          <p:nvPr/>
        </p:nvSpPr>
        <p:spPr>
          <a:xfrm>
            <a:off x="3334704" y="3754426"/>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13" name="Google Shape;4186;p123">
            <a:extLst>
              <a:ext uri="{FF2B5EF4-FFF2-40B4-BE49-F238E27FC236}">
                <a16:creationId xmlns:a16="http://schemas.microsoft.com/office/drawing/2014/main" id="{F0EA8CFA-DA2B-9EC3-91AE-50D2BC0B5FD9}"/>
              </a:ext>
            </a:extLst>
          </p:cNvPr>
          <p:cNvSpPr/>
          <p:nvPr/>
        </p:nvSpPr>
        <p:spPr>
          <a:xfrm>
            <a:off x="2435237" y="2742299"/>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0397D6"/>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0397D6"/>
                </a:solidFill>
                <a:latin typeface="Darker Grotesque" panose="020B0604020202020204" charset="0"/>
              </a:rPr>
              <a:t>Answer</a:t>
            </a:r>
            <a:endParaRPr sz="3200" dirty="0">
              <a:solidFill>
                <a:srgbClr val="0397D6"/>
              </a:solidFill>
              <a:latin typeface="Darker Grotesque" panose="020B0604020202020204" charset="0"/>
            </a:endParaRPr>
          </a:p>
        </p:txBody>
      </p:sp>
    </p:spTree>
    <p:extLst>
      <p:ext uri="{BB962C8B-B14F-4D97-AF65-F5344CB8AC3E}">
        <p14:creationId xmlns:p14="http://schemas.microsoft.com/office/powerpoint/2010/main" val="262756344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665">
          <a:extLst>
            <a:ext uri="{FF2B5EF4-FFF2-40B4-BE49-F238E27FC236}">
              <a16:creationId xmlns:a16="http://schemas.microsoft.com/office/drawing/2014/main" id="{78A112A5-2207-1D1F-796C-C893BE82981E}"/>
            </a:ext>
          </a:extLst>
        </p:cNvPr>
        <p:cNvGrpSpPr/>
        <p:nvPr/>
      </p:nvGrpSpPr>
      <p:grpSpPr>
        <a:xfrm>
          <a:off x="0" y="0"/>
          <a:ext cx="0" cy="0"/>
          <a:chOff x="0" y="0"/>
          <a:chExt cx="0" cy="0"/>
        </a:xfrm>
      </p:grpSpPr>
      <p:sp>
        <p:nvSpPr>
          <p:cNvPr id="3666" name="Google Shape;3666;p107">
            <a:extLst>
              <a:ext uri="{FF2B5EF4-FFF2-40B4-BE49-F238E27FC236}">
                <a16:creationId xmlns:a16="http://schemas.microsoft.com/office/drawing/2014/main" id="{1859311A-761D-8C4D-00E9-04433B42C5B1}"/>
              </a:ext>
            </a:extLst>
          </p:cNvPr>
          <p:cNvSpPr txBox="1">
            <a:spLocks noGrp="1"/>
          </p:cNvSpPr>
          <p:nvPr>
            <p:ph type="title"/>
          </p:nvPr>
        </p:nvSpPr>
        <p:spPr>
          <a:xfrm flipH="1">
            <a:off x="710086" y="650401"/>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5</a:t>
            </a:r>
            <a:endParaRPr dirty="0"/>
          </a:p>
        </p:txBody>
      </p:sp>
      <p:sp>
        <p:nvSpPr>
          <p:cNvPr id="3667" name="Google Shape;3667;p107">
            <a:extLst>
              <a:ext uri="{FF2B5EF4-FFF2-40B4-BE49-F238E27FC236}">
                <a16:creationId xmlns:a16="http://schemas.microsoft.com/office/drawing/2014/main" id="{4429F82D-44DD-7822-4D88-C16EA08654AC}"/>
              </a:ext>
            </a:extLst>
          </p:cNvPr>
          <p:cNvSpPr txBox="1">
            <a:spLocks noGrp="1"/>
          </p:cNvSpPr>
          <p:nvPr>
            <p:ph type="subTitle" idx="1"/>
          </p:nvPr>
        </p:nvSpPr>
        <p:spPr>
          <a:xfrm flipH="1">
            <a:off x="1472128" y="1770750"/>
            <a:ext cx="3371812"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two main entry points for air into the respiratory system are the ____ and ____.</a:t>
            </a:r>
          </a:p>
          <a:p>
            <a:pPr marL="0" lvl="0" indent="0" algn="ctr" rtl="0">
              <a:spcBef>
                <a:spcPts val="0"/>
              </a:spcBef>
              <a:spcAft>
                <a:spcPts val="1600"/>
              </a:spcAft>
              <a:buNone/>
            </a:pPr>
            <a:r>
              <a:rPr lang="en" sz="2000" dirty="0"/>
              <a:t>Mouth + nose</a:t>
            </a:r>
            <a:endParaRPr dirty="0"/>
          </a:p>
        </p:txBody>
      </p:sp>
      <p:pic>
        <p:nvPicPr>
          <p:cNvPr id="3" name="Graphic 2" descr="Lungs outline">
            <a:extLst>
              <a:ext uri="{FF2B5EF4-FFF2-40B4-BE49-F238E27FC236}">
                <a16:creationId xmlns:a16="http://schemas.microsoft.com/office/drawing/2014/main" id="{9C2414B8-147E-6644-126F-985CB71399D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72649" y="2084977"/>
            <a:ext cx="1544595" cy="1544595"/>
          </a:xfrm>
          <a:prstGeom prst="rect">
            <a:avLst/>
          </a:prstGeom>
        </p:spPr>
      </p:pic>
      <p:sp>
        <p:nvSpPr>
          <p:cNvPr id="11" name="Google Shape;4186;p123">
            <a:hlinkClick r:id="rId5" action="ppaction://hlinksldjump"/>
            <a:extLst>
              <a:ext uri="{FF2B5EF4-FFF2-40B4-BE49-F238E27FC236}">
                <a16:creationId xmlns:a16="http://schemas.microsoft.com/office/drawing/2014/main" id="{918F420F-088B-F3FC-E473-F1E4BB557607}"/>
              </a:ext>
            </a:extLst>
          </p:cNvPr>
          <p:cNvSpPr/>
          <p:nvPr/>
        </p:nvSpPr>
        <p:spPr>
          <a:xfrm>
            <a:off x="1472128" y="375442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12" name="Google Shape;4186;p123">
            <a:hlinkClick r:id="rId6" action="ppaction://hlinksldjump"/>
            <a:extLst>
              <a:ext uri="{FF2B5EF4-FFF2-40B4-BE49-F238E27FC236}">
                <a16:creationId xmlns:a16="http://schemas.microsoft.com/office/drawing/2014/main" id="{A3301AF6-A23C-C3ED-6FCE-7FE5C217E0C2}"/>
              </a:ext>
            </a:extLst>
          </p:cNvPr>
          <p:cNvSpPr/>
          <p:nvPr/>
        </p:nvSpPr>
        <p:spPr>
          <a:xfrm>
            <a:off x="3334704" y="3754426"/>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13" name="Google Shape;4186;p123">
            <a:extLst>
              <a:ext uri="{FF2B5EF4-FFF2-40B4-BE49-F238E27FC236}">
                <a16:creationId xmlns:a16="http://schemas.microsoft.com/office/drawing/2014/main" id="{495A8542-7FED-7792-606D-1EE77FB2BCD8}"/>
              </a:ext>
            </a:extLst>
          </p:cNvPr>
          <p:cNvSpPr/>
          <p:nvPr/>
        </p:nvSpPr>
        <p:spPr>
          <a:xfrm>
            <a:off x="2435237" y="2742299"/>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0397D6"/>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0397D6"/>
                </a:solidFill>
                <a:latin typeface="Darker Grotesque" panose="020B0604020202020204" charset="0"/>
              </a:rPr>
              <a:t>Answer</a:t>
            </a:r>
            <a:endParaRPr sz="3200" dirty="0">
              <a:solidFill>
                <a:srgbClr val="0397D6"/>
              </a:solidFill>
              <a:latin typeface="Darker Grotesque" panose="020B0604020202020204" charset="0"/>
            </a:endParaRPr>
          </a:p>
        </p:txBody>
      </p:sp>
    </p:spTree>
    <p:extLst>
      <p:ext uri="{BB962C8B-B14F-4D97-AF65-F5344CB8AC3E}">
        <p14:creationId xmlns:p14="http://schemas.microsoft.com/office/powerpoint/2010/main" val="281548076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665">
          <a:extLst>
            <a:ext uri="{FF2B5EF4-FFF2-40B4-BE49-F238E27FC236}">
              <a16:creationId xmlns:a16="http://schemas.microsoft.com/office/drawing/2014/main" id="{5E801619-8A3C-144E-7C4B-4298972B889D}"/>
            </a:ext>
          </a:extLst>
        </p:cNvPr>
        <p:cNvGrpSpPr/>
        <p:nvPr/>
      </p:nvGrpSpPr>
      <p:grpSpPr>
        <a:xfrm>
          <a:off x="0" y="0"/>
          <a:ext cx="0" cy="0"/>
          <a:chOff x="0" y="0"/>
          <a:chExt cx="0" cy="0"/>
        </a:xfrm>
      </p:grpSpPr>
      <p:sp>
        <p:nvSpPr>
          <p:cNvPr id="3666" name="Google Shape;3666;p107">
            <a:extLst>
              <a:ext uri="{FF2B5EF4-FFF2-40B4-BE49-F238E27FC236}">
                <a16:creationId xmlns:a16="http://schemas.microsoft.com/office/drawing/2014/main" id="{8D64B115-CFE1-3FC4-72AC-8DF2FC7A1E80}"/>
              </a:ext>
            </a:extLst>
          </p:cNvPr>
          <p:cNvSpPr txBox="1">
            <a:spLocks noGrp="1"/>
          </p:cNvSpPr>
          <p:nvPr>
            <p:ph type="title"/>
          </p:nvPr>
        </p:nvSpPr>
        <p:spPr>
          <a:xfrm flipH="1">
            <a:off x="727670" y="946800"/>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6</a:t>
            </a:r>
            <a:endParaRPr dirty="0"/>
          </a:p>
        </p:txBody>
      </p:sp>
      <p:sp>
        <p:nvSpPr>
          <p:cNvPr id="3667" name="Google Shape;3667;p107">
            <a:extLst>
              <a:ext uri="{FF2B5EF4-FFF2-40B4-BE49-F238E27FC236}">
                <a16:creationId xmlns:a16="http://schemas.microsoft.com/office/drawing/2014/main" id="{8B3A0F8C-2F55-5E76-D79B-9B8989B93D67}"/>
              </a:ext>
            </a:extLst>
          </p:cNvPr>
          <p:cNvSpPr txBox="1">
            <a:spLocks noGrp="1"/>
          </p:cNvSpPr>
          <p:nvPr>
            <p:ph type="subTitle" idx="1"/>
          </p:nvPr>
        </p:nvSpPr>
        <p:spPr>
          <a:xfrm flipH="1">
            <a:off x="1864220" y="2000701"/>
            <a:ext cx="270780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____ is also nicknamed the “voicebox”.</a:t>
            </a:r>
          </a:p>
          <a:p>
            <a:pPr marL="0" lvl="0" indent="0" algn="ctr" rtl="0">
              <a:spcBef>
                <a:spcPts val="0"/>
              </a:spcBef>
              <a:spcAft>
                <a:spcPts val="1600"/>
              </a:spcAft>
              <a:buNone/>
            </a:pPr>
            <a:r>
              <a:rPr lang="en" sz="2000" dirty="0"/>
              <a:t>Larynx</a:t>
            </a:r>
            <a:endParaRPr dirty="0"/>
          </a:p>
        </p:txBody>
      </p:sp>
      <p:pic>
        <p:nvPicPr>
          <p:cNvPr id="3" name="Graphic 2" descr="Lungs outline">
            <a:extLst>
              <a:ext uri="{FF2B5EF4-FFF2-40B4-BE49-F238E27FC236}">
                <a16:creationId xmlns:a16="http://schemas.microsoft.com/office/drawing/2014/main" id="{C6047EE2-B856-78C1-78B4-BA8645D0491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72649" y="2084977"/>
            <a:ext cx="1544595" cy="1544595"/>
          </a:xfrm>
          <a:prstGeom prst="rect">
            <a:avLst/>
          </a:prstGeom>
        </p:spPr>
      </p:pic>
      <p:sp>
        <p:nvSpPr>
          <p:cNvPr id="11" name="Google Shape;4186;p123">
            <a:hlinkClick r:id="rId5" action="ppaction://hlinksldjump"/>
            <a:extLst>
              <a:ext uri="{FF2B5EF4-FFF2-40B4-BE49-F238E27FC236}">
                <a16:creationId xmlns:a16="http://schemas.microsoft.com/office/drawing/2014/main" id="{F6154DF5-689B-C13F-1149-CD88CBFC6F67}"/>
              </a:ext>
            </a:extLst>
          </p:cNvPr>
          <p:cNvSpPr/>
          <p:nvPr/>
        </p:nvSpPr>
        <p:spPr>
          <a:xfrm>
            <a:off x="1472128" y="375442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12" name="Google Shape;4186;p123">
            <a:hlinkClick r:id="rId6" action="ppaction://hlinksldjump"/>
            <a:extLst>
              <a:ext uri="{FF2B5EF4-FFF2-40B4-BE49-F238E27FC236}">
                <a16:creationId xmlns:a16="http://schemas.microsoft.com/office/drawing/2014/main" id="{A7FD421E-09BD-C780-D61D-2BCDCA70C305}"/>
              </a:ext>
            </a:extLst>
          </p:cNvPr>
          <p:cNvSpPr/>
          <p:nvPr/>
        </p:nvSpPr>
        <p:spPr>
          <a:xfrm>
            <a:off x="3334704" y="3754426"/>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13" name="Google Shape;4186;p123">
            <a:extLst>
              <a:ext uri="{FF2B5EF4-FFF2-40B4-BE49-F238E27FC236}">
                <a16:creationId xmlns:a16="http://schemas.microsoft.com/office/drawing/2014/main" id="{43020DAA-43F6-15D4-9B6B-04044AE5D14A}"/>
              </a:ext>
            </a:extLst>
          </p:cNvPr>
          <p:cNvSpPr/>
          <p:nvPr/>
        </p:nvSpPr>
        <p:spPr>
          <a:xfrm>
            <a:off x="2435237" y="2742299"/>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0397D6"/>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0397D6"/>
                </a:solidFill>
                <a:latin typeface="Darker Grotesque" panose="020B0604020202020204" charset="0"/>
              </a:rPr>
              <a:t>Answer</a:t>
            </a:r>
            <a:endParaRPr sz="3200" dirty="0">
              <a:solidFill>
                <a:srgbClr val="0397D6"/>
              </a:solidFill>
              <a:latin typeface="Darker Grotesque" panose="020B0604020202020204" charset="0"/>
            </a:endParaRPr>
          </a:p>
        </p:txBody>
      </p:sp>
    </p:spTree>
    <p:extLst>
      <p:ext uri="{BB962C8B-B14F-4D97-AF65-F5344CB8AC3E}">
        <p14:creationId xmlns:p14="http://schemas.microsoft.com/office/powerpoint/2010/main" val="16824423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665">
          <a:extLst>
            <a:ext uri="{FF2B5EF4-FFF2-40B4-BE49-F238E27FC236}">
              <a16:creationId xmlns:a16="http://schemas.microsoft.com/office/drawing/2014/main" id="{D6C61BB1-4922-251E-CA13-5EA195C35138}"/>
            </a:ext>
          </a:extLst>
        </p:cNvPr>
        <p:cNvGrpSpPr/>
        <p:nvPr/>
      </p:nvGrpSpPr>
      <p:grpSpPr>
        <a:xfrm>
          <a:off x="0" y="0"/>
          <a:ext cx="0" cy="0"/>
          <a:chOff x="0" y="0"/>
          <a:chExt cx="0" cy="0"/>
        </a:xfrm>
      </p:grpSpPr>
      <p:sp>
        <p:nvSpPr>
          <p:cNvPr id="3666" name="Google Shape;3666;p107">
            <a:extLst>
              <a:ext uri="{FF2B5EF4-FFF2-40B4-BE49-F238E27FC236}">
                <a16:creationId xmlns:a16="http://schemas.microsoft.com/office/drawing/2014/main" id="{DF2AE0F5-1F6C-62AA-F4BC-49D4C60D1AF5}"/>
              </a:ext>
            </a:extLst>
          </p:cNvPr>
          <p:cNvSpPr txBox="1">
            <a:spLocks noGrp="1"/>
          </p:cNvSpPr>
          <p:nvPr>
            <p:ph type="title"/>
          </p:nvPr>
        </p:nvSpPr>
        <p:spPr>
          <a:xfrm flipH="1">
            <a:off x="692501" y="53542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7</a:t>
            </a:r>
            <a:endParaRPr dirty="0"/>
          </a:p>
        </p:txBody>
      </p:sp>
      <p:sp>
        <p:nvSpPr>
          <p:cNvPr id="3667" name="Google Shape;3667;p107">
            <a:extLst>
              <a:ext uri="{FF2B5EF4-FFF2-40B4-BE49-F238E27FC236}">
                <a16:creationId xmlns:a16="http://schemas.microsoft.com/office/drawing/2014/main" id="{97BC6B57-59BC-68D5-4FFE-3C6A3A802D5D}"/>
              </a:ext>
            </a:extLst>
          </p:cNvPr>
          <p:cNvSpPr txBox="1">
            <a:spLocks noGrp="1"/>
          </p:cNvSpPr>
          <p:nvPr>
            <p:ph type="subTitle" idx="1"/>
          </p:nvPr>
        </p:nvSpPr>
        <p:spPr>
          <a:xfrm flipH="1">
            <a:off x="1369111" y="1770750"/>
            <a:ext cx="362768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____ is often simply referred to as the throat, which serves as a passageway for both air and food.</a:t>
            </a:r>
          </a:p>
          <a:p>
            <a:pPr marL="0" lvl="0" indent="0" algn="ctr" rtl="0">
              <a:spcBef>
                <a:spcPts val="0"/>
              </a:spcBef>
              <a:spcAft>
                <a:spcPts val="1600"/>
              </a:spcAft>
              <a:buNone/>
            </a:pPr>
            <a:r>
              <a:rPr lang="en" sz="2000" dirty="0"/>
              <a:t>Pharynx</a:t>
            </a:r>
            <a:endParaRPr dirty="0"/>
          </a:p>
        </p:txBody>
      </p:sp>
      <p:pic>
        <p:nvPicPr>
          <p:cNvPr id="3" name="Graphic 2" descr="Lungs outline">
            <a:extLst>
              <a:ext uri="{FF2B5EF4-FFF2-40B4-BE49-F238E27FC236}">
                <a16:creationId xmlns:a16="http://schemas.microsoft.com/office/drawing/2014/main" id="{410C0827-AF07-EF07-CCB4-B098FD05FCB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72649" y="2084977"/>
            <a:ext cx="1544595" cy="1544595"/>
          </a:xfrm>
          <a:prstGeom prst="rect">
            <a:avLst/>
          </a:prstGeom>
        </p:spPr>
      </p:pic>
      <p:sp>
        <p:nvSpPr>
          <p:cNvPr id="11" name="Google Shape;4186;p123">
            <a:hlinkClick r:id="rId5" action="ppaction://hlinksldjump"/>
            <a:extLst>
              <a:ext uri="{FF2B5EF4-FFF2-40B4-BE49-F238E27FC236}">
                <a16:creationId xmlns:a16="http://schemas.microsoft.com/office/drawing/2014/main" id="{6B70B2C5-5795-9C33-BAD5-E4D4A859AEA8}"/>
              </a:ext>
            </a:extLst>
          </p:cNvPr>
          <p:cNvSpPr/>
          <p:nvPr/>
        </p:nvSpPr>
        <p:spPr>
          <a:xfrm>
            <a:off x="1472128" y="375442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12" name="Google Shape;4186;p123">
            <a:hlinkClick r:id="rId6" action="ppaction://hlinksldjump"/>
            <a:extLst>
              <a:ext uri="{FF2B5EF4-FFF2-40B4-BE49-F238E27FC236}">
                <a16:creationId xmlns:a16="http://schemas.microsoft.com/office/drawing/2014/main" id="{BD204DEB-4855-252F-9AEB-0C966E6A28C5}"/>
              </a:ext>
            </a:extLst>
          </p:cNvPr>
          <p:cNvSpPr/>
          <p:nvPr/>
        </p:nvSpPr>
        <p:spPr>
          <a:xfrm>
            <a:off x="3334704" y="3754426"/>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13" name="Google Shape;4186;p123">
            <a:extLst>
              <a:ext uri="{FF2B5EF4-FFF2-40B4-BE49-F238E27FC236}">
                <a16:creationId xmlns:a16="http://schemas.microsoft.com/office/drawing/2014/main" id="{DD4E1F4A-44A9-5E87-A317-972A17247168}"/>
              </a:ext>
            </a:extLst>
          </p:cNvPr>
          <p:cNvSpPr/>
          <p:nvPr/>
        </p:nvSpPr>
        <p:spPr>
          <a:xfrm>
            <a:off x="2435237" y="2742299"/>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0397D6"/>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0397D6"/>
                </a:solidFill>
                <a:latin typeface="Darker Grotesque" panose="020B0604020202020204" charset="0"/>
              </a:rPr>
              <a:t>Answer</a:t>
            </a:r>
            <a:endParaRPr sz="3200" dirty="0">
              <a:solidFill>
                <a:srgbClr val="0397D6"/>
              </a:solidFill>
              <a:latin typeface="Darker Grotesque" panose="020B0604020202020204" charset="0"/>
            </a:endParaRPr>
          </a:p>
        </p:txBody>
      </p:sp>
    </p:spTree>
    <p:extLst>
      <p:ext uri="{BB962C8B-B14F-4D97-AF65-F5344CB8AC3E}">
        <p14:creationId xmlns:p14="http://schemas.microsoft.com/office/powerpoint/2010/main" val="6714963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665">
          <a:extLst>
            <a:ext uri="{FF2B5EF4-FFF2-40B4-BE49-F238E27FC236}">
              <a16:creationId xmlns:a16="http://schemas.microsoft.com/office/drawing/2014/main" id="{56A86D5D-2EC1-E048-E492-C1E1FEE7570E}"/>
            </a:ext>
          </a:extLst>
        </p:cNvPr>
        <p:cNvGrpSpPr/>
        <p:nvPr/>
      </p:nvGrpSpPr>
      <p:grpSpPr>
        <a:xfrm>
          <a:off x="0" y="0"/>
          <a:ext cx="0" cy="0"/>
          <a:chOff x="0" y="0"/>
          <a:chExt cx="0" cy="0"/>
        </a:xfrm>
      </p:grpSpPr>
      <p:sp>
        <p:nvSpPr>
          <p:cNvPr id="3666" name="Google Shape;3666;p107">
            <a:extLst>
              <a:ext uri="{FF2B5EF4-FFF2-40B4-BE49-F238E27FC236}">
                <a16:creationId xmlns:a16="http://schemas.microsoft.com/office/drawing/2014/main" id="{690EAB09-D66B-1043-9990-A211A4F5A997}"/>
              </a:ext>
            </a:extLst>
          </p:cNvPr>
          <p:cNvSpPr txBox="1">
            <a:spLocks noGrp="1"/>
          </p:cNvSpPr>
          <p:nvPr>
            <p:ph type="title"/>
          </p:nvPr>
        </p:nvSpPr>
        <p:spPr>
          <a:xfrm flipH="1">
            <a:off x="701294" y="487350"/>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8</a:t>
            </a:r>
            <a:endParaRPr dirty="0"/>
          </a:p>
        </p:txBody>
      </p:sp>
      <p:sp>
        <p:nvSpPr>
          <p:cNvPr id="3667" name="Google Shape;3667;p107">
            <a:extLst>
              <a:ext uri="{FF2B5EF4-FFF2-40B4-BE49-F238E27FC236}">
                <a16:creationId xmlns:a16="http://schemas.microsoft.com/office/drawing/2014/main" id="{4C0E5863-4EE7-D945-023B-A6117CA088AC}"/>
              </a:ext>
            </a:extLst>
          </p:cNvPr>
          <p:cNvSpPr txBox="1">
            <a:spLocks noGrp="1"/>
          </p:cNvSpPr>
          <p:nvPr>
            <p:ph type="subTitle" idx="1"/>
          </p:nvPr>
        </p:nvSpPr>
        <p:spPr>
          <a:xfrm flipH="1">
            <a:off x="1377904" y="1770750"/>
            <a:ext cx="362768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two main airways branching from the trachea into the lungs are called the ____.</a:t>
            </a:r>
          </a:p>
          <a:p>
            <a:pPr marL="0" lvl="0" indent="0" algn="ctr" rtl="0">
              <a:spcBef>
                <a:spcPts val="0"/>
              </a:spcBef>
              <a:spcAft>
                <a:spcPts val="1600"/>
              </a:spcAft>
              <a:buNone/>
            </a:pPr>
            <a:r>
              <a:rPr lang="en" sz="2000" dirty="0"/>
              <a:t>Bronchi</a:t>
            </a:r>
            <a:endParaRPr dirty="0"/>
          </a:p>
        </p:txBody>
      </p:sp>
      <p:pic>
        <p:nvPicPr>
          <p:cNvPr id="3" name="Graphic 2" descr="Lungs outline">
            <a:extLst>
              <a:ext uri="{FF2B5EF4-FFF2-40B4-BE49-F238E27FC236}">
                <a16:creationId xmlns:a16="http://schemas.microsoft.com/office/drawing/2014/main" id="{15746D36-8338-2B51-6B36-0A115162A04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72649" y="2084977"/>
            <a:ext cx="1544595" cy="1544595"/>
          </a:xfrm>
          <a:prstGeom prst="rect">
            <a:avLst/>
          </a:prstGeom>
        </p:spPr>
      </p:pic>
      <p:sp>
        <p:nvSpPr>
          <p:cNvPr id="11" name="Google Shape;4186;p123">
            <a:hlinkClick r:id="rId5" action="ppaction://hlinksldjump"/>
            <a:extLst>
              <a:ext uri="{FF2B5EF4-FFF2-40B4-BE49-F238E27FC236}">
                <a16:creationId xmlns:a16="http://schemas.microsoft.com/office/drawing/2014/main" id="{550BA69D-4AA6-C38C-7C84-580B2363544A}"/>
              </a:ext>
            </a:extLst>
          </p:cNvPr>
          <p:cNvSpPr/>
          <p:nvPr/>
        </p:nvSpPr>
        <p:spPr>
          <a:xfrm>
            <a:off x="1472128" y="375442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12" name="Google Shape;4186;p123">
            <a:hlinkClick r:id="rId6" action="ppaction://hlinksldjump"/>
            <a:extLst>
              <a:ext uri="{FF2B5EF4-FFF2-40B4-BE49-F238E27FC236}">
                <a16:creationId xmlns:a16="http://schemas.microsoft.com/office/drawing/2014/main" id="{6CA65C7C-9F92-A9D1-94DC-840730409C23}"/>
              </a:ext>
            </a:extLst>
          </p:cNvPr>
          <p:cNvSpPr/>
          <p:nvPr/>
        </p:nvSpPr>
        <p:spPr>
          <a:xfrm>
            <a:off x="3334704" y="3754426"/>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13" name="Google Shape;4186;p123">
            <a:extLst>
              <a:ext uri="{FF2B5EF4-FFF2-40B4-BE49-F238E27FC236}">
                <a16:creationId xmlns:a16="http://schemas.microsoft.com/office/drawing/2014/main" id="{73DEC58F-9257-50A3-9F6C-4A328326FC41}"/>
              </a:ext>
            </a:extLst>
          </p:cNvPr>
          <p:cNvSpPr/>
          <p:nvPr/>
        </p:nvSpPr>
        <p:spPr>
          <a:xfrm>
            <a:off x="2435237" y="2742299"/>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0397D6"/>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0397D6"/>
                </a:solidFill>
                <a:latin typeface="Darker Grotesque" panose="020B0604020202020204" charset="0"/>
              </a:rPr>
              <a:t>Answer</a:t>
            </a:r>
            <a:endParaRPr sz="3200" dirty="0">
              <a:solidFill>
                <a:srgbClr val="0397D6"/>
              </a:solidFill>
              <a:latin typeface="Darker Grotesque" panose="020B0604020202020204" charset="0"/>
            </a:endParaRPr>
          </a:p>
        </p:txBody>
      </p:sp>
    </p:spTree>
    <p:extLst>
      <p:ext uri="{BB962C8B-B14F-4D97-AF65-F5344CB8AC3E}">
        <p14:creationId xmlns:p14="http://schemas.microsoft.com/office/powerpoint/2010/main" val="35091230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665">
          <a:extLst>
            <a:ext uri="{FF2B5EF4-FFF2-40B4-BE49-F238E27FC236}">
              <a16:creationId xmlns:a16="http://schemas.microsoft.com/office/drawing/2014/main" id="{F332F995-A6DF-49AF-E689-408F42D9E7F2}"/>
            </a:ext>
          </a:extLst>
        </p:cNvPr>
        <p:cNvGrpSpPr/>
        <p:nvPr/>
      </p:nvGrpSpPr>
      <p:grpSpPr>
        <a:xfrm>
          <a:off x="0" y="0"/>
          <a:ext cx="0" cy="0"/>
          <a:chOff x="0" y="0"/>
          <a:chExt cx="0" cy="0"/>
        </a:xfrm>
      </p:grpSpPr>
      <p:sp>
        <p:nvSpPr>
          <p:cNvPr id="3666" name="Google Shape;3666;p107">
            <a:extLst>
              <a:ext uri="{FF2B5EF4-FFF2-40B4-BE49-F238E27FC236}">
                <a16:creationId xmlns:a16="http://schemas.microsoft.com/office/drawing/2014/main" id="{3B137CA3-193A-2993-DE25-A24407273E9D}"/>
              </a:ext>
            </a:extLst>
          </p:cNvPr>
          <p:cNvSpPr txBox="1">
            <a:spLocks noGrp="1"/>
          </p:cNvSpPr>
          <p:nvPr>
            <p:ph type="title"/>
          </p:nvPr>
        </p:nvSpPr>
        <p:spPr>
          <a:xfrm flipH="1">
            <a:off x="701294" y="53542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9</a:t>
            </a:r>
            <a:endParaRPr dirty="0"/>
          </a:p>
        </p:txBody>
      </p:sp>
      <p:sp>
        <p:nvSpPr>
          <p:cNvPr id="3667" name="Google Shape;3667;p107">
            <a:extLst>
              <a:ext uri="{FF2B5EF4-FFF2-40B4-BE49-F238E27FC236}">
                <a16:creationId xmlns:a16="http://schemas.microsoft.com/office/drawing/2014/main" id="{3C6BE3CA-C198-14EE-3068-61D0DB436B44}"/>
              </a:ext>
            </a:extLst>
          </p:cNvPr>
          <p:cNvSpPr txBox="1">
            <a:spLocks noGrp="1"/>
          </p:cNvSpPr>
          <p:nvPr>
            <p:ph type="subTitle" idx="1"/>
          </p:nvPr>
        </p:nvSpPr>
        <p:spPr>
          <a:xfrm flipH="1">
            <a:off x="1554606" y="1770750"/>
            <a:ext cx="3274276"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small airways branching from the bronchi within the lungs are called the ____.</a:t>
            </a:r>
          </a:p>
          <a:p>
            <a:pPr marL="0" lvl="0" indent="0" algn="ctr" rtl="0">
              <a:spcBef>
                <a:spcPts val="0"/>
              </a:spcBef>
              <a:spcAft>
                <a:spcPts val="1600"/>
              </a:spcAft>
              <a:buNone/>
            </a:pPr>
            <a:r>
              <a:rPr lang="en" sz="2000" dirty="0"/>
              <a:t>Bronchioles</a:t>
            </a:r>
            <a:endParaRPr dirty="0"/>
          </a:p>
        </p:txBody>
      </p:sp>
      <p:pic>
        <p:nvPicPr>
          <p:cNvPr id="3" name="Graphic 2" descr="Lungs outline">
            <a:extLst>
              <a:ext uri="{FF2B5EF4-FFF2-40B4-BE49-F238E27FC236}">
                <a16:creationId xmlns:a16="http://schemas.microsoft.com/office/drawing/2014/main" id="{8E356E27-078B-4F6B-45FA-3192152FFBA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72649" y="2084977"/>
            <a:ext cx="1544595" cy="1544595"/>
          </a:xfrm>
          <a:prstGeom prst="rect">
            <a:avLst/>
          </a:prstGeom>
        </p:spPr>
      </p:pic>
      <p:sp>
        <p:nvSpPr>
          <p:cNvPr id="11" name="Google Shape;4186;p123">
            <a:hlinkClick r:id="rId5" action="ppaction://hlinksldjump"/>
            <a:extLst>
              <a:ext uri="{FF2B5EF4-FFF2-40B4-BE49-F238E27FC236}">
                <a16:creationId xmlns:a16="http://schemas.microsoft.com/office/drawing/2014/main" id="{58C37084-4ACA-3D45-9A8D-99826598BCC7}"/>
              </a:ext>
            </a:extLst>
          </p:cNvPr>
          <p:cNvSpPr/>
          <p:nvPr/>
        </p:nvSpPr>
        <p:spPr>
          <a:xfrm>
            <a:off x="1472128" y="375442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12" name="Google Shape;4186;p123">
            <a:hlinkClick r:id="rId6" action="ppaction://hlinksldjump"/>
            <a:extLst>
              <a:ext uri="{FF2B5EF4-FFF2-40B4-BE49-F238E27FC236}">
                <a16:creationId xmlns:a16="http://schemas.microsoft.com/office/drawing/2014/main" id="{95FAFDB8-4F99-097D-430A-0A7717E8257A}"/>
              </a:ext>
            </a:extLst>
          </p:cNvPr>
          <p:cNvSpPr/>
          <p:nvPr/>
        </p:nvSpPr>
        <p:spPr>
          <a:xfrm>
            <a:off x="3334704" y="3754426"/>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13" name="Google Shape;4186;p123">
            <a:extLst>
              <a:ext uri="{FF2B5EF4-FFF2-40B4-BE49-F238E27FC236}">
                <a16:creationId xmlns:a16="http://schemas.microsoft.com/office/drawing/2014/main" id="{260FF21B-3914-49C7-A6C8-B152763CD336}"/>
              </a:ext>
            </a:extLst>
          </p:cNvPr>
          <p:cNvSpPr/>
          <p:nvPr/>
        </p:nvSpPr>
        <p:spPr>
          <a:xfrm>
            <a:off x="2435237" y="2742299"/>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0397D6"/>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0397D6"/>
                </a:solidFill>
                <a:latin typeface="Darker Grotesque" panose="020B0604020202020204" charset="0"/>
              </a:rPr>
              <a:t>Answer</a:t>
            </a:r>
            <a:endParaRPr sz="3200" dirty="0">
              <a:solidFill>
                <a:srgbClr val="0397D6"/>
              </a:solidFill>
              <a:latin typeface="Darker Grotesque" panose="020B0604020202020204" charset="0"/>
            </a:endParaRPr>
          </a:p>
        </p:txBody>
      </p:sp>
    </p:spTree>
    <p:extLst>
      <p:ext uri="{BB962C8B-B14F-4D97-AF65-F5344CB8AC3E}">
        <p14:creationId xmlns:p14="http://schemas.microsoft.com/office/powerpoint/2010/main" val="276473038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665">
          <a:extLst>
            <a:ext uri="{FF2B5EF4-FFF2-40B4-BE49-F238E27FC236}">
              <a16:creationId xmlns:a16="http://schemas.microsoft.com/office/drawing/2014/main" id="{2E109195-5413-CEE7-7FC0-0455CEC5E77B}"/>
            </a:ext>
          </a:extLst>
        </p:cNvPr>
        <p:cNvGrpSpPr/>
        <p:nvPr/>
      </p:nvGrpSpPr>
      <p:grpSpPr>
        <a:xfrm>
          <a:off x="0" y="0"/>
          <a:ext cx="0" cy="0"/>
          <a:chOff x="0" y="0"/>
          <a:chExt cx="0" cy="0"/>
        </a:xfrm>
      </p:grpSpPr>
      <p:sp>
        <p:nvSpPr>
          <p:cNvPr id="3666" name="Google Shape;3666;p107">
            <a:extLst>
              <a:ext uri="{FF2B5EF4-FFF2-40B4-BE49-F238E27FC236}">
                <a16:creationId xmlns:a16="http://schemas.microsoft.com/office/drawing/2014/main" id="{9FD38024-3B4F-8B61-FCB8-4E2921831627}"/>
              </a:ext>
            </a:extLst>
          </p:cNvPr>
          <p:cNvSpPr txBox="1">
            <a:spLocks noGrp="1"/>
          </p:cNvSpPr>
          <p:nvPr>
            <p:ph type="title"/>
          </p:nvPr>
        </p:nvSpPr>
        <p:spPr>
          <a:xfrm flipH="1">
            <a:off x="701294" y="439274"/>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10</a:t>
            </a:r>
            <a:endParaRPr dirty="0"/>
          </a:p>
        </p:txBody>
      </p:sp>
      <p:sp>
        <p:nvSpPr>
          <p:cNvPr id="3667" name="Google Shape;3667;p107">
            <a:extLst>
              <a:ext uri="{FF2B5EF4-FFF2-40B4-BE49-F238E27FC236}">
                <a16:creationId xmlns:a16="http://schemas.microsoft.com/office/drawing/2014/main" id="{017AFA18-99A1-486A-95E1-8331BACD6461}"/>
              </a:ext>
            </a:extLst>
          </p:cNvPr>
          <p:cNvSpPr txBox="1">
            <a:spLocks noGrp="1"/>
          </p:cNvSpPr>
          <p:nvPr>
            <p:ph type="subTitle" idx="1"/>
          </p:nvPr>
        </p:nvSpPr>
        <p:spPr>
          <a:xfrm flipH="1">
            <a:off x="1213366" y="1475439"/>
            <a:ext cx="3956756"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____ serves as a lid, covering the opening of the trachea during swallowing to prevent food and liquids from entering the airway.</a:t>
            </a:r>
          </a:p>
          <a:p>
            <a:pPr marL="0" lvl="0" indent="0" algn="ctr" rtl="0">
              <a:spcBef>
                <a:spcPts val="0"/>
              </a:spcBef>
              <a:spcAft>
                <a:spcPts val="1600"/>
              </a:spcAft>
              <a:buNone/>
            </a:pPr>
            <a:r>
              <a:rPr lang="en" sz="2000" dirty="0"/>
              <a:t>Epiglottis</a:t>
            </a:r>
            <a:endParaRPr dirty="0"/>
          </a:p>
        </p:txBody>
      </p:sp>
      <p:pic>
        <p:nvPicPr>
          <p:cNvPr id="3" name="Graphic 2" descr="Lungs outline">
            <a:extLst>
              <a:ext uri="{FF2B5EF4-FFF2-40B4-BE49-F238E27FC236}">
                <a16:creationId xmlns:a16="http://schemas.microsoft.com/office/drawing/2014/main" id="{F582D84F-18CD-C57E-BD32-4507D7A9E9F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72649" y="2084977"/>
            <a:ext cx="1544595" cy="1544595"/>
          </a:xfrm>
          <a:prstGeom prst="rect">
            <a:avLst/>
          </a:prstGeom>
        </p:spPr>
      </p:pic>
      <p:sp>
        <p:nvSpPr>
          <p:cNvPr id="9" name="Google Shape;4186;p123">
            <a:hlinkClick r:id="rId5" action="ppaction://hlinksldjump"/>
            <a:extLst>
              <a:ext uri="{FF2B5EF4-FFF2-40B4-BE49-F238E27FC236}">
                <a16:creationId xmlns:a16="http://schemas.microsoft.com/office/drawing/2014/main" id="{D8902296-8A85-7070-A198-BBB05B804896}"/>
              </a:ext>
            </a:extLst>
          </p:cNvPr>
          <p:cNvSpPr/>
          <p:nvPr/>
        </p:nvSpPr>
        <p:spPr>
          <a:xfrm>
            <a:off x="1472128" y="375442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10" name="Google Shape;4186;p123">
            <a:hlinkClick r:id="rId6" action="ppaction://hlinksldjump"/>
            <a:extLst>
              <a:ext uri="{FF2B5EF4-FFF2-40B4-BE49-F238E27FC236}">
                <a16:creationId xmlns:a16="http://schemas.microsoft.com/office/drawing/2014/main" id="{88AE323B-1E73-67BD-D3F9-1C4634780867}"/>
              </a:ext>
            </a:extLst>
          </p:cNvPr>
          <p:cNvSpPr/>
          <p:nvPr/>
        </p:nvSpPr>
        <p:spPr>
          <a:xfrm>
            <a:off x="3334704" y="3754426"/>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11" name="Google Shape;4186;p123">
            <a:extLst>
              <a:ext uri="{FF2B5EF4-FFF2-40B4-BE49-F238E27FC236}">
                <a16:creationId xmlns:a16="http://schemas.microsoft.com/office/drawing/2014/main" id="{87B6C113-C917-6FD6-ED29-131BD84C0764}"/>
              </a:ext>
            </a:extLst>
          </p:cNvPr>
          <p:cNvSpPr/>
          <p:nvPr/>
        </p:nvSpPr>
        <p:spPr>
          <a:xfrm>
            <a:off x="2435237" y="2742299"/>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0397D6"/>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0397D6"/>
                </a:solidFill>
                <a:latin typeface="Darker Grotesque" panose="020B0604020202020204" charset="0"/>
              </a:rPr>
              <a:t>Answer</a:t>
            </a:r>
            <a:endParaRPr sz="3200" dirty="0">
              <a:solidFill>
                <a:srgbClr val="0397D6"/>
              </a:solidFill>
              <a:latin typeface="Darker Grotesque" panose="020B0604020202020204" charset="0"/>
            </a:endParaRPr>
          </a:p>
        </p:txBody>
      </p:sp>
    </p:spTree>
    <p:extLst>
      <p:ext uri="{BB962C8B-B14F-4D97-AF65-F5344CB8AC3E}">
        <p14:creationId xmlns:p14="http://schemas.microsoft.com/office/powerpoint/2010/main" val="42140951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1"/>
                                        </p:tgtEl>
                                      </p:cBhvr>
                                    </p:animEffect>
                                    <p:set>
                                      <p:cBhvr>
                                        <p:cTn id="7"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childTnLst>
        </p:cTn>
      </p:par>
    </p:tnLst>
    <p:bldLst>
      <p:bldP spid="1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665">
          <a:extLst>
            <a:ext uri="{FF2B5EF4-FFF2-40B4-BE49-F238E27FC236}">
              <a16:creationId xmlns:a16="http://schemas.microsoft.com/office/drawing/2014/main" id="{998F0ACF-2E9B-21A7-451D-F5C370C08C09}"/>
            </a:ext>
          </a:extLst>
        </p:cNvPr>
        <p:cNvGrpSpPr/>
        <p:nvPr/>
      </p:nvGrpSpPr>
      <p:grpSpPr>
        <a:xfrm>
          <a:off x="0" y="0"/>
          <a:ext cx="0" cy="0"/>
          <a:chOff x="0" y="0"/>
          <a:chExt cx="0" cy="0"/>
        </a:xfrm>
      </p:grpSpPr>
      <p:sp>
        <p:nvSpPr>
          <p:cNvPr id="3666" name="Google Shape;3666;p107">
            <a:extLst>
              <a:ext uri="{FF2B5EF4-FFF2-40B4-BE49-F238E27FC236}">
                <a16:creationId xmlns:a16="http://schemas.microsoft.com/office/drawing/2014/main" id="{DE6107AF-ADEE-EBB1-4230-88FBD40D090B}"/>
              </a:ext>
            </a:extLst>
          </p:cNvPr>
          <p:cNvSpPr txBox="1">
            <a:spLocks noGrp="1"/>
          </p:cNvSpPr>
          <p:nvPr>
            <p:ph type="title"/>
          </p:nvPr>
        </p:nvSpPr>
        <p:spPr>
          <a:xfrm flipH="1">
            <a:off x="864972" y="247981"/>
            <a:ext cx="4329735"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Correct!</a:t>
            </a:r>
            <a:endParaRPr dirty="0"/>
          </a:p>
        </p:txBody>
      </p:sp>
      <p:pic>
        <p:nvPicPr>
          <p:cNvPr id="3" name="Graphic 2" descr="Lungs outline">
            <a:extLst>
              <a:ext uri="{FF2B5EF4-FFF2-40B4-BE49-F238E27FC236}">
                <a16:creationId xmlns:a16="http://schemas.microsoft.com/office/drawing/2014/main" id="{EE0A9148-3373-EB90-EA94-8FC64BB2BD2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72649" y="2084977"/>
            <a:ext cx="1544595" cy="1544595"/>
          </a:xfrm>
          <a:prstGeom prst="rect">
            <a:avLst/>
          </a:prstGeom>
        </p:spPr>
      </p:pic>
      <p:sp>
        <p:nvSpPr>
          <p:cNvPr id="2" name="Google Shape;3666;p107">
            <a:extLst>
              <a:ext uri="{FF2B5EF4-FFF2-40B4-BE49-F238E27FC236}">
                <a16:creationId xmlns:a16="http://schemas.microsoft.com/office/drawing/2014/main" id="{B3A6EA81-E4FF-49B6-C6CE-33E8A0101075}"/>
              </a:ext>
            </a:extLst>
          </p:cNvPr>
          <p:cNvSpPr txBox="1">
            <a:spLocks/>
          </p:cNvSpPr>
          <p:nvPr/>
        </p:nvSpPr>
        <p:spPr>
          <a:xfrm flipH="1">
            <a:off x="864970" y="3911600"/>
            <a:ext cx="4329735" cy="515372"/>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4200"/>
              <a:buFont typeface="Libre Franklin ExtraBold"/>
              <a:buNone/>
              <a:defRPr sz="4200" b="0" i="0" u="none" strike="noStrike" cap="none">
                <a:solidFill>
                  <a:schemeClr val="accent3"/>
                </a:solidFill>
                <a:latin typeface="Libre Franklin ExtraBold"/>
                <a:ea typeface="Libre Franklin ExtraBold"/>
                <a:cs typeface="Libre Franklin ExtraBold"/>
                <a:sym typeface="Libre Franklin ExtraBold"/>
              </a:defRPr>
            </a:lvl1pPr>
            <a:lvl2pPr marR="0" lvl="1"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2pPr>
            <a:lvl3pPr marR="0" lvl="2"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3pPr>
            <a:lvl4pPr marR="0" lvl="3"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4pPr>
            <a:lvl5pPr marR="0" lvl="4"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5pPr>
            <a:lvl6pPr marR="0" lvl="5"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6pPr>
            <a:lvl7pPr marR="0" lvl="6"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7pPr>
            <a:lvl8pPr marR="0" lvl="7"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8pPr>
            <a:lvl9pPr marR="0" lvl="8"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9pPr>
          </a:lstStyle>
          <a:p>
            <a:r>
              <a:rPr lang="en-CA" sz="2400" dirty="0"/>
              <a:t>Take this, you’ve earned it!</a:t>
            </a:r>
          </a:p>
        </p:txBody>
      </p:sp>
      <p:sp>
        <p:nvSpPr>
          <p:cNvPr id="4" name="Google Shape;4145;p123">
            <a:extLst>
              <a:ext uri="{FF2B5EF4-FFF2-40B4-BE49-F238E27FC236}">
                <a16:creationId xmlns:a16="http://schemas.microsoft.com/office/drawing/2014/main" id="{2B1A4EB0-32B6-17E5-9D03-C6649EAD689B}"/>
              </a:ext>
            </a:extLst>
          </p:cNvPr>
          <p:cNvSpPr/>
          <p:nvPr/>
        </p:nvSpPr>
        <p:spPr>
          <a:xfrm>
            <a:off x="2444543" y="1843415"/>
            <a:ext cx="1170587" cy="1422551"/>
          </a:xfrm>
          <a:custGeom>
            <a:avLst/>
            <a:gdLst/>
            <a:ahLst/>
            <a:cxnLst/>
            <a:rect l="l" t="t" r="r" b="b"/>
            <a:pathLst>
              <a:path w="4183" h="5647" extrusionOk="0">
                <a:moveTo>
                  <a:pt x="2102" y="0"/>
                </a:moveTo>
                <a:lnTo>
                  <a:pt x="22" y="4925"/>
                </a:lnTo>
                <a:cubicBezTo>
                  <a:pt x="1" y="4946"/>
                  <a:pt x="1" y="4967"/>
                  <a:pt x="22" y="4988"/>
                </a:cubicBezTo>
                <a:cubicBezTo>
                  <a:pt x="22" y="5349"/>
                  <a:pt x="935" y="5646"/>
                  <a:pt x="2102" y="5646"/>
                </a:cubicBezTo>
                <a:cubicBezTo>
                  <a:pt x="3248" y="5646"/>
                  <a:pt x="4182" y="5349"/>
                  <a:pt x="4182" y="4988"/>
                </a:cubicBezTo>
                <a:cubicBezTo>
                  <a:pt x="4182" y="4946"/>
                  <a:pt x="4161" y="4882"/>
                  <a:pt x="4140" y="4861"/>
                </a:cubicBezTo>
                <a:lnTo>
                  <a:pt x="2102" y="0"/>
                </a:lnTo>
                <a:close/>
              </a:path>
            </a:pathLst>
          </a:custGeom>
          <a:solidFill>
            <a:srgbClr val="0397D6"/>
          </a:solidFill>
          <a:ln>
            <a:solidFill>
              <a:srgbClr val="0397D6"/>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4186;p123">
            <a:hlinkClick r:id="rId5" action="ppaction://hlinksldjump"/>
            <a:extLst>
              <a:ext uri="{FF2B5EF4-FFF2-40B4-BE49-F238E27FC236}">
                <a16:creationId xmlns:a16="http://schemas.microsoft.com/office/drawing/2014/main" id="{4FBD06E3-81D6-764A-A415-3F3097B848DB}"/>
              </a:ext>
            </a:extLst>
          </p:cNvPr>
          <p:cNvSpPr/>
          <p:nvPr/>
        </p:nvSpPr>
        <p:spPr>
          <a:xfrm>
            <a:off x="6828722" y="4311680"/>
            <a:ext cx="2078755" cy="630551"/>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solidFill>
              <a:srgbClr val="1B1F42"/>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400" b="1" dirty="0">
                <a:solidFill>
                  <a:srgbClr val="1B1F42"/>
                </a:solidFill>
                <a:latin typeface="Darker Grotesque" panose="020B0604020202020204" charset="0"/>
              </a:rPr>
              <a:t>Back to Board</a:t>
            </a:r>
            <a:endParaRPr sz="2400" b="1" dirty="0">
              <a:solidFill>
                <a:srgbClr val="1B1F42"/>
              </a:solidFill>
              <a:latin typeface="Darker Grotesque" panose="020B0604020202020204" charset="0"/>
            </a:endParaRPr>
          </a:p>
        </p:txBody>
      </p:sp>
    </p:spTree>
    <p:extLst>
      <p:ext uri="{BB962C8B-B14F-4D97-AF65-F5344CB8AC3E}">
        <p14:creationId xmlns:p14="http://schemas.microsoft.com/office/powerpoint/2010/main" val="9760552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665">
          <a:extLst>
            <a:ext uri="{FF2B5EF4-FFF2-40B4-BE49-F238E27FC236}">
              <a16:creationId xmlns:a16="http://schemas.microsoft.com/office/drawing/2014/main" id="{6AE03382-BF5F-E445-AAAF-80C612A45C09}"/>
            </a:ext>
          </a:extLst>
        </p:cNvPr>
        <p:cNvGrpSpPr/>
        <p:nvPr/>
      </p:nvGrpSpPr>
      <p:grpSpPr>
        <a:xfrm>
          <a:off x="0" y="0"/>
          <a:ext cx="0" cy="0"/>
          <a:chOff x="0" y="0"/>
          <a:chExt cx="0" cy="0"/>
        </a:xfrm>
      </p:grpSpPr>
      <p:sp>
        <p:nvSpPr>
          <p:cNvPr id="3666" name="Google Shape;3666;p107">
            <a:extLst>
              <a:ext uri="{FF2B5EF4-FFF2-40B4-BE49-F238E27FC236}">
                <a16:creationId xmlns:a16="http://schemas.microsoft.com/office/drawing/2014/main" id="{F97214EC-E595-2B52-E320-B8E48A9BEA85}"/>
              </a:ext>
            </a:extLst>
          </p:cNvPr>
          <p:cNvSpPr txBox="1">
            <a:spLocks noGrp="1"/>
          </p:cNvSpPr>
          <p:nvPr>
            <p:ph type="title"/>
          </p:nvPr>
        </p:nvSpPr>
        <p:spPr>
          <a:xfrm flipH="1">
            <a:off x="864972" y="247981"/>
            <a:ext cx="4329735"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Incorrect…</a:t>
            </a:r>
            <a:endParaRPr dirty="0"/>
          </a:p>
        </p:txBody>
      </p:sp>
      <p:pic>
        <p:nvPicPr>
          <p:cNvPr id="3" name="Graphic 2" descr="Lungs outline">
            <a:extLst>
              <a:ext uri="{FF2B5EF4-FFF2-40B4-BE49-F238E27FC236}">
                <a16:creationId xmlns:a16="http://schemas.microsoft.com/office/drawing/2014/main" id="{DB8BDDD3-9572-AC89-30FB-833FB699763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72649" y="2084977"/>
            <a:ext cx="1544595" cy="1544595"/>
          </a:xfrm>
          <a:prstGeom prst="rect">
            <a:avLst/>
          </a:prstGeom>
        </p:spPr>
      </p:pic>
      <p:sp>
        <p:nvSpPr>
          <p:cNvPr id="2" name="Google Shape;3666;p107">
            <a:extLst>
              <a:ext uri="{FF2B5EF4-FFF2-40B4-BE49-F238E27FC236}">
                <a16:creationId xmlns:a16="http://schemas.microsoft.com/office/drawing/2014/main" id="{D218EC71-7FC4-43D0-07E5-61F81BBDF319}"/>
              </a:ext>
            </a:extLst>
          </p:cNvPr>
          <p:cNvSpPr txBox="1">
            <a:spLocks/>
          </p:cNvSpPr>
          <p:nvPr/>
        </p:nvSpPr>
        <p:spPr>
          <a:xfrm flipH="1">
            <a:off x="864970" y="3911600"/>
            <a:ext cx="4329735" cy="515372"/>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4200"/>
              <a:buFont typeface="Libre Franklin ExtraBold"/>
              <a:buNone/>
              <a:defRPr sz="4200" b="0" i="0" u="none" strike="noStrike" cap="none">
                <a:solidFill>
                  <a:schemeClr val="accent3"/>
                </a:solidFill>
                <a:latin typeface="Libre Franklin ExtraBold"/>
                <a:ea typeface="Libre Franklin ExtraBold"/>
                <a:cs typeface="Libre Franklin ExtraBold"/>
                <a:sym typeface="Libre Franklin ExtraBold"/>
              </a:defRPr>
            </a:lvl1pPr>
            <a:lvl2pPr marR="0" lvl="1"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2pPr>
            <a:lvl3pPr marR="0" lvl="2"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3pPr>
            <a:lvl4pPr marR="0" lvl="3"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4pPr>
            <a:lvl5pPr marR="0" lvl="4"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5pPr>
            <a:lvl6pPr marR="0" lvl="5"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6pPr>
            <a:lvl7pPr marR="0" lvl="6"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7pPr>
            <a:lvl8pPr marR="0" lvl="7"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8pPr>
            <a:lvl9pPr marR="0" lvl="8"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9pPr>
          </a:lstStyle>
          <a:p>
            <a:r>
              <a:rPr lang="en-CA" sz="2400" dirty="0"/>
              <a:t>Better luck next round!</a:t>
            </a:r>
          </a:p>
        </p:txBody>
      </p:sp>
      <p:pic>
        <p:nvPicPr>
          <p:cNvPr id="5" name="Graphic 4" descr="Badge Cross outline">
            <a:extLst>
              <a:ext uri="{FF2B5EF4-FFF2-40B4-BE49-F238E27FC236}">
                <a16:creationId xmlns:a16="http://schemas.microsoft.com/office/drawing/2014/main" id="{3489E486-6828-0C6A-FCDC-F799F78D5BD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169234" y="1694087"/>
            <a:ext cx="1721206" cy="1721206"/>
          </a:xfrm>
          <a:prstGeom prst="rect">
            <a:avLst/>
          </a:prstGeom>
        </p:spPr>
      </p:pic>
      <p:sp>
        <p:nvSpPr>
          <p:cNvPr id="9" name="Google Shape;4186;p123">
            <a:hlinkClick r:id="rId7" action="ppaction://hlinksldjump"/>
            <a:extLst>
              <a:ext uri="{FF2B5EF4-FFF2-40B4-BE49-F238E27FC236}">
                <a16:creationId xmlns:a16="http://schemas.microsoft.com/office/drawing/2014/main" id="{BB91E950-383F-D44F-1F4E-F2D9885CAEC6}"/>
              </a:ext>
            </a:extLst>
          </p:cNvPr>
          <p:cNvSpPr/>
          <p:nvPr/>
        </p:nvSpPr>
        <p:spPr>
          <a:xfrm>
            <a:off x="6828722" y="4311680"/>
            <a:ext cx="2078755" cy="630551"/>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397D6"/>
          </a:solidFill>
          <a:ln>
            <a:solidFill>
              <a:srgbClr val="1B1F42"/>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400" b="1" dirty="0">
                <a:solidFill>
                  <a:srgbClr val="1B1F42"/>
                </a:solidFill>
                <a:latin typeface="Darker Grotesque" panose="020B0604020202020204" charset="0"/>
              </a:rPr>
              <a:t>Back to Board</a:t>
            </a:r>
            <a:endParaRPr sz="2400" b="1" dirty="0">
              <a:solidFill>
                <a:srgbClr val="1B1F42"/>
              </a:solidFill>
              <a:latin typeface="Darker Grotesque" panose="020B0604020202020204" charset="0"/>
            </a:endParaRPr>
          </a:p>
        </p:txBody>
      </p:sp>
    </p:spTree>
    <p:extLst>
      <p:ext uri="{BB962C8B-B14F-4D97-AF65-F5344CB8AC3E}">
        <p14:creationId xmlns:p14="http://schemas.microsoft.com/office/powerpoint/2010/main" val="2670987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960"/>
        <p:cNvGrpSpPr/>
        <p:nvPr/>
      </p:nvGrpSpPr>
      <p:grpSpPr>
        <a:xfrm>
          <a:off x="0" y="0"/>
          <a:ext cx="0" cy="0"/>
          <a:chOff x="0" y="0"/>
          <a:chExt cx="0" cy="0"/>
        </a:xfrm>
      </p:grpSpPr>
      <p:sp>
        <p:nvSpPr>
          <p:cNvPr id="2961" name="Google Shape;2961;p91">
            <a:hlinkClick r:id="rId3" action="ppaction://hlinksldjump"/>
          </p:cNvPr>
          <p:cNvSpPr txBox="1">
            <a:spLocks noGrp="1"/>
          </p:cNvSpPr>
          <p:nvPr>
            <p:ph type="title"/>
          </p:nvPr>
        </p:nvSpPr>
        <p:spPr>
          <a:xfrm>
            <a:off x="1581189" y="313461"/>
            <a:ext cx="5981622"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CHOOSE YOUR CATEGORY</a:t>
            </a:r>
            <a:endParaRPr dirty="0"/>
          </a:p>
        </p:txBody>
      </p:sp>
      <p:grpSp>
        <p:nvGrpSpPr>
          <p:cNvPr id="5" name="Google Shape;4185;p123">
            <a:extLst>
              <a:ext uri="{FF2B5EF4-FFF2-40B4-BE49-F238E27FC236}">
                <a16:creationId xmlns:a16="http://schemas.microsoft.com/office/drawing/2014/main" id="{432235D3-AB56-3846-75C2-0A40C3E2739D}"/>
              </a:ext>
            </a:extLst>
          </p:cNvPr>
          <p:cNvGrpSpPr/>
          <p:nvPr/>
        </p:nvGrpSpPr>
        <p:grpSpPr>
          <a:xfrm>
            <a:off x="1707845" y="1262925"/>
            <a:ext cx="2577761" cy="912654"/>
            <a:chOff x="1726243" y="3035338"/>
            <a:chExt cx="829788" cy="1258706"/>
          </a:xfrm>
        </p:grpSpPr>
        <p:sp>
          <p:nvSpPr>
            <p:cNvPr id="6" name="Google Shape;4186;p123">
              <a:hlinkClick r:id="rId4" action="ppaction://hlinksldjump"/>
              <a:extLst>
                <a:ext uri="{FF2B5EF4-FFF2-40B4-BE49-F238E27FC236}">
                  <a16:creationId xmlns:a16="http://schemas.microsoft.com/office/drawing/2014/main" id="{2E36FE11-9D9B-4221-8309-301189618B75}"/>
                </a:ext>
              </a:extLst>
            </p:cNvPr>
            <p:cNvSpPr/>
            <p:nvPr/>
          </p:nvSpPr>
          <p:spPr>
            <a:xfrm>
              <a:off x="1726243" y="3035338"/>
              <a:ext cx="829788" cy="1258706"/>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000" b="1" dirty="0">
                  <a:solidFill>
                    <a:schemeClr val="tx2"/>
                  </a:solidFill>
                  <a:latin typeface="Libre Franklin ExtraBold" pitchFamily="2" charset="0"/>
                </a:rPr>
                <a:t>Nervous</a:t>
              </a:r>
              <a:endParaRPr sz="2400" b="1" dirty="0">
                <a:solidFill>
                  <a:schemeClr val="tx2"/>
                </a:solidFill>
                <a:latin typeface="Libre Franklin ExtraBold" pitchFamily="2" charset="0"/>
              </a:endParaRPr>
            </a:p>
          </p:txBody>
        </p:sp>
        <p:sp>
          <p:nvSpPr>
            <p:cNvPr id="7" name="Google Shape;4187;p123">
              <a:extLst>
                <a:ext uri="{FF2B5EF4-FFF2-40B4-BE49-F238E27FC236}">
                  <a16:creationId xmlns:a16="http://schemas.microsoft.com/office/drawing/2014/main" id="{713EFF87-294A-799D-7159-9246A559A37B}"/>
                </a:ext>
              </a:extLst>
            </p:cNvPr>
            <p:cNvSpPr/>
            <p:nvPr/>
          </p:nvSpPr>
          <p:spPr>
            <a:xfrm>
              <a:off x="1967026" y="3399674"/>
              <a:ext cx="348200" cy="537601"/>
            </a:xfrm>
            <a:prstGeom prst="rect">
              <a:avLst/>
            </a:prstGeom>
          </p:spPr>
          <p:txBody>
            <a:bodyPr>
              <a:prstTxWarp prst="textPlain">
                <a:avLst/>
              </a:prstTxWarp>
            </a:bodyPr>
            <a:lstStyle/>
            <a:p>
              <a:pPr lvl="0" algn="ctr"/>
              <a:endParaRPr sz="2400" b="1" i="0" dirty="0">
                <a:ln w="19050" cap="flat" cmpd="sng">
                  <a:solidFill>
                    <a:schemeClr val="dk1"/>
                  </a:solidFill>
                  <a:prstDash val="solid"/>
                  <a:round/>
                  <a:headEnd type="none" w="sm" len="sm"/>
                  <a:tailEnd type="none" w="sm" len="sm"/>
                </a:ln>
                <a:solidFill>
                  <a:schemeClr val="tx2"/>
                </a:solidFill>
                <a:latin typeface="Libre Franklin ExtraBold" pitchFamily="2" charset="0"/>
              </a:endParaRPr>
            </a:p>
          </p:txBody>
        </p:sp>
      </p:grpSp>
      <p:sp>
        <p:nvSpPr>
          <p:cNvPr id="9" name="Google Shape;4186;p123">
            <a:hlinkClick r:id="rId5" action="ppaction://hlinksldjump"/>
            <a:extLst>
              <a:ext uri="{FF2B5EF4-FFF2-40B4-BE49-F238E27FC236}">
                <a16:creationId xmlns:a16="http://schemas.microsoft.com/office/drawing/2014/main" id="{A36ACD0B-AE2B-86A5-F705-84FFAF2C8C14}"/>
              </a:ext>
            </a:extLst>
          </p:cNvPr>
          <p:cNvSpPr/>
          <p:nvPr/>
        </p:nvSpPr>
        <p:spPr>
          <a:xfrm>
            <a:off x="4784022" y="1252480"/>
            <a:ext cx="2577761" cy="912654"/>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solidFill>
              <a:srgbClr val="D80C8C"/>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000" b="1" dirty="0">
                <a:solidFill>
                  <a:schemeClr val="tx2"/>
                </a:solidFill>
                <a:latin typeface="Libre Franklin ExtraBold" pitchFamily="2" charset="0"/>
              </a:rPr>
              <a:t>Musculoskeletal</a:t>
            </a:r>
            <a:endParaRPr sz="2400" b="1" dirty="0">
              <a:solidFill>
                <a:schemeClr val="tx2"/>
              </a:solidFill>
              <a:latin typeface="Libre Franklin ExtraBold" pitchFamily="2" charset="0"/>
            </a:endParaRPr>
          </a:p>
        </p:txBody>
      </p:sp>
      <p:sp>
        <p:nvSpPr>
          <p:cNvPr id="12" name="Google Shape;4186;p123">
            <a:hlinkClick r:id="rId6" action="ppaction://hlinksldjump"/>
            <a:extLst>
              <a:ext uri="{FF2B5EF4-FFF2-40B4-BE49-F238E27FC236}">
                <a16:creationId xmlns:a16="http://schemas.microsoft.com/office/drawing/2014/main" id="{BF2FB3A6-5220-EA28-D1B8-D07CFC12094E}"/>
              </a:ext>
            </a:extLst>
          </p:cNvPr>
          <p:cNvSpPr/>
          <p:nvPr/>
        </p:nvSpPr>
        <p:spPr>
          <a:xfrm>
            <a:off x="1704128" y="2442848"/>
            <a:ext cx="2577761" cy="912654"/>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solidFill>
              <a:srgbClr val="4CAE43"/>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000" b="1" dirty="0">
                <a:solidFill>
                  <a:schemeClr val="tx2"/>
                </a:solidFill>
                <a:latin typeface="Libre Franklin ExtraBold" pitchFamily="2" charset="0"/>
              </a:rPr>
              <a:t>Endocrine</a:t>
            </a:r>
            <a:endParaRPr sz="2400" b="1" dirty="0">
              <a:solidFill>
                <a:schemeClr val="tx2"/>
              </a:solidFill>
              <a:latin typeface="Libre Franklin ExtraBold" pitchFamily="2" charset="0"/>
            </a:endParaRPr>
          </a:p>
        </p:txBody>
      </p:sp>
      <p:sp>
        <p:nvSpPr>
          <p:cNvPr id="15" name="Google Shape;4186;p123">
            <a:hlinkClick r:id="rId7" action="ppaction://hlinksldjump"/>
            <a:extLst>
              <a:ext uri="{FF2B5EF4-FFF2-40B4-BE49-F238E27FC236}">
                <a16:creationId xmlns:a16="http://schemas.microsoft.com/office/drawing/2014/main" id="{C4CC049A-EC67-4E42-B08C-5D673273AD6C}"/>
              </a:ext>
            </a:extLst>
          </p:cNvPr>
          <p:cNvSpPr/>
          <p:nvPr/>
        </p:nvSpPr>
        <p:spPr>
          <a:xfrm>
            <a:off x="4787739" y="2432403"/>
            <a:ext cx="2577761" cy="912654"/>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solidFill>
              <a:srgbClr val="FFDE00"/>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000" b="1" dirty="0">
                <a:solidFill>
                  <a:schemeClr val="tx2"/>
                </a:solidFill>
                <a:latin typeface="Libre Franklin ExtraBold" pitchFamily="2" charset="0"/>
              </a:rPr>
              <a:t>Digestive</a:t>
            </a:r>
            <a:endParaRPr sz="2400" b="1" dirty="0">
              <a:solidFill>
                <a:schemeClr val="tx2"/>
              </a:solidFill>
              <a:latin typeface="Libre Franklin ExtraBold" pitchFamily="2" charset="0"/>
            </a:endParaRPr>
          </a:p>
        </p:txBody>
      </p:sp>
      <p:sp>
        <p:nvSpPr>
          <p:cNvPr id="18" name="Google Shape;4186;p123">
            <a:hlinkClick r:id="rId8" action="ppaction://hlinksldjump"/>
            <a:extLst>
              <a:ext uri="{FF2B5EF4-FFF2-40B4-BE49-F238E27FC236}">
                <a16:creationId xmlns:a16="http://schemas.microsoft.com/office/drawing/2014/main" id="{5567A7DB-7DB5-33E7-B4ED-01ABE228818B}"/>
              </a:ext>
            </a:extLst>
          </p:cNvPr>
          <p:cNvSpPr/>
          <p:nvPr/>
        </p:nvSpPr>
        <p:spPr>
          <a:xfrm>
            <a:off x="1700411" y="3622771"/>
            <a:ext cx="2577761" cy="912654"/>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solidFill>
              <a:srgbClr val="F89829"/>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000" b="1" dirty="0">
                <a:solidFill>
                  <a:schemeClr val="tx2"/>
                </a:solidFill>
                <a:latin typeface="Libre Franklin ExtraBold" pitchFamily="2" charset="0"/>
              </a:rPr>
              <a:t>Cardiovascular</a:t>
            </a:r>
            <a:endParaRPr sz="2000" b="1" dirty="0">
              <a:solidFill>
                <a:schemeClr val="tx2"/>
              </a:solidFill>
              <a:latin typeface="Libre Franklin ExtraBold" pitchFamily="2" charset="0"/>
            </a:endParaRPr>
          </a:p>
        </p:txBody>
      </p:sp>
      <p:sp>
        <p:nvSpPr>
          <p:cNvPr id="21" name="Google Shape;4186;p123">
            <a:hlinkClick r:id="rId9" action="ppaction://hlinksldjump"/>
            <a:extLst>
              <a:ext uri="{FF2B5EF4-FFF2-40B4-BE49-F238E27FC236}">
                <a16:creationId xmlns:a16="http://schemas.microsoft.com/office/drawing/2014/main" id="{4826E09D-097E-1AC4-FD25-FDC33CBC8D52}"/>
              </a:ext>
            </a:extLst>
          </p:cNvPr>
          <p:cNvSpPr/>
          <p:nvPr/>
        </p:nvSpPr>
        <p:spPr>
          <a:xfrm>
            <a:off x="4791456" y="3612326"/>
            <a:ext cx="2577761" cy="912654"/>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00B0F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000" b="1" dirty="0">
                <a:solidFill>
                  <a:schemeClr val="tx2"/>
                </a:solidFill>
                <a:latin typeface="Libre Franklin ExtraBold" pitchFamily="2" charset="0"/>
              </a:rPr>
              <a:t>Respiratory</a:t>
            </a:r>
            <a:endParaRPr sz="2400" b="1" dirty="0">
              <a:solidFill>
                <a:schemeClr val="tx2"/>
              </a:solidFill>
              <a:latin typeface="Libre Franklin ExtraBold" pitchFamily="2" charset="0"/>
            </a:endParaRPr>
          </a:p>
        </p:txBody>
      </p:sp>
      <p:sp>
        <p:nvSpPr>
          <p:cNvPr id="23" name="Google Shape;4186;p123">
            <a:hlinkClick r:id="rId10" action="ppaction://hlinksldjump"/>
            <a:extLst>
              <a:ext uri="{FF2B5EF4-FFF2-40B4-BE49-F238E27FC236}">
                <a16:creationId xmlns:a16="http://schemas.microsoft.com/office/drawing/2014/main" id="{55476DFC-909E-668A-A048-CD08C9E1B66D}"/>
              </a:ext>
            </a:extLst>
          </p:cNvPr>
          <p:cNvSpPr/>
          <p:nvPr/>
        </p:nvSpPr>
        <p:spPr>
          <a:xfrm>
            <a:off x="7793533" y="4290419"/>
            <a:ext cx="1279841" cy="761083"/>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bg1">
              <a:lumMod val="75000"/>
            </a:schemeClr>
          </a:solidFill>
          <a:ln>
            <a:solidFill>
              <a:schemeClr val="bg1">
                <a:lumMod val="75000"/>
              </a:schemeClr>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100" b="1" dirty="0">
                <a:solidFill>
                  <a:schemeClr val="tx1"/>
                </a:solidFill>
                <a:latin typeface="Libre Franklin ExtraBold" pitchFamily="2" charset="0"/>
              </a:rPr>
              <a:t>END GAME</a:t>
            </a:r>
            <a:endParaRPr sz="1100" b="1" dirty="0">
              <a:solidFill>
                <a:schemeClr val="tx1"/>
              </a:solidFill>
              <a:latin typeface="Libre Franklin ExtraBold" pitchFamily="2"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695">
          <a:extLst>
            <a:ext uri="{FF2B5EF4-FFF2-40B4-BE49-F238E27FC236}">
              <a16:creationId xmlns:a16="http://schemas.microsoft.com/office/drawing/2014/main" id="{C11697D4-218B-0C2E-9669-91CD00D9E211}"/>
            </a:ext>
          </a:extLst>
        </p:cNvPr>
        <p:cNvGrpSpPr/>
        <p:nvPr/>
      </p:nvGrpSpPr>
      <p:grpSpPr>
        <a:xfrm>
          <a:off x="0" y="0"/>
          <a:ext cx="0" cy="0"/>
          <a:chOff x="0" y="0"/>
          <a:chExt cx="0" cy="0"/>
        </a:xfrm>
      </p:grpSpPr>
      <p:sp>
        <p:nvSpPr>
          <p:cNvPr id="3696" name="Google Shape;3696;p109">
            <a:extLst>
              <a:ext uri="{FF2B5EF4-FFF2-40B4-BE49-F238E27FC236}">
                <a16:creationId xmlns:a16="http://schemas.microsoft.com/office/drawing/2014/main" id="{13CBBF64-7BB7-6C55-4C50-23465E34B248}"/>
              </a:ext>
            </a:extLst>
          </p:cNvPr>
          <p:cNvSpPr txBox="1">
            <a:spLocks noGrp="1"/>
          </p:cNvSpPr>
          <p:nvPr>
            <p:ph type="title"/>
          </p:nvPr>
        </p:nvSpPr>
        <p:spPr>
          <a:xfrm>
            <a:off x="3215092" y="238257"/>
            <a:ext cx="5160031"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Digestive System</a:t>
            </a:r>
            <a:endParaRPr dirty="0"/>
          </a:p>
        </p:txBody>
      </p:sp>
      <p:pic>
        <p:nvPicPr>
          <p:cNvPr id="3" name="Graphic 2" descr="Stomach outline">
            <a:extLst>
              <a:ext uri="{FF2B5EF4-FFF2-40B4-BE49-F238E27FC236}">
                <a16:creationId xmlns:a16="http://schemas.microsoft.com/office/drawing/2014/main" id="{1847BEFA-5858-D1DB-075E-A91CCF07BA7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3075" y="1883580"/>
            <a:ext cx="1717589" cy="1717589"/>
          </a:xfrm>
          <a:prstGeom prst="rect">
            <a:avLst/>
          </a:prstGeom>
        </p:spPr>
      </p:pic>
      <p:sp>
        <p:nvSpPr>
          <p:cNvPr id="26" name="Google Shape;4177;p123">
            <a:hlinkClick r:id="rId5" action="ppaction://hlinksldjump"/>
            <a:extLst>
              <a:ext uri="{FF2B5EF4-FFF2-40B4-BE49-F238E27FC236}">
                <a16:creationId xmlns:a16="http://schemas.microsoft.com/office/drawing/2014/main" id="{0F0D1852-F8CC-605E-4BB6-E528B955E2F5}"/>
              </a:ext>
            </a:extLst>
          </p:cNvPr>
          <p:cNvSpPr/>
          <p:nvPr/>
        </p:nvSpPr>
        <p:spPr>
          <a:xfrm>
            <a:off x="3654098" y="1481335"/>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1</a:t>
            </a:r>
            <a:endParaRPr sz="6000" dirty="0">
              <a:solidFill>
                <a:srgbClr val="1B1F42"/>
              </a:solidFill>
              <a:latin typeface="Darker Grotesque" panose="020B0604020202020204" charset="0"/>
            </a:endParaRPr>
          </a:p>
        </p:txBody>
      </p:sp>
      <p:sp>
        <p:nvSpPr>
          <p:cNvPr id="29" name="Google Shape;4177;p123">
            <a:hlinkClick r:id="rId6" action="ppaction://hlinksldjump"/>
            <a:extLst>
              <a:ext uri="{FF2B5EF4-FFF2-40B4-BE49-F238E27FC236}">
                <a16:creationId xmlns:a16="http://schemas.microsoft.com/office/drawing/2014/main" id="{AE5E200C-7981-55BF-2E35-E886E3BAF8EB}"/>
              </a:ext>
            </a:extLst>
          </p:cNvPr>
          <p:cNvSpPr/>
          <p:nvPr/>
        </p:nvSpPr>
        <p:spPr>
          <a:xfrm>
            <a:off x="4724603" y="1481338"/>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chemeClr val="accent6"/>
          </a:solidFill>
          <a:ln>
            <a:noFill/>
          </a:ln>
        </p:spPr>
        <p:txBody>
          <a:bodyPr spcFirstLastPara="1" wrap="square" lIns="91425" tIns="91425" rIns="91425" bIns="91425" anchor="ctr" anchorCtr="0">
            <a:noAutofit/>
          </a:bodyPr>
          <a:lstStyle/>
          <a:p>
            <a:pPr lvl="0" algn="ctr"/>
            <a:r>
              <a:rPr lang="en-US" sz="6000" dirty="0">
                <a:solidFill>
                  <a:srgbClr val="1B1F42"/>
                </a:solidFill>
                <a:latin typeface="Darker Grotesque" panose="020B0604020202020204" charset="0"/>
              </a:rPr>
              <a:t>2</a:t>
            </a:r>
          </a:p>
        </p:txBody>
      </p:sp>
      <p:sp>
        <p:nvSpPr>
          <p:cNvPr id="32" name="Google Shape;4177;p123">
            <a:hlinkClick r:id="rId7" action="ppaction://hlinksldjump"/>
            <a:extLst>
              <a:ext uri="{FF2B5EF4-FFF2-40B4-BE49-F238E27FC236}">
                <a16:creationId xmlns:a16="http://schemas.microsoft.com/office/drawing/2014/main" id="{A27D6D05-4046-835A-48F8-50336AF9C0A5}"/>
              </a:ext>
            </a:extLst>
          </p:cNvPr>
          <p:cNvSpPr/>
          <p:nvPr/>
        </p:nvSpPr>
        <p:spPr>
          <a:xfrm>
            <a:off x="5795108" y="1481337"/>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3</a:t>
            </a:r>
            <a:endParaRPr sz="6000" dirty="0">
              <a:solidFill>
                <a:srgbClr val="1B1F42"/>
              </a:solidFill>
              <a:latin typeface="Darker Grotesque" panose="020B0604020202020204" charset="0"/>
            </a:endParaRPr>
          </a:p>
        </p:txBody>
      </p:sp>
      <p:sp>
        <p:nvSpPr>
          <p:cNvPr id="35" name="Google Shape;4177;p123">
            <a:hlinkClick r:id="rId8" action="ppaction://hlinksldjump"/>
            <a:extLst>
              <a:ext uri="{FF2B5EF4-FFF2-40B4-BE49-F238E27FC236}">
                <a16:creationId xmlns:a16="http://schemas.microsoft.com/office/drawing/2014/main" id="{B3AF1138-DD9A-9B28-B5FB-89938FC49C58}"/>
              </a:ext>
            </a:extLst>
          </p:cNvPr>
          <p:cNvSpPr/>
          <p:nvPr/>
        </p:nvSpPr>
        <p:spPr>
          <a:xfrm>
            <a:off x="6865613" y="1481336"/>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4</a:t>
            </a:r>
            <a:endParaRPr sz="6000" dirty="0">
              <a:solidFill>
                <a:srgbClr val="1B1F42"/>
              </a:solidFill>
              <a:latin typeface="Darker Grotesque" panose="020B0604020202020204" charset="0"/>
            </a:endParaRPr>
          </a:p>
        </p:txBody>
      </p:sp>
      <p:sp>
        <p:nvSpPr>
          <p:cNvPr id="38" name="Google Shape;4177;p123">
            <a:hlinkClick r:id="rId9" action="ppaction://hlinksldjump"/>
            <a:extLst>
              <a:ext uri="{FF2B5EF4-FFF2-40B4-BE49-F238E27FC236}">
                <a16:creationId xmlns:a16="http://schemas.microsoft.com/office/drawing/2014/main" id="{DF077B1E-816C-8FB4-3AD9-5C9CE8721720}"/>
              </a:ext>
            </a:extLst>
          </p:cNvPr>
          <p:cNvSpPr/>
          <p:nvPr/>
        </p:nvSpPr>
        <p:spPr>
          <a:xfrm>
            <a:off x="7935967" y="1481335"/>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5</a:t>
            </a:r>
            <a:endParaRPr sz="6000" dirty="0">
              <a:solidFill>
                <a:srgbClr val="1B1F42"/>
              </a:solidFill>
              <a:latin typeface="Darker Grotesque" panose="020B0604020202020204" charset="0"/>
            </a:endParaRPr>
          </a:p>
        </p:txBody>
      </p:sp>
      <p:sp>
        <p:nvSpPr>
          <p:cNvPr id="41" name="Google Shape;4177;p123">
            <a:hlinkClick r:id="rId10" action="ppaction://hlinksldjump"/>
            <a:extLst>
              <a:ext uri="{FF2B5EF4-FFF2-40B4-BE49-F238E27FC236}">
                <a16:creationId xmlns:a16="http://schemas.microsoft.com/office/drawing/2014/main" id="{EBB452FF-6ABB-8FCB-297A-F7AD3FE236A5}"/>
              </a:ext>
            </a:extLst>
          </p:cNvPr>
          <p:cNvSpPr/>
          <p:nvPr/>
        </p:nvSpPr>
        <p:spPr>
          <a:xfrm>
            <a:off x="3654098" y="2871797"/>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6</a:t>
            </a:r>
            <a:endParaRPr sz="6000" dirty="0">
              <a:solidFill>
                <a:srgbClr val="1B1F42"/>
              </a:solidFill>
              <a:latin typeface="Darker Grotesque" panose="020B0604020202020204" charset="0"/>
            </a:endParaRPr>
          </a:p>
        </p:txBody>
      </p:sp>
      <p:sp>
        <p:nvSpPr>
          <p:cNvPr id="44" name="Google Shape;4177;p123">
            <a:hlinkClick r:id="rId11" action="ppaction://hlinksldjump"/>
            <a:extLst>
              <a:ext uri="{FF2B5EF4-FFF2-40B4-BE49-F238E27FC236}">
                <a16:creationId xmlns:a16="http://schemas.microsoft.com/office/drawing/2014/main" id="{766E87DF-9D13-46F1-DFA5-7B64588FC4C5}"/>
              </a:ext>
            </a:extLst>
          </p:cNvPr>
          <p:cNvSpPr/>
          <p:nvPr/>
        </p:nvSpPr>
        <p:spPr>
          <a:xfrm>
            <a:off x="4724603" y="2871796"/>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7</a:t>
            </a:r>
            <a:endParaRPr sz="6000" dirty="0">
              <a:solidFill>
                <a:srgbClr val="1B1F42"/>
              </a:solidFill>
              <a:latin typeface="Darker Grotesque" panose="020B0604020202020204" charset="0"/>
            </a:endParaRPr>
          </a:p>
        </p:txBody>
      </p:sp>
      <p:sp>
        <p:nvSpPr>
          <p:cNvPr id="47" name="Google Shape;4177;p123">
            <a:hlinkClick r:id="rId12" action="ppaction://hlinksldjump"/>
            <a:extLst>
              <a:ext uri="{FF2B5EF4-FFF2-40B4-BE49-F238E27FC236}">
                <a16:creationId xmlns:a16="http://schemas.microsoft.com/office/drawing/2014/main" id="{F8E68751-9E21-378B-1101-567C641C584D}"/>
              </a:ext>
            </a:extLst>
          </p:cNvPr>
          <p:cNvSpPr/>
          <p:nvPr/>
        </p:nvSpPr>
        <p:spPr>
          <a:xfrm>
            <a:off x="5795108" y="2871795"/>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8</a:t>
            </a:r>
            <a:endParaRPr sz="6000" dirty="0">
              <a:solidFill>
                <a:srgbClr val="1B1F42"/>
              </a:solidFill>
              <a:latin typeface="Darker Grotesque" panose="020B0604020202020204" charset="0"/>
            </a:endParaRPr>
          </a:p>
        </p:txBody>
      </p:sp>
      <p:sp>
        <p:nvSpPr>
          <p:cNvPr id="50" name="Google Shape;4177;p123">
            <a:hlinkClick r:id="rId13" action="ppaction://hlinksldjump"/>
            <a:extLst>
              <a:ext uri="{FF2B5EF4-FFF2-40B4-BE49-F238E27FC236}">
                <a16:creationId xmlns:a16="http://schemas.microsoft.com/office/drawing/2014/main" id="{E7304E7F-820F-259D-9E72-AA2B644632A1}"/>
              </a:ext>
            </a:extLst>
          </p:cNvPr>
          <p:cNvSpPr/>
          <p:nvPr/>
        </p:nvSpPr>
        <p:spPr>
          <a:xfrm>
            <a:off x="6865613" y="2871794"/>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9</a:t>
            </a:r>
            <a:endParaRPr sz="6000" dirty="0">
              <a:solidFill>
                <a:srgbClr val="1B1F42"/>
              </a:solidFill>
              <a:latin typeface="Darker Grotesque" panose="020B0604020202020204" charset="0"/>
            </a:endParaRPr>
          </a:p>
        </p:txBody>
      </p:sp>
      <p:sp>
        <p:nvSpPr>
          <p:cNvPr id="53" name="Google Shape;4177;p123">
            <a:hlinkClick r:id="rId14" action="ppaction://hlinksldjump"/>
            <a:extLst>
              <a:ext uri="{FF2B5EF4-FFF2-40B4-BE49-F238E27FC236}">
                <a16:creationId xmlns:a16="http://schemas.microsoft.com/office/drawing/2014/main" id="{AB09F81D-CF84-ADA0-4840-FADD00BA13F0}"/>
              </a:ext>
            </a:extLst>
          </p:cNvPr>
          <p:cNvSpPr/>
          <p:nvPr/>
        </p:nvSpPr>
        <p:spPr>
          <a:xfrm>
            <a:off x="7935967" y="2871793"/>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10</a:t>
            </a:r>
            <a:endParaRPr sz="6000" dirty="0">
              <a:solidFill>
                <a:srgbClr val="1B1F42"/>
              </a:solidFill>
              <a:latin typeface="Darker Grotesque" panose="020B0604020202020204" charset="0"/>
            </a:endParaRPr>
          </a:p>
        </p:txBody>
      </p:sp>
    </p:spTree>
    <p:extLst>
      <p:ext uri="{BB962C8B-B14F-4D97-AF65-F5344CB8AC3E}">
        <p14:creationId xmlns:p14="http://schemas.microsoft.com/office/powerpoint/2010/main" val="190190876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6"/>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6"/>
                                        </p:tgtEl>
                                      </p:cBhvr>
                                    </p:animEffect>
                                    <p:set>
                                      <p:cBhvr>
                                        <p:cTn id="7" dur="1" fill="hold">
                                          <p:stCondLst>
                                            <p:cond delay="499"/>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26"/>
                  </p:tgtEl>
                </p:cond>
              </p:nextCondLst>
            </p:seq>
            <p:seq concurrent="1" nextAc="seek">
              <p:cTn id="8" restart="whenNotActive" fill="hold" evtFilter="cancelBubble" nodeType="interactiveSeq">
                <p:stCondLst>
                  <p:cond evt="onClick" delay="0">
                    <p:tgtEl>
                      <p:spTgt spid="29"/>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29"/>
                                        </p:tgtEl>
                                      </p:cBhvr>
                                    </p:animEffect>
                                    <p:set>
                                      <p:cBhvr>
                                        <p:cTn id="13" dur="1" fill="hold">
                                          <p:stCondLst>
                                            <p:cond delay="499"/>
                                          </p:stCondLst>
                                        </p:cTn>
                                        <p:tgtEl>
                                          <p:spTgt spid="29"/>
                                        </p:tgtEl>
                                        <p:attrNameLst>
                                          <p:attrName>style.visibility</p:attrName>
                                        </p:attrNameLst>
                                      </p:cBhvr>
                                      <p:to>
                                        <p:strVal val="hidden"/>
                                      </p:to>
                                    </p:set>
                                  </p:childTnLst>
                                </p:cTn>
                              </p:par>
                            </p:childTnLst>
                          </p:cTn>
                        </p:par>
                      </p:childTnLst>
                    </p:cTn>
                  </p:par>
                </p:childTnLst>
              </p:cTn>
              <p:nextCondLst>
                <p:cond evt="onClick" delay="0">
                  <p:tgtEl>
                    <p:spTgt spid="29"/>
                  </p:tgtEl>
                </p:cond>
              </p:nextCondLst>
            </p:seq>
            <p:seq concurrent="1" nextAc="seek">
              <p:cTn id="14" restart="whenNotActive" fill="hold" evtFilter="cancelBubble" nodeType="interactiveSeq">
                <p:stCondLst>
                  <p:cond evt="onClick" delay="0">
                    <p:tgtEl>
                      <p:spTgt spid="32"/>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32"/>
                                        </p:tgtEl>
                                      </p:cBhvr>
                                    </p:animEffect>
                                    <p:set>
                                      <p:cBhvr>
                                        <p:cTn id="19" dur="1" fill="hold">
                                          <p:stCondLst>
                                            <p:cond delay="499"/>
                                          </p:stCondLst>
                                        </p:cTn>
                                        <p:tgtEl>
                                          <p:spTgt spid="32"/>
                                        </p:tgtEl>
                                        <p:attrNameLst>
                                          <p:attrName>style.visibility</p:attrName>
                                        </p:attrNameLst>
                                      </p:cBhvr>
                                      <p:to>
                                        <p:strVal val="hidden"/>
                                      </p:to>
                                    </p:set>
                                  </p:childTnLst>
                                </p:cTn>
                              </p:par>
                            </p:childTnLst>
                          </p:cTn>
                        </p:par>
                      </p:childTnLst>
                    </p:cTn>
                  </p:par>
                </p:childTnLst>
              </p:cTn>
              <p:nextCondLst>
                <p:cond evt="onClick" delay="0">
                  <p:tgtEl>
                    <p:spTgt spid="32"/>
                  </p:tgtEl>
                </p:cond>
              </p:nextCondLst>
            </p:seq>
            <p:seq concurrent="1" nextAc="seek">
              <p:cTn id="20" restart="whenNotActive" fill="hold" evtFilter="cancelBubble" nodeType="interactiveSeq">
                <p:stCondLst>
                  <p:cond evt="onClick" delay="0">
                    <p:tgtEl>
                      <p:spTgt spid="35"/>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35"/>
                                        </p:tgtEl>
                                      </p:cBhvr>
                                    </p:animEffect>
                                    <p:set>
                                      <p:cBhvr>
                                        <p:cTn id="25" dur="1" fill="hold">
                                          <p:stCondLst>
                                            <p:cond delay="499"/>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35"/>
                  </p:tgtEl>
                </p:cond>
              </p:nextCondLst>
            </p:seq>
            <p:seq concurrent="1" nextAc="seek">
              <p:cTn id="26" restart="whenNotActive" fill="hold" evtFilter="cancelBubble" nodeType="interactiveSeq">
                <p:stCondLst>
                  <p:cond evt="onClick" delay="0">
                    <p:tgtEl>
                      <p:spTgt spid="38"/>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38"/>
                                        </p:tgtEl>
                                      </p:cBhvr>
                                    </p:animEffect>
                                    <p:set>
                                      <p:cBhvr>
                                        <p:cTn id="31" dur="1" fill="hold">
                                          <p:stCondLst>
                                            <p:cond delay="499"/>
                                          </p:stCondLst>
                                        </p:cTn>
                                        <p:tgtEl>
                                          <p:spTgt spid="38"/>
                                        </p:tgtEl>
                                        <p:attrNameLst>
                                          <p:attrName>style.visibility</p:attrName>
                                        </p:attrNameLst>
                                      </p:cBhvr>
                                      <p:to>
                                        <p:strVal val="hidden"/>
                                      </p:to>
                                    </p:set>
                                  </p:childTnLst>
                                </p:cTn>
                              </p:par>
                            </p:childTnLst>
                          </p:cTn>
                        </p:par>
                      </p:childTnLst>
                    </p:cTn>
                  </p:par>
                </p:childTnLst>
              </p:cTn>
              <p:nextCondLst>
                <p:cond evt="onClick" delay="0">
                  <p:tgtEl>
                    <p:spTgt spid="38"/>
                  </p:tgtEl>
                </p:cond>
              </p:nextCondLst>
            </p:seq>
            <p:seq concurrent="1" nextAc="seek">
              <p:cTn id="32" restart="whenNotActive" fill="hold" evtFilter="cancelBubble" nodeType="interactiveSeq">
                <p:stCondLst>
                  <p:cond evt="onClick" delay="0">
                    <p:tgtEl>
                      <p:spTgt spid="41"/>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41"/>
                                        </p:tgtEl>
                                      </p:cBhvr>
                                    </p:animEffect>
                                    <p:set>
                                      <p:cBhvr>
                                        <p:cTn id="37" dur="1" fill="hold">
                                          <p:stCondLst>
                                            <p:cond delay="499"/>
                                          </p:stCondLst>
                                        </p:cTn>
                                        <p:tgtEl>
                                          <p:spTgt spid="41"/>
                                        </p:tgtEl>
                                        <p:attrNameLst>
                                          <p:attrName>style.visibility</p:attrName>
                                        </p:attrNameLst>
                                      </p:cBhvr>
                                      <p:to>
                                        <p:strVal val="hidden"/>
                                      </p:to>
                                    </p:set>
                                  </p:childTnLst>
                                </p:cTn>
                              </p:par>
                            </p:childTnLst>
                          </p:cTn>
                        </p:par>
                      </p:childTnLst>
                    </p:cTn>
                  </p:par>
                </p:childTnLst>
              </p:cTn>
              <p:nextCondLst>
                <p:cond evt="onClick" delay="0">
                  <p:tgtEl>
                    <p:spTgt spid="41"/>
                  </p:tgtEl>
                </p:cond>
              </p:nextCondLst>
            </p:seq>
            <p:seq concurrent="1" nextAc="seek">
              <p:cTn id="38" restart="whenNotActive" fill="hold" evtFilter="cancelBubble" nodeType="interactiveSeq">
                <p:stCondLst>
                  <p:cond evt="onClick" delay="0">
                    <p:tgtEl>
                      <p:spTgt spid="44"/>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44"/>
                                        </p:tgtEl>
                                      </p:cBhvr>
                                    </p:animEffect>
                                    <p:set>
                                      <p:cBhvr>
                                        <p:cTn id="43" dur="1" fill="hold">
                                          <p:stCondLst>
                                            <p:cond delay="499"/>
                                          </p:stCondLst>
                                        </p:cTn>
                                        <p:tgtEl>
                                          <p:spTgt spid="44"/>
                                        </p:tgtEl>
                                        <p:attrNameLst>
                                          <p:attrName>style.visibility</p:attrName>
                                        </p:attrNameLst>
                                      </p:cBhvr>
                                      <p:to>
                                        <p:strVal val="hidden"/>
                                      </p:to>
                                    </p:set>
                                  </p:childTnLst>
                                </p:cTn>
                              </p:par>
                            </p:childTnLst>
                          </p:cTn>
                        </p:par>
                      </p:childTnLst>
                    </p:cTn>
                  </p:par>
                </p:childTnLst>
              </p:cTn>
              <p:nextCondLst>
                <p:cond evt="onClick" delay="0">
                  <p:tgtEl>
                    <p:spTgt spid="44"/>
                  </p:tgtEl>
                </p:cond>
              </p:nextCondLst>
            </p:seq>
            <p:seq concurrent="1" nextAc="seek">
              <p:cTn id="44" restart="whenNotActive" fill="hold" evtFilter="cancelBubble" nodeType="interactiveSeq">
                <p:stCondLst>
                  <p:cond evt="onClick" delay="0">
                    <p:tgtEl>
                      <p:spTgt spid="47"/>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47"/>
                                        </p:tgtEl>
                                      </p:cBhvr>
                                    </p:animEffect>
                                    <p:set>
                                      <p:cBhvr>
                                        <p:cTn id="49" dur="1" fill="hold">
                                          <p:stCondLst>
                                            <p:cond delay="499"/>
                                          </p:stCondLst>
                                        </p:cTn>
                                        <p:tgtEl>
                                          <p:spTgt spid="47"/>
                                        </p:tgtEl>
                                        <p:attrNameLst>
                                          <p:attrName>style.visibility</p:attrName>
                                        </p:attrNameLst>
                                      </p:cBhvr>
                                      <p:to>
                                        <p:strVal val="hidden"/>
                                      </p:to>
                                    </p:set>
                                  </p:childTnLst>
                                </p:cTn>
                              </p:par>
                            </p:childTnLst>
                          </p:cTn>
                        </p:par>
                      </p:childTnLst>
                    </p:cTn>
                  </p:par>
                </p:childTnLst>
              </p:cTn>
              <p:nextCondLst>
                <p:cond evt="onClick" delay="0">
                  <p:tgtEl>
                    <p:spTgt spid="47"/>
                  </p:tgtEl>
                </p:cond>
              </p:nextCondLst>
            </p:seq>
            <p:seq concurrent="1" nextAc="seek">
              <p:cTn id="50" restart="whenNotActive" fill="hold" evtFilter="cancelBubble" nodeType="interactiveSeq">
                <p:stCondLst>
                  <p:cond evt="onClick" delay="0">
                    <p:tgtEl>
                      <p:spTgt spid="50"/>
                    </p:tgtEl>
                  </p:cond>
                </p:stCondLst>
                <p:endSync evt="end" delay="0">
                  <p:rtn val="all"/>
                </p:endSync>
                <p:childTnLst>
                  <p:par>
                    <p:cTn id="51" fill="hold">
                      <p:stCondLst>
                        <p:cond delay="0"/>
                      </p:stCondLst>
                      <p:childTnLst>
                        <p:par>
                          <p:cTn id="52" fill="hold">
                            <p:stCondLst>
                              <p:cond delay="0"/>
                            </p:stCondLst>
                            <p:childTnLst>
                              <p:par>
                                <p:cTn id="53" presetID="10" presetClass="exit" presetSubtype="0" fill="hold" grpId="0" nodeType="clickEffect">
                                  <p:stCondLst>
                                    <p:cond delay="0"/>
                                  </p:stCondLst>
                                  <p:childTnLst>
                                    <p:animEffect transition="out" filter="fade">
                                      <p:cBhvr>
                                        <p:cTn id="54" dur="500"/>
                                        <p:tgtEl>
                                          <p:spTgt spid="50"/>
                                        </p:tgtEl>
                                      </p:cBhvr>
                                    </p:animEffect>
                                    <p:set>
                                      <p:cBhvr>
                                        <p:cTn id="55" dur="1" fill="hold">
                                          <p:stCondLst>
                                            <p:cond delay="499"/>
                                          </p:stCondLst>
                                        </p:cTn>
                                        <p:tgtEl>
                                          <p:spTgt spid="50"/>
                                        </p:tgtEl>
                                        <p:attrNameLst>
                                          <p:attrName>style.visibility</p:attrName>
                                        </p:attrNameLst>
                                      </p:cBhvr>
                                      <p:to>
                                        <p:strVal val="hidden"/>
                                      </p:to>
                                    </p:set>
                                  </p:childTnLst>
                                </p:cTn>
                              </p:par>
                            </p:childTnLst>
                          </p:cTn>
                        </p:par>
                      </p:childTnLst>
                    </p:cTn>
                  </p:par>
                </p:childTnLst>
              </p:cTn>
              <p:nextCondLst>
                <p:cond evt="onClick" delay="0">
                  <p:tgtEl>
                    <p:spTgt spid="50"/>
                  </p:tgtEl>
                </p:cond>
              </p:nextCondLst>
            </p:seq>
            <p:seq concurrent="1" nextAc="seek">
              <p:cTn id="56" restart="whenNotActive" fill="hold" evtFilter="cancelBubble" nodeType="interactiveSeq">
                <p:stCondLst>
                  <p:cond evt="onClick" delay="0">
                    <p:tgtEl>
                      <p:spTgt spid="53"/>
                    </p:tgtEl>
                  </p:cond>
                </p:stCondLst>
                <p:endSync evt="end" delay="0">
                  <p:rtn val="all"/>
                </p:endSync>
                <p:childTnLst>
                  <p:par>
                    <p:cTn id="57" fill="hold">
                      <p:stCondLst>
                        <p:cond delay="0"/>
                      </p:stCondLst>
                      <p:childTnLst>
                        <p:par>
                          <p:cTn id="58" fill="hold">
                            <p:stCondLst>
                              <p:cond delay="0"/>
                            </p:stCondLst>
                            <p:childTnLst>
                              <p:par>
                                <p:cTn id="59" presetID="10" presetClass="exit" presetSubtype="0" fill="hold" grpId="0" nodeType="clickEffect">
                                  <p:stCondLst>
                                    <p:cond delay="0"/>
                                  </p:stCondLst>
                                  <p:childTnLst>
                                    <p:animEffect transition="out" filter="fade">
                                      <p:cBhvr>
                                        <p:cTn id="60" dur="500"/>
                                        <p:tgtEl>
                                          <p:spTgt spid="53"/>
                                        </p:tgtEl>
                                      </p:cBhvr>
                                    </p:animEffect>
                                    <p:set>
                                      <p:cBhvr>
                                        <p:cTn id="61" dur="1" fill="hold">
                                          <p:stCondLst>
                                            <p:cond delay="499"/>
                                          </p:stCondLst>
                                        </p:cTn>
                                        <p:tgtEl>
                                          <p:spTgt spid="53"/>
                                        </p:tgtEl>
                                        <p:attrNameLst>
                                          <p:attrName>style.visibility</p:attrName>
                                        </p:attrNameLst>
                                      </p:cBhvr>
                                      <p:to>
                                        <p:strVal val="hidden"/>
                                      </p:to>
                                    </p:set>
                                  </p:childTnLst>
                                </p:cTn>
                              </p:par>
                            </p:childTnLst>
                          </p:cTn>
                        </p:par>
                      </p:childTnLst>
                    </p:cTn>
                  </p:par>
                </p:childTnLst>
              </p:cTn>
              <p:nextCondLst>
                <p:cond evt="onClick" delay="0">
                  <p:tgtEl>
                    <p:spTgt spid="53"/>
                  </p:tgtEl>
                </p:cond>
              </p:nextCondLst>
            </p:seq>
          </p:childTnLst>
        </p:cTn>
      </p:par>
    </p:tnLst>
    <p:bldLst>
      <p:bldP spid="26" grpId="0" animBg="1"/>
      <p:bldP spid="29" grpId="0" animBg="1"/>
      <p:bldP spid="32" grpId="0" animBg="1"/>
      <p:bldP spid="35" grpId="0" animBg="1"/>
      <p:bldP spid="38" grpId="0" animBg="1"/>
      <p:bldP spid="41" grpId="0" animBg="1"/>
      <p:bldP spid="44" grpId="0" animBg="1"/>
      <p:bldP spid="47" grpId="0" animBg="1"/>
      <p:bldP spid="50" grpId="0" animBg="1"/>
      <p:bldP spid="5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695"/>
        <p:cNvGrpSpPr/>
        <p:nvPr/>
      </p:nvGrpSpPr>
      <p:grpSpPr>
        <a:xfrm>
          <a:off x="0" y="0"/>
          <a:ext cx="0" cy="0"/>
          <a:chOff x="0" y="0"/>
          <a:chExt cx="0" cy="0"/>
        </a:xfrm>
      </p:grpSpPr>
      <p:sp>
        <p:nvSpPr>
          <p:cNvPr id="3696" name="Google Shape;3696;p109"/>
          <p:cNvSpPr txBox="1">
            <a:spLocks noGrp="1"/>
          </p:cNvSpPr>
          <p:nvPr>
            <p:ph type="title"/>
          </p:nvPr>
        </p:nvSpPr>
        <p:spPr>
          <a:xfrm>
            <a:off x="3450024" y="678493"/>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1</a:t>
            </a:r>
            <a:endParaRPr dirty="0"/>
          </a:p>
        </p:txBody>
      </p:sp>
      <p:sp>
        <p:nvSpPr>
          <p:cNvPr id="3697" name="Google Shape;3697;p109"/>
          <p:cNvSpPr txBox="1">
            <a:spLocks noGrp="1"/>
          </p:cNvSpPr>
          <p:nvPr>
            <p:ph type="subTitle" idx="1"/>
          </p:nvPr>
        </p:nvSpPr>
        <p:spPr>
          <a:xfrm>
            <a:off x="4613204" y="1770750"/>
            <a:ext cx="270780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____ produces digestive enzymes and hormones, like insulin.</a:t>
            </a:r>
          </a:p>
          <a:p>
            <a:pPr marL="0" lvl="0" indent="0" algn="ctr" rtl="0">
              <a:spcBef>
                <a:spcPts val="0"/>
              </a:spcBef>
              <a:spcAft>
                <a:spcPts val="1600"/>
              </a:spcAft>
              <a:buNone/>
            </a:pPr>
            <a:r>
              <a:rPr lang="en" sz="2000" dirty="0"/>
              <a:t>Pancreas</a:t>
            </a:r>
            <a:endParaRPr dirty="0"/>
          </a:p>
        </p:txBody>
      </p:sp>
      <p:pic>
        <p:nvPicPr>
          <p:cNvPr id="3" name="Graphic 2" descr="Stomach outline">
            <a:extLst>
              <a:ext uri="{FF2B5EF4-FFF2-40B4-BE49-F238E27FC236}">
                <a16:creationId xmlns:a16="http://schemas.microsoft.com/office/drawing/2014/main" id="{C4D14D3A-BA99-15E1-EDBD-93266B9E133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3075" y="1883580"/>
            <a:ext cx="1717589" cy="1717589"/>
          </a:xfrm>
          <a:prstGeom prst="rect">
            <a:avLst/>
          </a:prstGeom>
        </p:spPr>
      </p:pic>
      <p:sp>
        <p:nvSpPr>
          <p:cNvPr id="5" name="Google Shape;4186;p123">
            <a:hlinkClick r:id="rId5" action="ppaction://hlinksldjump"/>
            <a:extLst>
              <a:ext uri="{FF2B5EF4-FFF2-40B4-BE49-F238E27FC236}">
                <a16:creationId xmlns:a16="http://schemas.microsoft.com/office/drawing/2014/main" id="{1FB64D03-BFED-FD49-8198-2833377B5728}"/>
              </a:ext>
            </a:extLst>
          </p:cNvPr>
          <p:cNvSpPr/>
          <p:nvPr/>
        </p:nvSpPr>
        <p:spPr>
          <a:xfrm>
            <a:off x="4215328" y="380646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8" name="Google Shape;4186;p123">
            <a:hlinkClick r:id="rId6" action="ppaction://hlinksldjump"/>
            <a:extLst>
              <a:ext uri="{FF2B5EF4-FFF2-40B4-BE49-F238E27FC236}">
                <a16:creationId xmlns:a16="http://schemas.microsoft.com/office/drawing/2014/main" id="{C18CF967-68BE-E128-DBE0-EF790452BF6A}"/>
              </a:ext>
            </a:extLst>
          </p:cNvPr>
          <p:cNvSpPr/>
          <p:nvPr/>
        </p:nvSpPr>
        <p:spPr>
          <a:xfrm>
            <a:off x="6077904" y="380646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10" name="Google Shape;4186;p123">
            <a:extLst>
              <a:ext uri="{FF2B5EF4-FFF2-40B4-BE49-F238E27FC236}">
                <a16:creationId xmlns:a16="http://schemas.microsoft.com/office/drawing/2014/main" id="{A45096CF-D5ED-1FD4-C3DF-9A617FEDE6DB}"/>
              </a:ext>
            </a:extLst>
          </p:cNvPr>
          <p:cNvSpPr/>
          <p:nvPr/>
        </p:nvSpPr>
        <p:spPr>
          <a:xfrm>
            <a:off x="5157591" y="2807253"/>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FFDE00"/>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FFDE00"/>
                </a:solidFill>
                <a:latin typeface="Darker Grotesque" panose="020B0604020202020204" charset="0"/>
              </a:rPr>
              <a:t>Answer</a:t>
            </a:r>
            <a:endParaRPr sz="3200" dirty="0">
              <a:solidFill>
                <a:srgbClr val="FFDE00"/>
              </a:solidFill>
              <a:latin typeface="Darker Grotesque" panose="020B0604020202020204" charset="0"/>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1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695">
          <a:extLst>
            <a:ext uri="{FF2B5EF4-FFF2-40B4-BE49-F238E27FC236}">
              <a16:creationId xmlns:a16="http://schemas.microsoft.com/office/drawing/2014/main" id="{A04D53F5-4F6E-C1D9-7B7F-CA9C0B15B60C}"/>
            </a:ext>
          </a:extLst>
        </p:cNvPr>
        <p:cNvGrpSpPr/>
        <p:nvPr/>
      </p:nvGrpSpPr>
      <p:grpSpPr>
        <a:xfrm>
          <a:off x="0" y="0"/>
          <a:ext cx="0" cy="0"/>
          <a:chOff x="0" y="0"/>
          <a:chExt cx="0" cy="0"/>
        </a:xfrm>
      </p:grpSpPr>
      <p:sp>
        <p:nvSpPr>
          <p:cNvPr id="3696" name="Google Shape;3696;p109">
            <a:extLst>
              <a:ext uri="{FF2B5EF4-FFF2-40B4-BE49-F238E27FC236}">
                <a16:creationId xmlns:a16="http://schemas.microsoft.com/office/drawing/2014/main" id="{A6C4754E-8A3D-94A9-E6D7-4A87EDB6529B}"/>
              </a:ext>
            </a:extLst>
          </p:cNvPr>
          <p:cNvSpPr txBox="1">
            <a:spLocks noGrp="1"/>
          </p:cNvSpPr>
          <p:nvPr>
            <p:ph type="title"/>
          </p:nvPr>
        </p:nvSpPr>
        <p:spPr>
          <a:xfrm>
            <a:off x="3450024" y="805630"/>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2</a:t>
            </a:r>
            <a:endParaRPr dirty="0"/>
          </a:p>
        </p:txBody>
      </p:sp>
      <p:sp>
        <p:nvSpPr>
          <p:cNvPr id="3697" name="Google Shape;3697;p109">
            <a:extLst>
              <a:ext uri="{FF2B5EF4-FFF2-40B4-BE49-F238E27FC236}">
                <a16:creationId xmlns:a16="http://schemas.microsoft.com/office/drawing/2014/main" id="{01C90049-8A33-211F-D36C-F6533652D42C}"/>
              </a:ext>
            </a:extLst>
          </p:cNvPr>
          <p:cNvSpPr txBox="1">
            <a:spLocks noGrp="1"/>
          </p:cNvSpPr>
          <p:nvPr>
            <p:ph type="subTitle" idx="1"/>
          </p:nvPr>
        </p:nvSpPr>
        <p:spPr>
          <a:xfrm>
            <a:off x="4572000" y="2006253"/>
            <a:ext cx="270780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____ produces bile, which aids in fat digestion.</a:t>
            </a:r>
          </a:p>
          <a:p>
            <a:pPr marL="0" lvl="0" indent="0" algn="ctr" rtl="0">
              <a:spcBef>
                <a:spcPts val="0"/>
              </a:spcBef>
              <a:spcAft>
                <a:spcPts val="1600"/>
              </a:spcAft>
              <a:buNone/>
            </a:pPr>
            <a:r>
              <a:rPr lang="en" sz="2000" dirty="0"/>
              <a:t>Liver </a:t>
            </a:r>
            <a:endParaRPr dirty="0"/>
          </a:p>
        </p:txBody>
      </p:sp>
      <p:pic>
        <p:nvPicPr>
          <p:cNvPr id="3" name="Graphic 2" descr="Stomach outline">
            <a:extLst>
              <a:ext uri="{FF2B5EF4-FFF2-40B4-BE49-F238E27FC236}">
                <a16:creationId xmlns:a16="http://schemas.microsoft.com/office/drawing/2014/main" id="{48BAEC67-2A9B-F8C3-D7FC-B3B1D617FA6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3075" y="1883580"/>
            <a:ext cx="1717589" cy="1717589"/>
          </a:xfrm>
          <a:prstGeom prst="rect">
            <a:avLst/>
          </a:prstGeom>
        </p:spPr>
      </p:pic>
      <p:sp>
        <p:nvSpPr>
          <p:cNvPr id="2" name="Google Shape;4186;p123">
            <a:hlinkClick r:id="rId5" action="ppaction://hlinksldjump"/>
            <a:extLst>
              <a:ext uri="{FF2B5EF4-FFF2-40B4-BE49-F238E27FC236}">
                <a16:creationId xmlns:a16="http://schemas.microsoft.com/office/drawing/2014/main" id="{8DD486F9-5F58-683A-598B-7B0EFDD3D99C}"/>
              </a:ext>
            </a:extLst>
          </p:cNvPr>
          <p:cNvSpPr/>
          <p:nvPr/>
        </p:nvSpPr>
        <p:spPr>
          <a:xfrm>
            <a:off x="4215328" y="380646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741A5772-FB97-E50D-2984-92C146A010B3}"/>
              </a:ext>
            </a:extLst>
          </p:cNvPr>
          <p:cNvSpPr/>
          <p:nvPr/>
        </p:nvSpPr>
        <p:spPr>
          <a:xfrm>
            <a:off x="6077904" y="380646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6F622F73-00A3-0B64-5869-8168676054CF}"/>
              </a:ext>
            </a:extLst>
          </p:cNvPr>
          <p:cNvSpPr/>
          <p:nvPr/>
        </p:nvSpPr>
        <p:spPr>
          <a:xfrm>
            <a:off x="5157591" y="2807253"/>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FFDE00"/>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FFDE00"/>
                </a:solidFill>
                <a:latin typeface="Darker Grotesque" panose="020B0604020202020204" charset="0"/>
              </a:rPr>
              <a:t>Answer</a:t>
            </a:r>
            <a:endParaRPr sz="3200" dirty="0">
              <a:solidFill>
                <a:srgbClr val="FFDE00"/>
              </a:solidFill>
              <a:latin typeface="Darker Grotesque" panose="020B0604020202020204" charset="0"/>
            </a:endParaRPr>
          </a:p>
        </p:txBody>
      </p:sp>
    </p:spTree>
    <p:extLst>
      <p:ext uri="{BB962C8B-B14F-4D97-AF65-F5344CB8AC3E}">
        <p14:creationId xmlns:p14="http://schemas.microsoft.com/office/powerpoint/2010/main" val="358415093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695">
          <a:extLst>
            <a:ext uri="{FF2B5EF4-FFF2-40B4-BE49-F238E27FC236}">
              <a16:creationId xmlns:a16="http://schemas.microsoft.com/office/drawing/2014/main" id="{57F44630-59F2-5796-5F3F-AA464542678A}"/>
            </a:ext>
          </a:extLst>
        </p:cNvPr>
        <p:cNvGrpSpPr/>
        <p:nvPr/>
      </p:nvGrpSpPr>
      <p:grpSpPr>
        <a:xfrm>
          <a:off x="0" y="0"/>
          <a:ext cx="0" cy="0"/>
          <a:chOff x="0" y="0"/>
          <a:chExt cx="0" cy="0"/>
        </a:xfrm>
      </p:grpSpPr>
      <p:sp>
        <p:nvSpPr>
          <p:cNvPr id="3696" name="Google Shape;3696;p109">
            <a:extLst>
              <a:ext uri="{FF2B5EF4-FFF2-40B4-BE49-F238E27FC236}">
                <a16:creationId xmlns:a16="http://schemas.microsoft.com/office/drawing/2014/main" id="{7A676DAB-4BC0-B18E-B5B8-AC8C463400D9}"/>
              </a:ext>
            </a:extLst>
          </p:cNvPr>
          <p:cNvSpPr txBox="1">
            <a:spLocks noGrp="1"/>
          </p:cNvSpPr>
          <p:nvPr>
            <p:ph type="title"/>
          </p:nvPr>
        </p:nvSpPr>
        <p:spPr>
          <a:xfrm>
            <a:off x="3450025" y="461331"/>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3</a:t>
            </a:r>
            <a:endParaRPr dirty="0"/>
          </a:p>
        </p:txBody>
      </p:sp>
      <p:sp>
        <p:nvSpPr>
          <p:cNvPr id="3697" name="Google Shape;3697;p109">
            <a:extLst>
              <a:ext uri="{FF2B5EF4-FFF2-40B4-BE49-F238E27FC236}">
                <a16:creationId xmlns:a16="http://schemas.microsoft.com/office/drawing/2014/main" id="{CA4635D9-86EA-0A71-1A36-3115DA24A93A}"/>
              </a:ext>
            </a:extLst>
          </p:cNvPr>
          <p:cNvSpPr txBox="1">
            <a:spLocks noGrp="1"/>
          </p:cNvSpPr>
          <p:nvPr>
            <p:ph type="subTitle" idx="1"/>
          </p:nvPr>
        </p:nvSpPr>
        <p:spPr>
          <a:xfrm>
            <a:off x="4586575" y="1770750"/>
            <a:ext cx="270780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____ is an accessory organ, which stores and concentrates bile.</a:t>
            </a:r>
          </a:p>
          <a:p>
            <a:pPr marL="0" lvl="0" indent="0" algn="ctr" rtl="0">
              <a:spcBef>
                <a:spcPts val="0"/>
              </a:spcBef>
              <a:spcAft>
                <a:spcPts val="1600"/>
              </a:spcAft>
              <a:buNone/>
            </a:pPr>
            <a:r>
              <a:rPr lang="en" sz="2000" dirty="0"/>
              <a:t>Gall bladder</a:t>
            </a:r>
            <a:endParaRPr dirty="0"/>
          </a:p>
        </p:txBody>
      </p:sp>
      <p:pic>
        <p:nvPicPr>
          <p:cNvPr id="3" name="Graphic 2" descr="Stomach outline">
            <a:extLst>
              <a:ext uri="{FF2B5EF4-FFF2-40B4-BE49-F238E27FC236}">
                <a16:creationId xmlns:a16="http://schemas.microsoft.com/office/drawing/2014/main" id="{EA577AD9-4A32-909A-136E-33C70DB9E98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3075" y="1883580"/>
            <a:ext cx="1717589" cy="1717589"/>
          </a:xfrm>
          <a:prstGeom prst="rect">
            <a:avLst/>
          </a:prstGeom>
        </p:spPr>
      </p:pic>
      <p:sp>
        <p:nvSpPr>
          <p:cNvPr id="2" name="Google Shape;4186;p123">
            <a:hlinkClick r:id="rId5" action="ppaction://hlinksldjump"/>
            <a:extLst>
              <a:ext uri="{FF2B5EF4-FFF2-40B4-BE49-F238E27FC236}">
                <a16:creationId xmlns:a16="http://schemas.microsoft.com/office/drawing/2014/main" id="{437B1627-5A06-9BE9-7DF0-F63A5DB2CCFA}"/>
              </a:ext>
            </a:extLst>
          </p:cNvPr>
          <p:cNvSpPr/>
          <p:nvPr/>
        </p:nvSpPr>
        <p:spPr>
          <a:xfrm>
            <a:off x="4215328" y="380646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E965648A-E003-476D-E78E-D2800B8F0A33}"/>
              </a:ext>
            </a:extLst>
          </p:cNvPr>
          <p:cNvSpPr/>
          <p:nvPr/>
        </p:nvSpPr>
        <p:spPr>
          <a:xfrm>
            <a:off x="6077904" y="380646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ED1BA07C-A694-335E-9C4F-118B547F1669}"/>
              </a:ext>
            </a:extLst>
          </p:cNvPr>
          <p:cNvSpPr/>
          <p:nvPr/>
        </p:nvSpPr>
        <p:spPr>
          <a:xfrm>
            <a:off x="5157591" y="2807253"/>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FFDE00"/>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FFDE00"/>
                </a:solidFill>
                <a:latin typeface="Darker Grotesque" panose="020B0604020202020204" charset="0"/>
              </a:rPr>
              <a:t>Answer</a:t>
            </a:r>
            <a:endParaRPr sz="3200" dirty="0">
              <a:solidFill>
                <a:srgbClr val="FFDE00"/>
              </a:solidFill>
              <a:latin typeface="Darker Grotesque" panose="020B0604020202020204" charset="0"/>
            </a:endParaRPr>
          </a:p>
        </p:txBody>
      </p:sp>
    </p:spTree>
    <p:extLst>
      <p:ext uri="{BB962C8B-B14F-4D97-AF65-F5344CB8AC3E}">
        <p14:creationId xmlns:p14="http://schemas.microsoft.com/office/powerpoint/2010/main" val="88812625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695">
          <a:extLst>
            <a:ext uri="{FF2B5EF4-FFF2-40B4-BE49-F238E27FC236}">
              <a16:creationId xmlns:a16="http://schemas.microsoft.com/office/drawing/2014/main" id="{457A5275-0885-1794-BA35-47ED88EA4CA7}"/>
            </a:ext>
          </a:extLst>
        </p:cNvPr>
        <p:cNvGrpSpPr/>
        <p:nvPr/>
      </p:nvGrpSpPr>
      <p:grpSpPr>
        <a:xfrm>
          <a:off x="0" y="0"/>
          <a:ext cx="0" cy="0"/>
          <a:chOff x="0" y="0"/>
          <a:chExt cx="0" cy="0"/>
        </a:xfrm>
      </p:grpSpPr>
      <p:sp>
        <p:nvSpPr>
          <p:cNvPr id="3696" name="Google Shape;3696;p109">
            <a:extLst>
              <a:ext uri="{FF2B5EF4-FFF2-40B4-BE49-F238E27FC236}">
                <a16:creationId xmlns:a16="http://schemas.microsoft.com/office/drawing/2014/main" id="{56179A4A-6C4D-C9F4-E93D-DBD2FC64F57E}"/>
              </a:ext>
            </a:extLst>
          </p:cNvPr>
          <p:cNvSpPr txBox="1">
            <a:spLocks noGrp="1"/>
          </p:cNvSpPr>
          <p:nvPr>
            <p:ph type="title"/>
          </p:nvPr>
        </p:nvSpPr>
        <p:spPr>
          <a:xfrm>
            <a:off x="3450025" y="52399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4</a:t>
            </a:r>
            <a:endParaRPr dirty="0"/>
          </a:p>
        </p:txBody>
      </p:sp>
      <p:sp>
        <p:nvSpPr>
          <p:cNvPr id="3697" name="Google Shape;3697;p109">
            <a:extLst>
              <a:ext uri="{FF2B5EF4-FFF2-40B4-BE49-F238E27FC236}">
                <a16:creationId xmlns:a16="http://schemas.microsoft.com/office/drawing/2014/main" id="{38C35E3F-EEE8-E5D6-632D-C27B882FB3AC}"/>
              </a:ext>
            </a:extLst>
          </p:cNvPr>
          <p:cNvSpPr txBox="1">
            <a:spLocks noGrp="1"/>
          </p:cNvSpPr>
          <p:nvPr>
            <p:ph type="subTitle" idx="1"/>
          </p:nvPr>
        </p:nvSpPr>
        <p:spPr>
          <a:xfrm>
            <a:off x="4159017" y="1770750"/>
            <a:ext cx="3544901"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____ is a muscular tube that pushes food to</a:t>
            </a:r>
            <a:r>
              <a:rPr lang="en-CA" sz="2000" dirty="0"/>
              <a:t> t</a:t>
            </a:r>
            <a:r>
              <a:rPr lang="en" sz="2000" dirty="0"/>
              <a:t>he stomach using a technique called peristalsis.</a:t>
            </a:r>
          </a:p>
          <a:p>
            <a:pPr marL="0" lvl="0" indent="0" algn="ctr" rtl="0">
              <a:spcBef>
                <a:spcPts val="0"/>
              </a:spcBef>
              <a:spcAft>
                <a:spcPts val="1600"/>
              </a:spcAft>
              <a:buNone/>
            </a:pPr>
            <a:r>
              <a:rPr lang="en" sz="2000" dirty="0"/>
              <a:t>Esophagus</a:t>
            </a:r>
            <a:endParaRPr dirty="0"/>
          </a:p>
        </p:txBody>
      </p:sp>
      <p:pic>
        <p:nvPicPr>
          <p:cNvPr id="3" name="Graphic 2" descr="Stomach outline">
            <a:extLst>
              <a:ext uri="{FF2B5EF4-FFF2-40B4-BE49-F238E27FC236}">
                <a16:creationId xmlns:a16="http://schemas.microsoft.com/office/drawing/2014/main" id="{A4966B30-EACF-A0FD-9343-8AA679F62CA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3075" y="1883580"/>
            <a:ext cx="1717589" cy="1717589"/>
          </a:xfrm>
          <a:prstGeom prst="rect">
            <a:avLst/>
          </a:prstGeom>
        </p:spPr>
      </p:pic>
      <p:sp>
        <p:nvSpPr>
          <p:cNvPr id="2" name="Google Shape;4186;p123">
            <a:hlinkClick r:id="rId5" action="ppaction://hlinksldjump"/>
            <a:extLst>
              <a:ext uri="{FF2B5EF4-FFF2-40B4-BE49-F238E27FC236}">
                <a16:creationId xmlns:a16="http://schemas.microsoft.com/office/drawing/2014/main" id="{555A8C05-8AE4-367D-A03C-A5838DD47FC1}"/>
              </a:ext>
            </a:extLst>
          </p:cNvPr>
          <p:cNvSpPr/>
          <p:nvPr/>
        </p:nvSpPr>
        <p:spPr>
          <a:xfrm>
            <a:off x="4215328" y="380646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9E277FF1-379A-A31C-2A10-39A8A6688DF2}"/>
              </a:ext>
            </a:extLst>
          </p:cNvPr>
          <p:cNvSpPr/>
          <p:nvPr/>
        </p:nvSpPr>
        <p:spPr>
          <a:xfrm>
            <a:off x="6077904" y="380646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8F1F35D0-0D7A-0E8C-DBB1-C21009F1D8C6}"/>
              </a:ext>
            </a:extLst>
          </p:cNvPr>
          <p:cNvSpPr/>
          <p:nvPr/>
        </p:nvSpPr>
        <p:spPr>
          <a:xfrm>
            <a:off x="5157591" y="2807253"/>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FFDE00"/>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FFDE00"/>
                </a:solidFill>
                <a:latin typeface="Darker Grotesque" panose="020B0604020202020204" charset="0"/>
              </a:rPr>
              <a:t>Answer</a:t>
            </a:r>
            <a:endParaRPr sz="3200" dirty="0">
              <a:solidFill>
                <a:srgbClr val="FFDE00"/>
              </a:solidFill>
              <a:latin typeface="Darker Grotesque" panose="020B0604020202020204" charset="0"/>
            </a:endParaRPr>
          </a:p>
        </p:txBody>
      </p:sp>
    </p:spTree>
    <p:extLst>
      <p:ext uri="{BB962C8B-B14F-4D97-AF65-F5344CB8AC3E}">
        <p14:creationId xmlns:p14="http://schemas.microsoft.com/office/powerpoint/2010/main" val="332912634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695">
          <a:extLst>
            <a:ext uri="{FF2B5EF4-FFF2-40B4-BE49-F238E27FC236}">
              <a16:creationId xmlns:a16="http://schemas.microsoft.com/office/drawing/2014/main" id="{1AE1A95B-1265-276F-18E6-AC71A95D47BF}"/>
            </a:ext>
          </a:extLst>
        </p:cNvPr>
        <p:cNvGrpSpPr/>
        <p:nvPr/>
      </p:nvGrpSpPr>
      <p:grpSpPr>
        <a:xfrm>
          <a:off x="0" y="0"/>
          <a:ext cx="0" cy="0"/>
          <a:chOff x="0" y="0"/>
          <a:chExt cx="0" cy="0"/>
        </a:xfrm>
      </p:grpSpPr>
      <p:sp>
        <p:nvSpPr>
          <p:cNvPr id="3696" name="Google Shape;3696;p109">
            <a:extLst>
              <a:ext uri="{FF2B5EF4-FFF2-40B4-BE49-F238E27FC236}">
                <a16:creationId xmlns:a16="http://schemas.microsoft.com/office/drawing/2014/main" id="{1A79C053-8748-E2BD-0286-3188BC766AA9}"/>
              </a:ext>
            </a:extLst>
          </p:cNvPr>
          <p:cNvSpPr txBox="1">
            <a:spLocks noGrp="1"/>
          </p:cNvSpPr>
          <p:nvPr>
            <p:ph type="title"/>
          </p:nvPr>
        </p:nvSpPr>
        <p:spPr>
          <a:xfrm>
            <a:off x="3450025" y="53524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5</a:t>
            </a:r>
            <a:endParaRPr dirty="0"/>
          </a:p>
        </p:txBody>
      </p:sp>
      <p:sp>
        <p:nvSpPr>
          <p:cNvPr id="3697" name="Google Shape;3697;p109">
            <a:extLst>
              <a:ext uri="{FF2B5EF4-FFF2-40B4-BE49-F238E27FC236}">
                <a16:creationId xmlns:a16="http://schemas.microsoft.com/office/drawing/2014/main" id="{DBCA8001-94E6-3297-B2BC-6B51FCC53281}"/>
              </a:ext>
            </a:extLst>
          </p:cNvPr>
          <p:cNvSpPr txBox="1">
            <a:spLocks noGrp="1"/>
          </p:cNvSpPr>
          <p:nvPr>
            <p:ph type="subTitle" idx="1"/>
          </p:nvPr>
        </p:nvSpPr>
        <p:spPr>
          <a:xfrm>
            <a:off x="4215328" y="1770750"/>
            <a:ext cx="3460145"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____ is the primary site of nutrient obsorption, further breaking down food with enzymes.</a:t>
            </a:r>
          </a:p>
          <a:p>
            <a:pPr marL="0" lvl="0" indent="0" algn="ctr" rtl="0">
              <a:spcBef>
                <a:spcPts val="0"/>
              </a:spcBef>
              <a:spcAft>
                <a:spcPts val="1600"/>
              </a:spcAft>
              <a:buNone/>
            </a:pPr>
            <a:r>
              <a:rPr lang="en" sz="2000" dirty="0"/>
              <a:t>Small intestine</a:t>
            </a:r>
            <a:endParaRPr dirty="0"/>
          </a:p>
        </p:txBody>
      </p:sp>
      <p:pic>
        <p:nvPicPr>
          <p:cNvPr id="3" name="Graphic 2" descr="Stomach outline">
            <a:extLst>
              <a:ext uri="{FF2B5EF4-FFF2-40B4-BE49-F238E27FC236}">
                <a16:creationId xmlns:a16="http://schemas.microsoft.com/office/drawing/2014/main" id="{741B1C27-5A5C-6A4B-4446-17FD0A7B5EB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3075" y="1883580"/>
            <a:ext cx="1717589" cy="1717589"/>
          </a:xfrm>
          <a:prstGeom prst="rect">
            <a:avLst/>
          </a:prstGeom>
        </p:spPr>
      </p:pic>
      <p:sp>
        <p:nvSpPr>
          <p:cNvPr id="2" name="Google Shape;4186;p123">
            <a:hlinkClick r:id="rId5" action="ppaction://hlinksldjump"/>
            <a:extLst>
              <a:ext uri="{FF2B5EF4-FFF2-40B4-BE49-F238E27FC236}">
                <a16:creationId xmlns:a16="http://schemas.microsoft.com/office/drawing/2014/main" id="{4E54B51D-78DB-3006-EF24-0F99F687899D}"/>
              </a:ext>
            </a:extLst>
          </p:cNvPr>
          <p:cNvSpPr/>
          <p:nvPr/>
        </p:nvSpPr>
        <p:spPr>
          <a:xfrm>
            <a:off x="4215328" y="380646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C8114369-F1EC-3623-3544-B03C0AABF052}"/>
              </a:ext>
            </a:extLst>
          </p:cNvPr>
          <p:cNvSpPr/>
          <p:nvPr/>
        </p:nvSpPr>
        <p:spPr>
          <a:xfrm>
            <a:off x="6077904" y="380646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501CF916-2366-E088-6749-F00EFDD52A4E}"/>
              </a:ext>
            </a:extLst>
          </p:cNvPr>
          <p:cNvSpPr/>
          <p:nvPr/>
        </p:nvSpPr>
        <p:spPr>
          <a:xfrm>
            <a:off x="5157591" y="2807253"/>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FFDE00"/>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FFDE00"/>
                </a:solidFill>
                <a:latin typeface="Darker Grotesque" panose="020B0604020202020204" charset="0"/>
              </a:rPr>
              <a:t>Answer</a:t>
            </a:r>
            <a:endParaRPr sz="3200" dirty="0">
              <a:solidFill>
                <a:srgbClr val="FFDE00"/>
              </a:solidFill>
              <a:latin typeface="Darker Grotesque" panose="020B0604020202020204" charset="0"/>
            </a:endParaRPr>
          </a:p>
        </p:txBody>
      </p:sp>
    </p:spTree>
    <p:extLst>
      <p:ext uri="{BB962C8B-B14F-4D97-AF65-F5344CB8AC3E}">
        <p14:creationId xmlns:p14="http://schemas.microsoft.com/office/powerpoint/2010/main" val="220043101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695">
          <a:extLst>
            <a:ext uri="{FF2B5EF4-FFF2-40B4-BE49-F238E27FC236}">
              <a16:creationId xmlns:a16="http://schemas.microsoft.com/office/drawing/2014/main" id="{8B3441A2-DCE7-9FF6-C9FD-BB38C3E43429}"/>
            </a:ext>
          </a:extLst>
        </p:cNvPr>
        <p:cNvGrpSpPr/>
        <p:nvPr/>
      </p:nvGrpSpPr>
      <p:grpSpPr>
        <a:xfrm>
          <a:off x="0" y="0"/>
          <a:ext cx="0" cy="0"/>
          <a:chOff x="0" y="0"/>
          <a:chExt cx="0" cy="0"/>
        </a:xfrm>
      </p:grpSpPr>
      <p:sp>
        <p:nvSpPr>
          <p:cNvPr id="3696" name="Google Shape;3696;p109">
            <a:extLst>
              <a:ext uri="{FF2B5EF4-FFF2-40B4-BE49-F238E27FC236}">
                <a16:creationId xmlns:a16="http://schemas.microsoft.com/office/drawing/2014/main" id="{FEED4F47-22A3-8A7D-D533-87C58B40BAD6}"/>
              </a:ext>
            </a:extLst>
          </p:cNvPr>
          <p:cNvSpPr txBox="1">
            <a:spLocks noGrp="1"/>
          </p:cNvSpPr>
          <p:nvPr>
            <p:ph type="title"/>
          </p:nvPr>
        </p:nvSpPr>
        <p:spPr>
          <a:xfrm>
            <a:off x="3450025" y="494502"/>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6</a:t>
            </a:r>
            <a:endParaRPr dirty="0"/>
          </a:p>
        </p:txBody>
      </p:sp>
      <p:sp>
        <p:nvSpPr>
          <p:cNvPr id="3697" name="Google Shape;3697;p109">
            <a:extLst>
              <a:ext uri="{FF2B5EF4-FFF2-40B4-BE49-F238E27FC236}">
                <a16:creationId xmlns:a16="http://schemas.microsoft.com/office/drawing/2014/main" id="{8699E42E-ED96-7A4D-97B4-ACF13B6453CE}"/>
              </a:ext>
            </a:extLst>
          </p:cNvPr>
          <p:cNvSpPr txBox="1">
            <a:spLocks noGrp="1"/>
          </p:cNvSpPr>
          <p:nvPr>
            <p:ph type="subTitle" idx="1"/>
          </p:nvPr>
        </p:nvSpPr>
        <p:spPr>
          <a:xfrm>
            <a:off x="4586575" y="1770750"/>
            <a:ext cx="270780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____ absorbs water and electrolytes, forming feces. </a:t>
            </a:r>
          </a:p>
          <a:p>
            <a:pPr marL="0" lvl="0" indent="0" algn="ctr" rtl="0">
              <a:spcBef>
                <a:spcPts val="0"/>
              </a:spcBef>
              <a:spcAft>
                <a:spcPts val="1600"/>
              </a:spcAft>
              <a:buNone/>
            </a:pPr>
            <a:r>
              <a:rPr lang="en" sz="2000" dirty="0"/>
              <a:t>Large intestine</a:t>
            </a:r>
            <a:endParaRPr dirty="0"/>
          </a:p>
        </p:txBody>
      </p:sp>
      <p:pic>
        <p:nvPicPr>
          <p:cNvPr id="3" name="Graphic 2" descr="Stomach outline">
            <a:extLst>
              <a:ext uri="{FF2B5EF4-FFF2-40B4-BE49-F238E27FC236}">
                <a16:creationId xmlns:a16="http://schemas.microsoft.com/office/drawing/2014/main" id="{A968E164-9D94-8642-D224-93C7141B3F3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3075" y="1883580"/>
            <a:ext cx="1717589" cy="1717589"/>
          </a:xfrm>
          <a:prstGeom prst="rect">
            <a:avLst/>
          </a:prstGeom>
        </p:spPr>
      </p:pic>
      <p:sp>
        <p:nvSpPr>
          <p:cNvPr id="2" name="Google Shape;4186;p123">
            <a:hlinkClick r:id="rId5" action="ppaction://hlinksldjump"/>
            <a:extLst>
              <a:ext uri="{FF2B5EF4-FFF2-40B4-BE49-F238E27FC236}">
                <a16:creationId xmlns:a16="http://schemas.microsoft.com/office/drawing/2014/main" id="{74241B46-A8FE-4396-174B-EEF5B6F4EAEF}"/>
              </a:ext>
            </a:extLst>
          </p:cNvPr>
          <p:cNvSpPr/>
          <p:nvPr/>
        </p:nvSpPr>
        <p:spPr>
          <a:xfrm>
            <a:off x="4215328" y="380646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06C71A73-F1D7-A9E5-4C84-27A9B8B3D0ED}"/>
              </a:ext>
            </a:extLst>
          </p:cNvPr>
          <p:cNvSpPr/>
          <p:nvPr/>
        </p:nvSpPr>
        <p:spPr>
          <a:xfrm>
            <a:off x="6077904" y="380646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B908809D-ABF1-7260-434A-765151BF9F7A}"/>
              </a:ext>
            </a:extLst>
          </p:cNvPr>
          <p:cNvSpPr/>
          <p:nvPr/>
        </p:nvSpPr>
        <p:spPr>
          <a:xfrm>
            <a:off x="5157591" y="2807253"/>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FFDE00"/>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FFDE00"/>
                </a:solidFill>
                <a:latin typeface="Darker Grotesque" panose="020B0604020202020204" charset="0"/>
              </a:rPr>
              <a:t>Answer</a:t>
            </a:r>
            <a:endParaRPr sz="3200" dirty="0">
              <a:solidFill>
                <a:srgbClr val="FFDE00"/>
              </a:solidFill>
              <a:latin typeface="Darker Grotesque" panose="020B0604020202020204" charset="0"/>
            </a:endParaRPr>
          </a:p>
        </p:txBody>
      </p:sp>
    </p:spTree>
    <p:extLst>
      <p:ext uri="{BB962C8B-B14F-4D97-AF65-F5344CB8AC3E}">
        <p14:creationId xmlns:p14="http://schemas.microsoft.com/office/powerpoint/2010/main" val="58295244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695">
          <a:extLst>
            <a:ext uri="{FF2B5EF4-FFF2-40B4-BE49-F238E27FC236}">
              <a16:creationId xmlns:a16="http://schemas.microsoft.com/office/drawing/2014/main" id="{F4CFD431-3FD8-68DF-6E41-F37B7D0E7A45}"/>
            </a:ext>
          </a:extLst>
        </p:cNvPr>
        <p:cNvGrpSpPr/>
        <p:nvPr/>
      </p:nvGrpSpPr>
      <p:grpSpPr>
        <a:xfrm>
          <a:off x="0" y="0"/>
          <a:ext cx="0" cy="0"/>
          <a:chOff x="0" y="0"/>
          <a:chExt cx="0" cy="0"/>
        </a:xfrm>
      </p:grpSpPr>
      <p:sp>
        <p:nvSpPr>
          <p:cNvPr id="3696" name="Google Shape;3696;p109">
            <a:extLst>
              <a:ext uri="{FF2B5EF4-FFF2-40B4-BE49-F238E27FC236}">
                <a16:creationId xmlns:a16="http://schemas.microsoft.com/office/drawing/2014/main" id="{1509EF86-4C8E-161C-73F2-41B1C0DCD22F}"/>
              </a:ext>
            </a:extLst>
          </p:cNvPr>
          <p:cNvSpPr txBox="1">
            <a:spLocks noGrp="1"/>
          </p:cNvSpPr>
          <p:nvPr>
            <p:ph type="title"/>
          </p:nvPr>
        </p:nvSpPr>
        <p:spPr>
          <a:xfrm>
            <a:off x="3450025" y="53542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7</a:t>
            </a:r>
            <a:endParaRPr dirty="0"/>
          </a:p>
        </p:txBody>
      </p:sp>
      <p:sp>
        <p:nvSpPr>
          <p:cNvPr id="3697" name="Google Shape;3697;p109">
            <a:extLst>
              <a:ext uri="{FF2B5EF4-FFF2-40B4-BE49-F238E27FC236}">
                <a16:creationId xmlns:a16="http://schemas.microsoft.com/office/drawing/2014/main" id="{283C233B-028D-F024-9C44-D222B1FAB8FD}"/>
              </a:ext>
            </a:extLst>
          </p:cNvPr>
          <p:cNvSpPr txBox="1">
            <a:spLocks noGrp="1"/>
          </p:cNvSpPr>
          <p:nvPr>
            <p:ph type="subTitle" idx="1"/>
          </p:nvPr>
        </p:nvSpPr>
        <p:spPr>
          <a:xfrm>
            <a:off x="4131154" y="1770750"/>
            <a:ext cx="3618641"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____ is a muscular organ that churns food and mixes it with digestive juices.</a:t>
            </a:r>
          </a:p>
          <a:p>
            <a:pPr marL="0" lvl="0" indent="0" algn="ctr" rtl="0">
              <a:spcBef>
                <a:spcPts val="0"/>
              </a:spcBef>
              <a:spcAft>
                <a:spcPts val="1600"/>
              </a:spcAft>
              <a:buNone/>
            </a:pPr>
            <a:r>
              <a:rPr lang="en" sz="2000" dirty="0"/>
              <a:t>Stomach</a:t>
            </a:r>
            <a:endParaRPr dirty="0"/>
          </a:p>
        </p:txBody>
      </p:sp>
      <p:pic>
        <p:nvPicPr>
          <p:cNvPr id="3" name="Graphic 2" descr="Stomach outline">
            <a:extLst>
              <a:ext uri="{FF2B5EF4-FFF2-40B4-BE49-F238E27FC236}">
                <a16:creationId xmlns:a16="http://schemas.microsoft.com/office/drawing/2014/main" id="{A6F866B0-600B-CBF2-6CD7-ED62C6AFAD9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3075" y="1883580"/>
            <a:ext cx="1717589" cy="1717589"/>
          </a:xfrm>
          <a:prstGeom prst="rect">
            <a:avLst/>
          </a:prstGeom>
        </p:spPr>
      </p:pic>
      <p:sp>
        <p:nvSpPr>
          <p:cNvPr id="2" name="Google Shape;4186;p123">
            <a:hlinkClick r:id="rId5" action="ppaction://hlinksldjump"/>
            <a:extLst>
              <a:ext uri="{FF2B5EF4-FFF2-40B4-BE49-F238E27FC236}">
                <a16:creationId xmlns:a16="http://schemas.microsoft.com/office/drawing/2014/main" id="{64490689-2923-FCC3-290C-947D005A5AD4}"/>
              </a:ext>
            </a:extLst>
          </p:cNvPr>
          <p:cNvSpPr/>
          <p:nvPr/>
        </p:nvSpPr>
        <p:spPr>
          <a:xfrm>
            <a:off x="4215328" y="380646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C9967314-5E50-53B5-655A-2FE6DAE5EB59}"/>
              </a:ext>
            </a:extLst>
          </p:cNvPr>
          <p:cNvSpPr/>
          <p:nvPr/>
        </p:nvSpPr>
        <p:spPr>
          <a:xfrm>
            <a:off x="6077904" y="380646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9C4744DA-79D0-372F-DC14-3CC3DD18B0C4}"/>
              </a:ext>
            </a:extLst>
          </p:cNvPr>
          <p:cNvSpPr/>
          <p:nvPr/>
        </p:nvSpPr>
        <p:spPr>
          <a:xfrm>
            <a:off x="5157591" y="2807253"/>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FFDE00"/>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FFDE00"/>
                </a:solidFill>
                <a:latin typeface="Darker Grotesque" panose="020B0604020202020204" charset="0"/>
              </a:rPr>
              <a:t>Answer</a:t>
            </a:r>
            <a:endParaRPr sz="3200" dirty="0">
              <a:solidFill>
                <a:srgbClr val="FFDE00"/>
              </a:solidFill>
              <a:latin typeface="Darker Grotesque" panose="020B0604020202020204" charset="0"/>
            </a:endParaRPr>
          </a:p>
        </p:txBody>
      </p:sp>
    </p:spTree>
    <p:extLst>
      <p:ext uri="{BB962C8B-B14F-4D97-AF65-F5344CB8AC3E}">
        <p14:creationId xmlns:p14="http://schemas.microsoft.com/office/powerpoint/2010/main" val="187524787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695">
          <a:extLst>
            <a:ext uri="{FF2B5EF4-FFF2-40B4-BE49-F238E27FC236}">
              <a16:creationId xmlns:a16="http://schemas.microsoft.com/office/drawing/2014/main" id="{DB03AF30-3815-80CF-1E9C-03BE23EE7BEA}"/>
            </a:ext>
          </a:extLst>
        </p:cNvPr>
        <p:cNvGrpSpPr/>
        <p:nvPr/>
      </p:nvGrpSpPr>
      <p:grpSpPr>
        <a:xfrm>
          <a:off x="0" y="0"/>
          <a:ext cx="0" cy="0"/>
          <a:chOff x="0" y="0"/>
          <a:chExt cx="0" cy="0"/>
        </a:xfrm>
      </p:grpSpPr>
      <p:sp>
        <p:nvSpPr>
          <p:cNvPr id="3696" name="Google Shape;3696;p109">
            <a:extLst>
              <a:ext uri="{FF2B5EF4-FFF2-40B4-BE49-F238E27FC236}">
                <a16:creationId xmlns:a16="http://schemas.microsoft.com/office/drawing/2014/main" id="{4C7E646F-C9E8-1DB2-999A-41A95367FDB0}"/>
              </a:ext>
            </a:extLst>
          </p:cNvPr>
          <p:cNvSpPr txBox="1">
            <a:spLocks noGrp="1"/>
          </p:cNvSpPr>
          <p:nvPr>
            <p:ph type="title"/>
          </p:nvPr>
        </p:nvSpPr>
        <p:spPr>
          <a:xfrm>
            <a:off x="3464629" y="1022563"/>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8</a:t>
            </a:r>
            <a:endParaRPr dirty="0"/>
          </a:p>
        </p:txBody>
      </p:sp>
      <p:sp>
        <p:nvSpPr>
          <p:cNvPr id="3697" name="Google Shape;3697;p109">
            <a:extLst>
              <a:ext uri="{FF2B5EF4-FFF2-40B4-BE49-F238E27FC236}">
                <a16:creationId xmlns:a16="http://schemas.microsoft.com/office/drawing/2014/main" id="{2A2CB0F1-7813-DACF-93A8-57AAF1CFF44B}"/>
              </a:ext>
            </a:extLst>
          </p:cNvPr>
          <p:cNvSpPr txBox="1">
            <a:spLocks noGrp="1"/>
          </p:cNvSpPr>
          <p:nvPr>
            <p:ph type="subTitle" idx="1"/>
          </p:nvPr>
        </p:nvSpPr>
        <p:spPr>
          <a:xfrm>
            <a:off x="4266487" y="2087273"/>
            <a:ext cx="3377184" cy="801000"/>
          </a:xfrm>
          <a:prstGeom prst="rect">
            <a:avLst/>
          </a:prstGeom>
        </p:spPr>
        <p:txBody>
          <a:bodyPr spcFirstLastPara="1" wrap="square" lIns="91425" tIns="91425" rIns="91425" bIns="91425" anchor="t" anchorCtr="0">
            <a:noAutofit/>
          </a:bodyPr>
          <a:lstStyle/>
          <a:p>
            <a:pPr marL="0" lvl="0" indent="0">
              <a:spcAft>
                <a:spcPts val="1600"/>
              </a:spcAft>
            </a:pPr>
            <a:r>
              <a:rPr lang="en" sz="2000" dirty="0"/>
              <a:t>____ is </a:t>
            </a:r>
            <a:r>
              <a:rPr lang="en-US" dirty="0"/>
              <a:t>watery fluid produced in the mouth that aids in digestion.</a:t>
            </a:r>
          </a:p>
          <a:p>
            <a:pPr marL="0" lvl="0" indent="0">
              <a:spcAft>
                <a:spcPts val="1600"/>
              </a:spcAft>
            </a:pPr>
            <a:r>
              <a:rPr lang="en-US" dirty="0"/>
              <a:t>Saliva </a:t>
            </a:r>
            <a:endParaRPr dirty="0"/>
          </a:p>
        </p:txBody>
      </p:sp>
      <p:pic>
        <p:nvPicPr>
          <p:cNvPr id="3" name="Graphic 2" descr="Stomach outline">
            <a:extLst>
              <a:ext uri="{FF2B5EF4-FFF2-40B4-BE49-F238E27FC236}">
                <a16:creationId xmlns:a16="http://schemas.microsoft.com/office/drawing/2014/main" id="{285A958B-6031-91BC-429E-AA698CF8AEC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3075" y="1883580"/>
            <a:ext cx="1717589" cy="1717589"/>
          </a:xfrm>
          <a:prstGeom prst="rect">
            <a:avLst/>
          </a:prstGeom>
        </p:spPr>
      </p:pic>
      <p:sp>
        <p:nvSpPr>
          <p:cNvPr id="2" name="Google Shape;4186;p123">
            <a:hlinkClick r:id="rId5" action="ppaction://hlinksldjump"/>
            <a:extLst>
              <a:ext uri="{FF2B5EF4-FFF2-40B4-BE49-F238E27FC236}">
                <a16:creationId xmlns:a16="http://schemas.microsoft.com/office/drawing/2014/main" id="{A1E25AEE-E0F4-934F-A60D-161B345C4EEA}"/>
              </a:ext>
            </a:extLst>
          </p:cNvPr>
          <p:cNvSpPr/>
          <p:nvPr/>
        </p:nvSpPr>
        <p:spPr>
          <a:xfrm>
            <a:off x="4215328" y="380646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0A58E7FC-2BE1-A84E-BAE6-CDD14EFE07A1}"/>
              </a:ext>
            </a:extLst>
          </p:cNvPr>
          <p:cNvSpPr/>
          <p:nvPr/>
        </p:nvSpPr>
        <p:spPr>
          <a:xfrm>
            <a:off x="6077904" y="380646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06F09C3B-1F42-A4E4-8F97-EF568D741D8C}"/>
              </a:ext>
            </a:extLst>
          </p:cNvPr>
          <p:cNvSpPr/>
          <p:nvPr/>
        </p:nvSpPr>
        <p:spPr>
          <a:xfrm>
            <a:off x="5157591" y="2807253"/>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FFDE00"/>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FFDE00"/>
                </a:solidFill>
                <a:latin typeface="Darker Grotesque" panose="020B0604020202020204" charset="0"/>
              </a:rPr>
              <a:t>Answer</a:t>
            </a:r>
            <a:endParaRPr sz="3200" dirty="0">
              <a:solidFill>
                <a:srgbClr val="FFDE00"/>
              </a:solidFill>
              <a:latin typeface="Darker Grotesque" panose="020B0604020202020204" charset="0"/>
            </a:endParaRPr>
          </a:p>
        </p:txBody>
      </p:sp>
    </p:spTree>
    <p:extLst>
      <p:ext uri="{BB962C8B-B14F-4D97-AF65-F5344CB8AC3E}">
        <p14:creationId xmlns:p14="http://schemas.microsoft.com/office/powerpoint/2010/main" val="333248996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695">
          <a:extLst>
            <a:ext uri="{FF2B5EF4-FFF2-40B4-BE49-F238E27FC236}">
              <a16:creationId xmlns:a16="http://schemas.microsoft.com/office/drawing/2014/main" id="{EAE92C1B-7958-3997-2C85-1790372E12E6}"/>
            </a:ext>
          </a:extLst>
        </p:cNvPr>
        <p:cNvGrpSpPr/>
        <p:nvPr/>
      </p:nvGrpSpPr>
      <p:grpSpPr>
        <a:xfrm>
          <a:off x="0" y="0"/>
          <a:ext cx="0" cy="0"/>
          <a:chOff x="0" y="0"/>
          <a:chExt cx="0" cy="0"/>
        </a:xfrm>
      </p:grpSpPr>
      <p:sp>
        <p:nvSpPr>
          <p:cNvPr id="3696" name="Google Shape;3696;p109">
            <a:extLst>
              <a:ext uri="{FF2B5EF4-FFF2-40B4-BE49-F238E27FC236}">
                <a16:creationId xmlns:a16="http://schemas.microsoft.com/office/drawing/2014/main" id="{1BC6EF75-76F3-AB21-9345-66E3AFAA78FA}"/>
              </a:ext>
            </a:extLst>
          </p:cNvPr>
          <p:cNvSpPr txBox="1">
            <a:spLocks noGrp="1"/>
          </p:cNvSpPr>
          <p:nvPr>
            <p:ph type="title"/>
          </p:nvPr>
        </p:nvSpPr>
        <p:spPr>
          <a:xfrm>
            <a:off x="3450025" y="53542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9</a:t>
            </a:r>
            <a:endParaRPr dirty="0"/>
          </a:p>
        </p:txBody>
      </p:sp>
      <p:sp>
        <p:nvSpPr>
          <p:cNvPr id="3697" name="Google Shape;3697;p109">
            <a:extLst>
              <a:ext uri="{FF2B5EF4-FFF2-40B4-BE49-F238E27FC236}">
                <a16:creationId xmlns:a16="http://schemas.microsoft.com/office/drawing/2014/main" id="{8F94C55A-8001-111E-1E69-1B4B2B25C917}"/>
              </a:ext>
            </a:extLst>
          </p:cNvPr>
          <p:cNvSpPr txBox="1">
            <a:spLocks noGrp="1"/>
          </p:cNvSpPr>
          <p:nvPr>
            <p:ph type="subTitle" idx="1"/>
          </p:nvPr>
        </p:nvSpPr>
        <p:spPr>
          <a:xfrm>
            <a:off x="4586575" y="1770750"/>
            <a:ext cx="270780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three components of the small intestine are: the ____, jejunum, and ileum.</a:t>
            </a:r>
          </a:p>
          <a:p>
            <a:pPr marL="0" lvl="0" indent="0" algn="ctr" rtl="0">
              <a:spcBef>
                <a:spcPts val="0"/>
              </a:spcBef>
              <a:spcAft>
                <a:spcPts val="1600"/>
              </a:spcAft>
              <a:buNone/>
            </a:pPr>
            <a:r>
              <a:rPr lang="en" sz="2000" dirty="0"/>
              <a:t>Duodenum</a:t>
            </a:r>
            <a:endParaRPr dirty="0"/>
          </a:p>
        </p:txBody>
      </p:sp>
      <p:pic>
        <p:nvPicPr>
          <p:cNvPr id="3" name="Graphic 2" descr="Stomach outline">
            <a:extLst>
              <a:ext uri="{FF2B5EF4-FFF2-40B4-BE49-F238E27FC236}">
                <a16:creationId xmlns:a16="http://schemas.microsoft.com/office/drawing/2014/main" id="{5559D721-3BCF-19A6-0038-258C0C70E17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3075" y="1883580"/>
            <a:ext cx="1717589" cy="1717589"/>
          </a:xfrm>
          <a:prstGeom prst="rect">
            <a:avLst/>
          </a:prstGeom>
        </p:spPr>
      </p:pic>
      <p:sp>
        <p:nvSpPr>
          <p:cNvPr id="2" name="Google Shape;4186;p123">
            <a:hlinkClick r:id="rId5" action="ppaction://hlinksldjump"/>
            <a:extLst>
              <a:ext uri="{FF2B5EF4-FFF2-40B4-BE49-F238E27FC236}">
                <a16:creationId xmlns:a16="http://schemas.microsoft.com/office/drawing/2014/main" id="{E53975B3-78B2-368D-744C-344E77737C62}"/>
              </a:ext>
            </a:extLst>
          </p:cNvPr>
          <p:cNvSpPr/>
          <p:nvPr/>
        </p:nvSpPr>
        <p:spPr>
          <a:xfrm>
            <a:off x="4215328" y="380646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4A7E599F-CFDD-C28A-9E79-ED1687E1B8A6}"/>
              </a:ext>
            </a:extLst>
          </p:cNvPr>
          <p:cNvSpPr/>
          <p:nvPr/>
        </p:nvSpPr>
        <p:spPr>
          <a:xfrm>
            <a:off x="6077904" y="380646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9702E52D-8EC0-5C72-7DB8-EE4F8B577945}"/>
              </a:ext>
            </a:extLst>
          </p:cNvPr>
          <p:cNvSpPr/>
          <p:nvPr/>
        </p:nvSpPr>
        <p:spPr>
          <a:xfrm>
            <a:off x="5157591" y="2807253"/>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FFDE00"/>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FFDE00"/>
                </a:solidFill>
                <a:latin typeface="Darker Grotesque" panose="020B0604020202020204" charset="0"/>
              </a:rPr>
              <a:t>Answer</a:t>
            </a:r>
            <a:endParaRPr sz="3200" dirty="0">
              <a:solidFill>
                <a:srgbClr val="FFDE00"/>
              </a:solidFill>
              <a:latin typeface="Darker Grotesque" panose="020B0604020202020204" charset="0"/>
            </a:endParaRPr>
          </a:p>
        </p:txBody>
      </p:sp>
    </p:spTree>
    <p:extLst>
      <p:ext uri="{BB962C8B-B14F-4D97-AF65-F5344CB8AC3E}">
        <p14:creationId xmlns:p14="http://schemas.microsoft.com/office/powerpoint/2010/main" val="247782754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532">
          <a:extLst>
            <a:ext uri="{FF2B5EF4-FFF2-40B4-BE49-F238E27FC236}">
              <a16:creationId xmlns:a16="http://schemas.microsoft.com/office/drawing/2014/main" id="{25EF1D02-05EA-C0ED-58BA-F40A0FBF0B90}"/>
            </a:ext>
          </a:extLst>
        </p:cNvPr>
        <p:cNvGrpSpPr/>
        <p:nvPr/>
      </p:nvGrpSpPr>
      <p:grpSpPr>
        <a:xfrm>
          <a:off x="0" y="0"/>
          <a:ext cx="0" cy="0"/>
          <a:chOff x="0" y="0"/>
          <a:chExt cx="0" cy="0"/>
        </a:xfrm>
      </p:grpSpPr>
      <p:sp>
        <p:nvSpPr>
          <p:cNvPr id="3533" name="Google Shape;3533;p104">
            <a:extLst>
              <a:ext uri="{FF2B5EF4-FFF2-40B4-BE49-F238E27FC236}">
                <a16:creationId xmlns:a16="http://schemas.microsoft.com/office/drawing/2014/main" id="{6C589F3B-99FA-86E8-24DD-5F45EE397730}"/>
              </a:ext>
            </a:extLst>
          </p:cNvPr>
          <p:cNvSpPr txBox="1">
            <a:spLocks noGrp="1"/>
          </p:cNvSpPr>
          <p:nvPr>
            <p:ph type="title"/>
          </p:nvPr>
        </p:nvSpPr>
        <p:spPr>
          <a:xfrm>
            <a:off x="3795798" y="268316"/>
            <a:ext cx="4632641"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Nervous System</a:t>
            </a:r>
            <a:endParaRPr dirty="0"/>
          </a:p>
        </p:txBody>
      </p:sp>
      <p:pic>
        <p:nvPicPr>
          <p:cNvPr id="3" name="Graphic 2" descr="Brain outline">
            <a:extLst>
              <a:ext uri="{FF2B5EF4-FFF2-40B4-BE49-F238E27FC236}">
                <a16:creationId xmlns:a16="http://schemas.microsoft.com/office/drawing/2014/main" id="{E0BB9D7D-DA92-E34A-66FC-F96D8A9C47D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1930" y="1996672"/>
            <a:ext cx="1721206" cy="1721206"/>
          </a:xfrm>
          <a:prstGeom prst="rect">
            <a:avLst/>
          </a:prstGeom>
        </p:spPr>
      </p:pic>
      <p:sp>
        <p:nvSpPr>
          <p:cNvPr id="17" name="Google Shape;4186;p123">
            <a:hlinkClick r:id="rId5" action="ppaction://hlinksldjump"/>
            <a:extLst>
              <a:ext uri="{FF2B5EF4-FFF2-40B4-BE49-F238E27FC236}">
                <a16:creationId xmlns:a16="http://schemas.microsoft.com/office/drawing/2014/main" id="{1175BD17-D2B0-2411-92AB-2D0F8AC05888}"/>
              </a:ext>
            </a:extLst>
          </p:cNvPr>
          <p:cNvSpPr/>
          <p:nvPr/>
        </p:nvSpPr>
        <p:spPr>
          <a:xfrm>
            <a:off x="3567222" y="1495496"/>
            <a:ext cx="829788" cy="1258706"/>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1</a:t>
            </a:r>
            <a:endParaRPr sz="6000" dirty="0">
              <a:solidFill>
                <a:srgbClr val="1B1F42"/>
              </a:solidFill>
              <a:latin typeface="Darker Grotesque" panose="020B0604020202020204" charset="0"/>
            </a:endParaRPr>
          </a:p>
        </p:txBody>
      </p:sp>
      <p:sp>
        <p:nvSpPr>
          <p:cNvPr id="6" name="Google Shape;4186;p123">
            <a:hlinkClick r:id="rId6" action="ppaction://hlinksldjump"/>
            <a:extLst>
              <a:ext uri="{FF2B5EF4-FFF2-40B4-BE49-F238E27FC236}">
                <a16:creationId xmlns:a16="http://schemas.microsoft.com/office/drawing/2014/main" id="{8A8C923D-1E37-044B-64AD-32E1FBE95BDF}"/>
              </a:ext>
            </a:extLst>
          </p:cNvPr>
          <p:cNvSpPr/>
          <p:nvPr/>
        </p:nvSpPr>
        <p:spPr>
          <a:xfrm>
            <a:off x="4626654" y="1495496"/>
            <a:ext cx="829788" cy="1258706"/>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2</a:t>
            </a:r>
            <a:endParaRPr sz="6000" dirty="0">
              <a:solidFill>
                <a:srgbClr val="1B1F42"/>
              </a:solidFill>
              <a:latin typeface="Darker Grotesque" panose="020B0604020202020204" charset="0"/>
            </a:endParaRPr>
          </a:p>
        </p:txBody>
      </p:sp>
      <p:sp>
        <p:nvSpPr>
          <p:cNvPr id="9" name="Google Shape;4186;p123">
            <a:hlinkClick r:id="rId7" action="ppaction://hlinksldjump"/>
            <a:extLst>
              <a:ext uri="{FF2B5EF4-FFF2-40B4-BE49-F238E27FC236}">
                <a16:creationId xmlns:a16="http://schemas.microsoft.com/office/drawing/2014/main" id="{241CAF88-BBEF-FDBC-B20B-4B09AAAB9570}"/>
              </a:ext>
            </a:extLst>
          </p:cNvPr>
          <p:cNvSpPr/>
          <p:nvPr/>
        </p:nvSpPr>
        <p:spPr>
          <a:xfrm>
            <a:off x="5697225" y="1495496"/>
            <a:ext cx="829788" cy="1258706"/>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3</a:t>
            </a:r>
            <a:endParaRPr sz="6000" dirty="0">
              <a:solidFill>
                <a:srgbClr val="1B1F42"/>
              </a:solidFill>
              <a:latin typeface="Darker Grotesque" panose="020B0604020202020204" charset="0"/>
            </a:endParaRPr>
          </a:p>
        </p:txBody>
      </p:sp>
      <p:sp>
        <p:nvSpPr>
          <p:cNvPr id="27" name="Google Shape;4186;p123">
            <a:hlinkClick r:id="rId8" action="ppaction://hlinksldjump"/>
            <a:extLst>
              <a:ext uri="{FF2B5EF4-FFF2-40B4-BE49-F238E27FC236}">
                <a16:creationId xmlns:a16="http://schemas.microsoft.com/office/drawing/2014/main" id="{B75E2A19-460B-7E9D-915A-A2AD9C5B4123}"/>
              </a:ext>
            </a:extLst>
          </p:cNvPr>
          <p:cNvSpPr/>
          <p:nvPr/>
        </p:nvSpPr>
        <p:spPr>
          <a:xfrm>
            <a:off x="6714567" y="1495496"/>
            <a:ext cx="829788" cy="1258706"/>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4</a:t>
            </a:r>
            <a:endParaRPr sz="6000" dirty="0">
              <a:solidFill>
                <a:srgbClr val="1B1F42"/>
              </a:solidFill>
              <a:latin typeface="Darker Grotesque" panose="020B0604020202020204" charset="0"/>
            </a:endParaRPr>
          </a:p>
        </p:txBody>
      </p:sp>
      <p:sp>
        <p:nvSpPr>
          <p:cNvPr id="30" name="Google Shape;4186;p123">
            <a:hlinkClick r:id="rId9" action="ppaction://hlinksldjump"/>
            <a:extLst>
              <a:ext uri="{FF2B5EF4-FFF2-40B4-BE49-F238E27FC236}">
                <a16:creationId xmlns:a16="http://schemas.microsoft.com/office/drawing/2014/main" id="{1C8FA9D6-2684-2500-B64F-A579F401C051}"/>
              </a:ext>
            </a:extLst>
          </p:cNvPr>
          <p:cNvSpPr/>
          <p:nvPr/>
        </p:nvSpPr>
        <p:spPr>
          <a:xfrm>
            <a:off x="7773999" y="1495496"/>
            <a:ext cx="829788" cy="1258706"/>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5</a:t>
            </a:r>
            <a:endParaRPr sz="6000" dirty="0">
              <a:solidFill>
                <a:srgbClr val="1B1F42"/>
              </a:solidFill>
              <a:latin typeface="Darker Grotesque" panose="020B0604020202020204" charset="0"/>
            </a:endParaRPr>
          </a:p>
        </p:txBody>
      </p:sp>
      <p:sp>
        <p:nvSpPr>
          <p:cNvPr id="33" name="Google Shape;4186;p123">
            <a:hlinkClick r:id="rId10" action="ppaction://hlinksldjump"/>
            <a:extLst>
              <a:ext uri="{FF2B5EF4-FFF2-40B4-BE49-F238E27FC236}">
                <a16:creationId xmlns:a16="http://schemas.microsoft.com/office/drawing/2014/main" id="{7606EF4F-804F-61F6-F4CE-653FFB1FABE2}"/>
              </a:ext>
            </a:extLst>
          </p:cNvPr>
          <p:cNvSpPr/>
          <p:nvPr/>
        </p:nvSpPr>
        <p:spPr>
          <a:xfrm>
            <a:off x="3567222" y="2973483"/>
            <a:ext cx="829788" cy="1258706"/>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6</a:t>
            </a:r>
            <a:endParaRPr sz="6000" dirty="0">
              <a:solidFill>
                <a:srgbClr val="1B1F42"/>
              </a:solidFill>
              <a:latin typeface="Darker Grotesque" panose="020B0604020202020204" charset="0"/>
            </a:endParaRPr>
          </a:p>
        </p:txBody>
      </p:sp>
      <p:sp>
        <p:nvSpPr>
          <p:cNvPr id="36" name="Google Shape;4186;p123">
            <a:hlinkClick r:id="rId11" action="ppaction://hlinksldjump"/>
            <a:extLst>
              <a:ext uri="{FF2B5EF4-FFF2-40B4-BE49-F238E27FC236}">
                <a16:creationId xmlns:a16="http://schemas.microsoft.com/office/drawing/2014/main" id="{F6EFFF42-86CB-0370-6BAE-D3CA3B773E33}"/>
              </a:ext>
            </a:extLst>
          </p:cNvPr>
          <p:cNvSpPr/>
          <p:nvPr/>
        </p:nvSpPr>
        <p:spPr>
          <a:xfrm>
            <a:off x="4626654" y="2973483"/>
            <a:ext cx="829788" cy="1258706"/>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7</a:t>
            </a:r>
            <a:endParaRPr sz="6000" dirty="0">
              <a:solidFill>
                <a:srgbClr val="1B1F42"/>
              </a:solidFill>
              <a:latin typeface="Darker Grotesque" panose="020B0604020202020204" charset="0"/>
            </a:endParaRPr>
          </a:p>
        </p:txBody>
      </p:sp>
      <p:sp>
        <p:nvSpPr>
          <p:cNvPr id="39" name="Google Shape;4186;p123">
            <a:hlinkClick r:id="rId12" action="ppaction://hlinksldjump"/>
            <a:extLst>
              <a:ext uri="{FF2B5EF4-FFF2-40B4-BE49-F238E27FC236}">
                <a16:creationId xmlns:a16="http://schemas.microsoft.com/office/drawing/2014/main" id="{FC54420F-2CB8-8B55-9416-B07891A9466F}"/>
              </a:ext>
            </a:extLst>
          </p:cNvPr>
          <p:cNvSpPr/>
          <p:nvPr/>
        </p:nvSpPr>
        <p:spPr>
          <a:xfrm>
            <a:off x="5697225" y="2973483"/>
            <a:ext cx="829788" cy="1258706"/>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8</a:t>
            </a:r>
            <a:endParaRPr sz="6000" dirty="0">
              <a:solidFill>
                <a:srgbClr val="1B1F42"/>
              </a:solidFill>
              <a:latin typeface="Darker Grotesque" panose="020B0604020202020204" charset="0"/>
            </a:endParaRPr>
          </a:p>
        </p:txBody>
      </p:sp>
      <p:sp>
        <p:nvSpPr>
          <p:cNvPr id="42" name="Google Shape;4186;p123">
            <a:hlinkClick r:id="rId13" action="ppaction://hlinksldjump"/>
            <a:extLst>
              <a:ext uri="{FF2B5EF4-FFF2-40B4-BE49-F238E27FC236}">
                <a16:creationId xmlns:a16="http://schemas.microsoft.com/office/drawing/2014/main" id="{77075FFD-604D-B475-309A-68724A7424A8}"/>
              </a:ext>
            </a:extLst>
          </p:cNvPr>
          <p:cNvSpPr/>
          <p:nvPr/>
        </p:nvSpPr>
        <p:spPr>
          <a:xfrm>
            <a:off x="6714567" y="2973483"/>
            <a:ext cx="829788" cy="1258706"/>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9</a:t>
            </a:r>
            <a:endParaRPr sz="6000" dirty="0">
              <a:solidFill>
                <a:srgbClr val="1B1F42"/>
              </a:solidFill>
              <a:latin typeface="Darker Grotesque" panose="020B0604020202020204" charset="0"/>
            </a:endParaRPr>
          </a:p>
        </p:txBody>
      </p:sp>
      <p:sp>
        <p:nvSpPr>
          <p:cNvPr id="45" name="Google Shape;4186;p123">
            <a:hlinkClick r:id="rId14" action="ppaction://hlinksldjump"/>
            <a:extLst>
              <a:ext uri="{FF2B5EF4-FFF2-40B4-BE49-F238E27FC236}">
                <a16:creationId xmlns:a16="http://schemas.microsoft.com/office/drawing/2014/main" id="{AF9A6616-FC6A-C390-F011-7B8F845625D1}"/>
              </a:ext>
            </a:extLst>
          </p:cNvPr>
          <p:cNvSpPr/>
          <p:nvPr/>
        </p:nvSpPr>
        <p:spPr>
          <a:xfrm>
            <a:off x="7773999" y="2973483"/>
            <a:ext cx="829788" cy="1258706"/>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10</a:t>
            </a:r>
            <a:endParaRPr sz="6000" dirty="0">
              <a:solidFill>
                <a:srgbClr val="1B1F42"/>
              </a:solidFill>
              <a:latin typeface="Darker Grotesque" panose="020B0604020202020204" charset="0"/>
            </a:endParaRPr>
          </a:p>
        </p:txBody>
      </p:sp>
    </p:spTree>
    <p:extLst>
      <p:ext uri="{BB962C8B-B14F-4D97-AF65-F5344CB8AC3E}">
        <p14:creationId xmlns:p14="http://schemas.microsoft.com/office/powerpoint/2010/main" val="233067871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7"/>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7"/>
                                        </p:tgtEl>
                                      </p:cBhvr>
                                    </p:animEffect>
                                    <p:set>
                                      <p:cBhvr>
                                        <p:cTn id="7"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6"/>
                                        </p:tgtEl>
                                      </p:cBhvr>
                                    </p:animEffect>
                                    <p:set>
                                      <p:cBhvr>
                                        <p:cTn id="13" dur="1" fill="hold">
                                          <p:stCondLst>
                                            <p:cond delay="499"/>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6"/>
                  </p:tgtEl>
                </p:cond>
              </p:nextCondLst>
            </p:seq>
            <p:seq concurrent="1" nextAc="seek">
              <p:cTn id="14" restart="whenNotActive" fill="hold" evtFilter="cancelBubble" nodeType="interactiveSeq">
                <p:stCondLst>
                  <p:cond evt="onClick" delay="0">
                    <p:tgtEl>
                      <p:spTgt spid="9"/>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9"/>
                                        </p:tgtEl>
                                      </p:cBhvr>
                                    </p:animEffect>
                                    <p:set>
                                      <p:cBhvr>
                                        <p:cTn id="19"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20" restart="whenNotActive" fill="hold" evtFilter="cancelBubble" nodeType="interactiveSeq">
                <p:stCondLst>
                  <p:cond evt="onClick" delay="0">
                    <p:tgtEl>
                      <p:spTgt spid="27"/>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27"/>
                                        </p:tgtEl>
                                      </p:cBhvr>
                                    </p:animEffect>
                                    <p:set>
                                      <p:cBhvr>
                                        <p:cTn id="25" dur="1" fill="hold">
                                          <p:stCondLst>
                                            <p:cond delay="4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26" restart="whenNotActive" fill="hold" evtFilter="cancelBubble" nodeType="interactiveSeq">
                <p:stCondLst>
                  <p:cond evt="onClick" delay="0">
                    <p:tgtEl>
                      <p:spTgt spid="30"/>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30"/>
                                        </p:tgtEl>
                                      </p:cBhvr>
                                    </p:animEffect>
                                    <p:set>
                                      <p:cBhvr>
                                        <p:cTn id="31" dur="1" fill="hold">
                                          <p:stCondLst>
                                            <p:cond delay="499"/>
                                          </p:stCondLst>
                                        </p:cTn>
                                        <p:tgtEl>
                                          <p:spTgt spid="30"/>
                                        </p:tgtEl>
                                        <p:attrNameLst>
                                          <p:attrName>style.visibility</p:attrName>
                                        </p:attrNameLst>
                                      </p:cBhvr>
                                      <p:to>
                                        <p:strVal val="hidden"/>
                                      </p:to>
                                    </p:set>
                                  </p:childTnLst>
                                </p:cTn>
                              </p:par>
                            </p:childTnLst>
                          </p:cTn>
                        </p:par>
                      </p:childTnLst>
                    </p:cTn>
                  </p:par>
                </p:childTnLst>
              </p:cTn>
              <p:nextCondLst>
                <p:cond evt="onClick" delay="0">
                  <p:tgtEl>
                    <p:spTgt spid="30"/>
                  </p:tgtEl>
                </p:cond>
              </p:nextCondLst>
            </p:seq>
            <p:seq concurrent="1" nextAc="seek">
              <p:cTn id="32" restart="whenNotActive" fill="hold" evtFilter="cancelBubble" nodeType="interactiveSeq">
                <p:stCondLst>
                  <p:cond evt="onClick" delay="0">
                    <p:tgtEl>
                      <p:spTgt spid="33"/>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33"/>
                                        </p:tgtEl>
                                      </p:cBhvr>
                                    </p:animEffect>
                                    <p:set>
                                      <p:cBhvr>
                                        <p:cTn id="37" dur="1" fill="hold">
                                          <p:stCondLst>
                                            <p:cond delay="499"/>
                                          </p:stCondLst>
                                        </p:cTn>
                                        <p:tgtEl>
                                          <p:spTgt spid="33"/>
                                        </p:tgtEl>
                                        <p:attrNameLst>
                                          <p:attrName>style.visibility</p:attrName>
                                        </p:attrNameLst>
                                      </p:cBhvr>
                                      <p:to>
                                        <p:strVal val="hidden"/>
                                      </p:to>
                                    </p:set>
                                  </p:childTnLst>
                                </p:cTn>
                              </p:par>
                            </p:childTnLst>
                          </p:cTn>
                        </p:par>
                      </p:childTnLst>
                    </p:cTn>
                  </p:par>
                </p:childTnLst>
              </p:cTn>
              <p:nextCondLst>
                <p:cond evt="onClick" delay="0">
                  <p:tgtEl>
                    <p:spTgt spid="33"/>
                  </p:tgtEl>
                </p:cond>
              </p:nextCondLst>
            </p:seq>
            <p:seq concurrent="1" nextAc="seek">
              <p:cTn id="38" restart="whenNotActive" fill="hold" evtFilter="cancelBubble" nodeType="interactiveSeq">
                <p:stCondLst>
                  <p:cond evt="onClick" delay="0">
                    <p:tgtEl>
                      <p:spTgt spid="36"/>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36"/>
                                        </p:tgtEl>
                                      </p:cBhvr>
                                    </p:animEffect>
                                    <p:set>
                                      <p:cBhvr>
                                        <p:cTn id="43" dur="1" fill="hold">
                                          <p:stCondLst>
                                            <p:cond delay="499"/>
                                          </p:stCondLst>
                                        </p:cTn>
                                        <p:tgtEl>
                                          <p:spTgt spid="36"/>
                                        </p:tgtEl>
                                        <p:attrNameLst>
                                          <p:attrName>style.visibility</p:attrName>
                                        </p:attrNameLst>
                                      </p:cBhvr>
                                      <p:to>
                                        <p:strVal val="hidden"/>
                                      </p:to>
                                    </p:set>
                                  </p:childTnLst>
                                </p:cTn>
                              </p:par>
                            </p:childTnLst>
                          </p:cTn>
                        </p:par>
                      </p:childTnLst>
                    </p:cTn>
                  </p:par>
                </p:childTnLst>
              </p:cTn>
              <p:nextCondLst>
                <p:cond evt="onClick" delay="0">
                  <p:tgtEl>
                    <p:spTgt spid="36"/>
                  </p:tgtEl>
                </p:cond>
              </p:nextCondLst>
            </p:seq>
            <p:seq concurrent="1" nextAc="seek">
              <p:cTn id="44" restart="whenNotActive" fill="hold" evtFilter="cancelBubble" nodeType="interactiveSeq">
                <p:stCondLst>
                  <p:cond evt="onClick" delay="0">
                    <p:tgtEl>
                      <p:spTgt spid="39"/>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39"/>
                                        </p:tgtEl>
                                      </p:cBhvr>
                                    </p:animEffect>
                                    <p:set>
                                      <p:cBhvr>
                                        <p:cTn id="49" dur="1" fill="hold">
                                          <p:stCondLst>
                                            <p:cond delay="499"/>
                                          </p:stCondLst>
                                        </p:cTn>
                                        <p:tgtEl>
                                          <p:spTgt spid="39"/>
                                        </p:tgtEl>
                                        <p:attrNameLst>
                                          <p:attrName>style.visibility</p:attrName>
                                        </p:attrNameLst>
                                      </p:cBhvr>
                                      <p:to>
                                        <p:strVal val="hidden"/>
                                      </p:to>
                                    </p:set>
                                  </p:childTnLst>
                                </p:cTn>
                              </p:par>
                            </p:childTnLst>
                          </p:cTn>
                        </p:par>
                      </p:childTnLst>
                    </p:cTn>
                  </p:par>
                </p:childTnLst>
              </p:cTn>
              <p:nextCondLst>
                <p:cond evt="onClick" delay="0">
                  <p:tgtEl>
                    <p:spTgt spid="39"/>
                  </p:tgtEl>
                </p:cond>
              </p:nextCondLst>
            </p:seq>
            <p:seq concurrent="1" nextAc="seek">
              <p:cTn id="50" restart="whenNotActive" fill="hold" evtFilter="cancelBubble" nodeType="interactiveSeq">
                <p:stCondLst>
                  <p:cond evt="onClick" delay="0">
                    <p:tgtEl>
                      <p:spTgt spid="42"/>
                    </p:tgtEl>
                  </p:cond>
                </p:stCondLst>
                <p:endSync evt="end" delay="0">
                  <p:rtn val="all"/>
                </p:endSync>
                <p:childTnLst>
                  <p:par>
                    <p:cTn id="51" fill="hold">
                      <p:stCondLst>
                        <p:cond delay="0"/>
                      </p:stCondLst>
                      <p:childTnLst>
                        <p:par>
                          <p:cTn id="52" fill="hold">
                            <p:stCondLst>
                              <p:cond delay="0"/>
                            </p:stCondLst>
                            <p:childTnLst>
                              <p:par>
                                <p:cTn id="53" presetID="10" presetClass="exit" presetSubtype="0" fill="hold" grpId="0" nodeType="clickEffect">
                                  <p:stCondLst>
                                    <p:cond delay="0"/>
                                  </p:stCondLst>
                                  <p:childTnLst>
                                    <p:animEffect transition="out" filter="fade">
                                      <p:cBhvr>
                                        <p:cTn id="54" dur="500"/>
                                        <p:tgtEl>
                                          <p:spTgt spid="42"/>
                                        </p:tgtEl>
                                      </p:cBhvr>
                                    </p:animEffect>
                                    <p:set>
                                      <p:cBhvr>
                                        <p:cTn id="55" dur="1" fill="hold">
                                          <p:stCondLst>
                                            <p:cond delay="499"/>
                                          </p:stCondLst>
                                        </p:cTn>
                                        <p:tgtEl>
                                          <p:spTgt spid="42"/>
                                        </p:tgtEl>
                                        <p:attrNameLst>
                                          <p:attrName>style.visibility</p:attrName>
                                        </p:attrNameLst>
                                      </p:cBhvr>
                                      <p:to>
                                        <p:strVal val="hidden"/>
                                      </p:to>
                                    </p:set>
                                  </p:childTnLst>
                                </p:cTn>
                              </p:par>
                            </p:childTnLst>
                          </p:cTn>
                        </p:par>
                      </p:childTnLst>
                    </p:cTn>
                  </p:par>
                </p:childTnLst>
              </p:cTn>
              <p:nextCondLst>
                <p:cond evt="onClick" delay="0">
                  <p:tgtEl>
                    <p:spTgt spid="42"/>
                  </p:tgtEl>
                </p:cond>
              </p:nextCondLst>
            </p:seq>
            <p:seq concurrent="1" nextAc="seek">
              <p:cTn id="56" restart="whenNotActive" fill="hold" evtFilter="cancelBubble" nodeType="interactiveSeq">
                <p:stCondLst>
                  <p:cond evt="onClick" delay="0">
                    <p:tgtEl>
                      <p:spTgt spid="45"/>
                    </p:tgtEl>
                  </p:cond>
                </p:stCondLst>
                <p:endSync evt="end" delay="0">
                  <p:rtn val="all"/>
                </p:endSync>
                <p:childTnLst>
                  <p:par>
                    <p:cTn id="57" fill="hold">
                      <p:stCondLst>
                        <p:cond delay="0"/>
                      </p:stCondLst>
                      <p:childTnLst>
                        <p:par>
                          <p:cTn id="58" fill="hold">
                            <p:stCondLst>
                              <p:cond delay="0"/>
                            </p:stCondLst>
                            <p:childTnLst>
                              <p:par>
                                <p:cTn id="59" presetID="10" presetClass="exit" presetSubtype="0" fill="hold" grpId="0" nodeType="clickEffect">
                                  <p:stCondLst>
                                    <p:cond delay="0"/>
                                  </p:stCondLst>
                                  <p:childTnLst>
                                    <p:animEffect transition="out" filter="fade">
                                      <p:cBhvr>
                                        <p:cTn id="60" dur="500"/>
                                        <p:tgtEl>
                                          <p:spTgt spid="45"/>
                                        </p:tgtEl>
                                      </p:cBhvr>
                                    </p:animEffect>
                                    <p:set>
                                      <p:cBhvr>
                                        <p:cTn id="61" dur="1" fill="hold">
                                          <p:stCondLst>
                                            <p:cond delay="499"/>
                                          </p:stCondLst>
                                        </p:cTn>
                                        <p:tgtEl>
                                          <p:spTgt spid="45"/>
                                        </p:tgtEl>
                                        <p:attrNameLst>
                                          <p:attrName>style.visibility</p:attrName>
                                        </p:attrNameLst>
                                      </p:cBhvr>
                                      <p:to>
                                        <p:strVal val="hidden"/>
                                      </p:to>
                                    </p:set>
                                  </p:childTnLst>
                                </p:cTn>
                              </p:par>
                            </p:childTnLst>
                          </p:cTn>
                        </p:par>
                      </p:childTnLst>
                    </p:cTn>
                  </p:par>
                </p:childTnLst>
              </p:cTn>
              <p:nextCondLst>
                <p:cond evt="onClick" delay="0">
                  <p:tgtEl>
                    <p:spTgt spid="45"/>
                  </p:tgtEl>
                </p:cond>
              </p:nextCondLst>
            </p:seq>
          </p:childTnLst>
        </p:cTn>
      </p:par>
    </p:tnLst>
    <p:bldLst>
      <p:bldP spid="17" grpId="0" animBg="1"/>
      <p:bldP spid="6" grpId="0" animBg="1"/>
      <p:bldP spid="9" grpId="0" animBg="1"/>
      <p:bldP spid="27" grpId="0" animBg="1"/>
      <p:bldP spid="30" grpId="0" animBg="1"/>
      <p:bldP spid="33" grpId="0" animBg="1"/>
      <p:bldP spid="36" grpId="0" animBg="1"/>
      <p:bldP spid="39" grpId="0" animBg="1"/>
      <p:bldP spid="42" grpId="0" animBg="1"/>
      <p:bldP spid="4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695">
          <a:extLst>
            <a:ext uri="{FF2B5EF4-FFF2-40B4-BE49-F238E27FC236}">
              <a16:creationId xmlns:a16="http://schemas.microsoft.com/office/drawing/2014/main" id="{8A695827-14B9-5731-935A-D380198F60F0}"/>
            </a:ext>
          </a:extLst>
        </p:cNvPr>
        <p:cNvGrpSpPr/>
        <p:nvPr/>
      </p:nvGrpSpPr>
      <p:grpSpPr>
        <a:xfrm>
          <a:off x="0" y="0"/>
          <a:ext cx="0" cy="0"/>
          <a:chOff x="0" y="0"/>
          <a:chExt cx="0" cy="0"/>
        </a:xfrm>
      </p:grpSpPr>
      <p:sp>
        <p:nvSpPr>
          <p:cNvPr id="3696" name="Google Shape;3696;p109">
            <a:extLst>
              <a:ext uri="{FF2B5EF4-FFF2-40B4-BE49-F238E27FC236}">
                <a16:creationId xmlns:a16="http://schemas.microsoft.com/office/drawing/2014/main" id="{8EB52A1A-EDB1-2EB5-290C-CE0A7808D7A2}"/>
              </a:ext>
            </a:extLst>
          </p:cNvPr>
          <p:cNvSpPr txBox="1">
            <a:spLocks noGrp="1"/>
          </p:cNvSpPr>
          <p:nvPr>
            <p:ph type="title"/>
          </p:nvPr>
        </p:nvSpPr>
        <p:spPr>
          <a:xfrm>
            <a:off x="3450025" y="53542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10</a:t>
            </a:r>
            <a:endParaRPr dirty="0"/>
          </a:p>
        </p:txBody>
      </p:sp>
      <p:sp>
        <p:nvSpPr>
          <p:cNvPr id="3697" name="Google Shape;3697;p109">
            <a:extLst>
              <a:ext uri="{FF2B5EF4-FFF2-40B4-BE49-F238E27FC236}">
                <a16:creationId xmlns:a16="http://schemas.microsoft.com/office/drawing/2014/main" id="{32D19C73-4C20-0886-757D-584823F94084}"/>
              </a:ext>
            </a:extLst>
          </p:cNvPr>
          <p:cNvSpPr txBox="1">
            <a:spLocks noGrp="1"/>
          </p:cNvSpPr>
          <p:nvPr>
            <p:ph type="subTitle" idx="1"/>
          </p:nvPr>
        </p:nvSpPr>
        <p:spPr>
          <a:xfrm>
            <a:off x="3880027" y="1770750"/>
            <a:ext cx="4120896"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CA" sz="2000" dirty="0"/>
              <a:t>T</a:t>
            </a:r>
            <a:r>
              <a:rPr lang="en" sz="2000" dirty="0"/>
              <a:t>he role of the ____ is largely unknown, but it is connected to the large intestine and is often surgically removed. </a:t>
            </a:r>
          </a:p>
          <a:p>
            <a:pPr marL="0" lvl="0" indent="0" algn="ctr" rtl="0">
              <a:spcBef>
                <a:spcPts val="0"/>
              </a:spcBef>
              <a:spcAft>
                <a:spcPts val="1600"/>
              </a:spcAft>
              <a:buNone/>
            </a:pPr>
            <a:r>
              <a:rPr lang="en" sz="2000" dirty="0"/>
              <a:t>Appendix</a:t>
            </a:r>
            <a:endParaRPr dirty="0"/>
          </a:p>
        </p:txBody>
      </p:sp>
      <p:pic>
        <p:nvPicPr>
          <p:cNvPr id="3" name="Graphic 2" descr="Stomach outline">
            <a:extLst>
              <a:ext uri="{FF2B5EF4-FFF2-40B4-BE49-F238E27FC236}">
                <a16:creationId xmlns:a16="http://schemas.microsoft.com/office/drawing/2014/main" id="{1F382C85-00EE-41A0-1839-4B6D6F809B0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3075" y="1883580"/>
            <a:ext cx="1717589" cy="1717589"/>
          </a:xfrm>
          <a:prstGeom prst="rect">
            <a:avLst/>
          </a:prstGeom>
        </p:spPr>
      </p:pic>
      <p:sp>
        <p:nvSpPr>
          <p:cNvPr id="2" name="Google Shape;4186;p123">
            <a:hlinkClick r:id="rId5" action="ppaction://hlinksldjump"/>
            <a:extLst>
              <a:ext uri="{FF2B5EF4-FFF2-40B4-BE49-F238E27FC236}">
                <a16:creationId xmlns:a16="http://schemas.microsoft.com/office/drawing/2014/main" id="{704FEFB2-CBC3-8895-75A1-5B648ED58840}"/>
              </a:ext>
            </a:extLst>
          </p:cNvPr>
          <p:cNvSpPr/>
          <p:nvPr/>
        </p:nvSpPr>
        <p:spPr>
          <a:xfrm>
            <a:off x="4215328" y="380646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4C5DBD13-4502-2BBE-355C-8D84AC8C85BC}"/>
              </a:ext>
            </a:extLst>
          </p:cNvPr>
          <p:cNvSpPr/>
          <p:nvPr/>
        </p:nvSpPr>
        <p:spPr>
          <a:xfrm>
            <a:off x="6077904" y="380646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5AEE3090-D7D9-137E-12A5-CF980F29E5A4}"/>
              </a:ext>
            </a:extLst>
          </p:cNvPr>
          <p:cNvSpPr/>
          <p:nvPr/>
        </p:nvSpPr>
        <p:spPr>
          <a:xfrm>
            <a:off x="5157591" y="2807253"/>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FFDE00"/>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FFDE00"/>
                </a:solidFill>
                <a:latin typeface="Darker Grotesque" panose="020B0604020202020204" charset="0"/>
              </a:rPr>
              <a:t>Answer</a:t>
            </a:r>
            <a:endParaRPr sz="3200" dirty="0">
              <a:solidFill>
                <a:srgbClr val="FFDE00"/>
              </a:solidFill>
              <a:latin typeface="Darker Grotesque" panose="020B0604020202020204" charset="0"/>
            </a:endParaRPr>
          </a:p>
        </p:txBody>
      </p:sp>
    </p:spTree>
    <p:extLst>
      <p:ext uri="{BB962C8B-B14F-4D97-AF65-F5344CB8AC3E}">
        <p14:creationId xmlns:p14="http://schemas.microsoft.com/office/powerpoint/2010/main" val="258334075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695">
          <a:extLst>
            <a:ext uri="{FF2B5EF4-FFF2-40B4-BE49-F238E27FC236}">
              <a16:creationId xmlns:a16="http://schemas.microsoft.com/office/drawing/2014/main" id="{74E21DE6-9EFC-ED3D-9BFC-A2C0F1C6DD51}"/>
            </a:ext>
          </a:extLst>
        </p:cNvPr>
        <p:cNvGrpSpPr/>
        <p:nvPr/>
      </p:nvGrpSpPr>
      <p:grpSpPr>
        <a:xfrm>
          <a:off x="0" y="0"/>
          <a:ext cx="0" cy="0"/>
          <a:chOff x="0" y="0"/>
          <a:chExt cx="0" cy="0"/>
        </a:xfrm>
      </p:grpSpPr>
      <p:sp>
        <p:nvSpPr>
          <p:cNvPr id="3696" name="Google Shape;3696;p109">
            <a:extLst>
              <a:ext uri="{FF2B5EF4-FFF2-40B4-BE49-F238E27FC236}">
                <a16:creationId xmlns:a16="http://schemas.microsoft.com/office/drawing/2014/main" id="{3B52640C-EA44-0716-2DD7-A2B36288C320}"/>
              </a:ext>
            </a:extLst>
          </p:cNvPr>
          <p:cNvSpPr txBox="1">
            <a:spLocks noGrp="1"/>
          </p:cNvSpPr>
          <p:nvPr>
            <p:ph type="title"/>
          </p:nvPr>
        </p:nvSpPr>
        <p:spPr>
          <a:xfrm>
            <a:off x="3766914" y="223267"/>
            <a:ext cx="4585536"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Correct!</a:t>
            </a:r>
            <a:endParaRPr dirty="0"/>
          </a:p>
        </p:txBody>
      </p:sp>
      <p:pic>
        <p:nvPicPr>
          <p:cNvPr id="3" name="Graphic 2" descr="Stomach outline">
            <a:extLst>
              <a:ext uri="{FF2B5EF4-FFF2-40B4-BE49-F238E27FC236}">
                <a16:creationId xmlns:a16="http://schemas.microsoft.com/office/drawing/2014/main" id="{2D2B40C4-F304-805D-D4DE-68B59E56016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3075" y="1883580"/>
            <a:ext cx="1717589" cy="1717589"/>
          </a:xfrm>
          <a:prstGeom prst="rect">
            <a:avLst/>
          </a:prstGeom>
        </p:spPr>
      </p:pic>
      <p:sp>
        <p:nvSpPr>
          <p:cNvPr id="5" name="Google Shape;3666;p107">
            <a:extLst>
              <a:ext uri="{FF2B5EF4-FFF2-40B4-BE49-F238E27FC236}">
                <a16:creationId xmlns:a16="http://schemas.microsoft.com/office/drawing/2014/main" id="{174701E0-14DE-38CA-6576-6FAD0C27B107}"/>
              </a:ext>
            </a:extLst>
          </p:cNvPr>
          <p:cNvSpPr txBox="1">
            <a:spLocks/>
          </p:cNvSpPr>
          <p:nvPr/>
        </p:nvSpPr>
        <p:spPr>
          <a:xfrm flipH="1">
            <a:off x="3894816" y="3952240"/>
            <a:ext cx="4329735" cy="515372"/>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4200"/>
              <a:buFont typeface="Libre Franklin ExtraBold"/>
              <a:buNone/>
              <a:defRPr sz="4200" b="0" i="0" u="none" strike="noStrike" cap="none">
                <a:solidFill>
                  <a:schemeClr val="accent3"/>
                </a:solidFill>
                <a:latin typeface="Libre Franklin ExtraBold"/>
                <a:ea typeface="Libre Franklin ExtraBold"/>
                <a:cs typeface="Libre Franklin ExtraBold"/>
                <a:sym typeface="Libre Franklin ExtraBold"/>
              </a:defRPr>
            </a:lvl1pPr>
            <a:lvl2pPr marR="0" lvl="1"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2pPr>
            <a:lvl3pPr marR="0" lvl="2"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3pPr>
            <a:lvl4pPr marR="0" lvl="3"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4pPr>
            <a:lvl5pPr marR="0" lvl="4"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5pPr>
            <a:lvl6pPr marR="0" lvl="5"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6pPr>
            <a:lvl7pPr marR="0" lvl="6"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7pPr>
            <a:lvl8pPr marR="0" lvl="7"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8pPr>
            <a:lvl9pPr marR="0" lvl="8"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9pPr>
          </a:lstStyle>
          <a:p>
            <a:r>
              <a:rPr lang="en-CA" sz="2400" dirty="0">
                <a:solidFill>
                  <a:srgbClr val="FFDE00"/>
                </a:solidFill>
              </a:rPr>
              <a:t>Take this, you’ve earned it!</a:t>
            </a:r>
          </a:p>
        </p:txBody>
      </p:sp>
      <p:sp>
        <p:nvSpPr>
          <p:cNvPr id="6" name="Google Shape;4145;p123">
            <a:extLst>
              <a:ext uri="{FF2B5EF4-FFF2-40B4-BE49-F238E27FC236}">
                <a16:creationId xmlns:a16="http://schemas.microsoft.com/office/drawing/2014/main" id="{AC64A096-8E9D-C8D6-08B2-D3D11FF86071}"/>
              </a:ext>
            </a:extLst>
          </p:cNvPr>
          <p:cNvSpPr/>
          <p:nvPr/>
        </p:nvSpPr>
        <p:spPr>
          <a:xfrm>
            <a:off x="5474389" y="1851378"/>
            <a:ext cx="1170587" cy="1422551"/>
          </a:xfrm>
          <a:custGeom>
            <a:avLst/>
            <a:gdLst/>
            <a:ahLst/>
            <a:cxnLst/>
            <a:rect l="l" t="t" r="r" b="b"/>
            <a:pathLst>
              <a:path w="4183" h="5647" extrusionOk="0">
                <a:moveTo>
                  <a:pt x="2102" y="0"/>
                </a:moveTo>
                <a:lnTo>
                  <a:pt x="22" y="4925"/>
                </a:lnTo>
                <a:cubicBezTo>
                  <a:pt x="1" y="4946"/>
                  <a:pt x="1" y="4967"/>
                  <a:pt x="22" y="4988"/>
                </a:cubicBezTo>
                <a:cubicBezTo>
                  <a:pt x="22" y="5349"/>
                  <a:pt x="935" y="5646"/>
                  <a:pt x="2102" y="5646"/>
                </a:cubicBezTo>
                <a:cubicBezTo>
                  <a:pt x="3248" y="5646"/>
                  <a:pt x="4182" y="5349"/>
                  <a:pt x="4182" y="4988"/>
                </a:cubicBezTo>
                <a:cubicBezTo>
                  <a:pt x="4182" y="4946"/>
                  <a:pt x="4161" y="4882"/>
                  <a:pt x="4140" y="4861"/>
                </a:cubicBezTo>
                <a:lnTo>
                  <a:pt x="2102" y="0"/>
                </a:lnTo>
                <a:close/>
              </a:path>
            </a:pathLst>
          </a:custGeom>
          <a:solidFill>
            <a:srgbClr val="FFDE00"/>
          </a:solidFill>
          <a:ln>
            <a:solidFill>
              <a:srgbClr val="FFDE0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4186;p123">
            <a:hlinkClick r:id="rId5" action="ppaction://hlinksldjump"/>
            <a:extLst>
              <a:ext uri="{FF2B5EF4-FFF2-40B4-BE49-F238E27FC236}">
                <a16:creationId xmlns:a16="http://schemas.microsoft.com/office/drawing/2014/main" id="{7D7B58C8-318D-EF05-D50D-C30A705A40BA}"/>
              </a:ext>
            </a:extLst>
          </p:cNvPr>
          <p:cNvSpPr/>
          <p:nvPr/>
        </p:nvSpPr>
        <p:spPr>
          <a:xfrm>
            <a:off x="331277" y="4348975"/>
            <a:ext cx="2078755" cy="630551"/>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solidFill>
              <a:srgbClr val="1B1F42"/>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400" b="1" dirty="0">
                <a:solidFill>
                  <a:srgbClr val="1B1F42"/>
                </a:solidFill>
                <a:latin typeface="Darker Grotesque" panose="020B0604020202020204" charset="0"/>
              </a:rPr>
              <a:t>Back to Board</a:t>
            </a:r>
            <a:endParaRPr sz="2400" b="1" dirty="0">
              <a:solidFill>
                <a:srgbClr val="1B1F42"/>
              </a:solidFill>
              <a:latin typeface="Darker Grotesque" panose="020B0604020202020204" charset="0"/>
            </a:endParaRPr>
          </a:p>
        </p:txBody>
      </p:sp>
    </p:spTree>
    <p:extLst>
      <p:ext uri="{BB962C8B-B14F-4D97-AF65-F5344CB8AC3E}">
        <p14:creationId xmlns:p14="http://schemas.microsoft.com/office/powerpoint/2010/main" val="25679561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695">
          <a:extLst>
            <a:ext uri="{FF2B5EF4-FFF2-40B4-BE49-F238E27FC236}">
              <a16:creationId xmlns:a16="http://schemas.microsoft.com/office/drawing/2014/main" id="{F7DAECB9-BEA8-6895-4C65-640BC0516DCB}"/>
            </a:ext>
          </a:extLst>
        </p:cNvPr>
        <p:cNvGrpSpPr/>
        <p:nvPr/>
      </p:nvGrpSpPr>
      <p:grpSpPr>
        <a:xfrm>
          <a:off x="0" y="0"/>
          <a:ext cx="0" cy="0"/>
          <a:chOff x="0" y="0"/>
          <a:chExt cx="0" cy="0"/>
        </a:xfrm>
      </p:grpSpPr>
      <p:sp>
        <p:nvSpPr>
          <p:cNvPr id="3696" name="Google Shape;3696;p109">
            <a:extLst>
              <a:ext uri="{FF2B5EF4-FFF2-40B4-BE49-F238E27FC236}">
                <a16:creationId xmlns:a16="http://schemas.microsoft.com/office/drawing/2014/main" id="{186FDE53-651C-883E-2CB8-56CB837C0575}"/>
              </a:ext>
            </a:extLst>
          </p:cNvPr>
          <p:cNvSpPr txBox="1">
            <a:spLocks noGrp="1"/>
          </p:cNvSpPr>
          <p:nvPr>
            <p:ph type="title"/>
          </p:nvPr>
        </p:nvSpPr>
        <p:spPr>
          <a:xfrm>
            <a:off x="3894816" y="223267"/>
            <a:ext cx="4585536"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Incorrect…</a:t>
            </a:r>
            <a:endParaRPr dirty="0"/>
          </a:p>
        </p:txBody>
      </p:sp>
      <p:pic>
        <p:nvPicPr>
          <p:cNvPr id="3" name="Graphic 2" descr="Stomach outline">
            <a:extLst>
              <a:ext uri="{FF2B5EF4-FFF2-40B4-BE49-F238E27FC236}">
                <a16:creationId xmlns:a16="http://schemas.microsoft.com/office/drawing/2014/main" id="{109A1180-C4F9-0953-676D-E4E8502510E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3075" y="1883580"/>
            <a:ext cx="1717589" cy="1717589"/>
          </a:xfrm>
          <a:prstGeom prst="rect">
            <a:avLst/>
          </a:prstGeom>
        </p:spPr>
      </p:pic>
      <p:sp>
        <p:nvSpPr>
          <p:cNvPr id="2" name="Google Shape;3666;p107">
            <a:extLst>
              <a:ext uri="{FF2B5EF4-FFF2-40B4-BE49-F238E27FC236}">
                <a16:creationId xmlns:a16="http://schemas.microsoft.com/office/drawing/2014/main" id="{712F8796-C479-4EBF-D8FF-60DF69FDFA91}"/>
              </a:ext>
            </a:extLst>
          </p:cNvPr>
          <p:cNvSpPr txBox="1">
            <a:spLocks/>
          </p:cNvSpPr>
          <p:nvPr/>
        </p:nvSpPr>
        <p:spPr>
          <a:xfrm flipH="1">
            <a:off x="3894816" y="3952240"/>
            <a:ext cx="4329735" cy="515372"/>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4200"/>
              <a:buFont typeface="Libre Franklin ExtraBold"/>
              <a:buNone/>
              <a:defRPr sz="4200" b="0" i="0" u="none" strike="noStrike" cap="none">
                <a:solidFill>
                  <a:schemeClr val="accent3"/>
                </a:solidFill>
                <a:latin typeface="Libre Franklin ExtraBold"/>
                <a:ea typeface="Libre Franklin ExtraBold"/>
                <a:cs typeface="Libre Franklin ExtraBold"/>
                <a:sym typeface="Libre Franklin ExtraBold"/>
              </a:defRPr>
            </a:lvl1pPr>
            <a:lvl2pPr marR="0" lvl="1"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2pPr>
            <a:lvl3pPr marR="0" lvl="2"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3pPr>
            <a:lvl4pPr marR="0" lvl="3"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4pPr>
            <a:lvl5pPr marR="0" lvl="4"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5pPr>
            <a:lvl6pPr marR="0" lvl="5"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6pPr>
            <a:lvl7pPr marR="0" lvl="6"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7pPr>
            <a:lvl8pPr marR="0" lvl="7"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8pPr>
            <a:lvl9pPr marR="0" lvl="8"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9pPr>
          </a:lstStyle>
          <a:p>
            <a:r>
              <a:rPr lang="en-CA" sz="2400" dirty="0">
                <a:solidFill>
                  <a:srgbClr val="FFDE00"/>
                </a:solidFill>
              </a:rPr>
              <a:t>Better luck next round!</a:t>
            </a:r>
          </a:p>
        </p:txBody>
      </p:sp>
      <p:pic>
        <p:nvPicPr>
          <p:cNvPr id="4" name="Graphic 3" descr="Badge Cross outline">
            <a:extLst>
              <a:ext uri="{FF2B5EF4-FFF2-40B4-BE49-F238E27FC236}">
                <a16:creationId xmlns:a16="http://schemas.microsoft.com/office/drawing/2014/main" id="{FEA92FE8-C611-333B-41A0-F24FFE5AB26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232400" y="1711147"/>
            <a:ext cx="1721206" cy="1721206"/>
          </a:xfrm>
          <a:prstGeom prst="rect">
            <a:avLst/>
          </a:prstGeom>
        </p:spPr>
      </p:pic>
      <p:sp>
        <p:nvSpPr>
          <p:cNvPr id="9" name="Google Shape;4186;p123">
            <a:hlinkClick r:id="rId7" action="ppaction://hlinksldjump"/>
            <a:extLst>
              <a:ext uri="{FF2B5EF4-FFF2-40B4-BE49-F238E27FC236}">
                <a16:creationId xmlns:a16="http://schemas.microsoft.com/office/drawing/2014/main" id="{5DD91EE2-81CE-7B92-32E2-5F9EEC798E0E}"/>
              </a:ext>
            </a:extLst>
          </p:cNvPr>
          <p:cNvSpPr/>
          <p:nvPr/>
        </p:nvSpPr>
        <p:spPr>
          <a:xfrm>
            <a:off x="331277" y="4348975"/>
            <a:ext cx="2078755" cy="630551"/>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FDE00"/>
          </a:solidFill>
          <a:ln>
            <a:solidFill>
              <a:srgbClr val="1B1F42"/>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400" b="1" dirty="0">
                <a:solidFill>
                  <a:srgbClr val="1B1F42"/>
                </a:solidFill>
                <a:latin typeface="Darker Grotesque" panose="020B0604020202020204" charset="0"/>
              </a:rPr>
              <a:t>Back to Board</a:t>
            </a:r>
            <a:endParaRPr sz="2400" b="1" dirty="0">
              <a:solidFill>
                <a:srgbClr val="1B1F42"/>
              </a:solidFill>
              <a:latin typeface="Darker Grotesque" panose="020B0604020202020204" charset="0"/>
            </a:endParaRPr>
          </a:p>
        </p:txBody>
      </p:sp>
    </p:spTree>
    <p:extLst>
      <p:ext uri="{BB962C8B-B14F-4D97-AF65-F5344CB8AC3E}">
        <p14:creationId xmlns:p14="http://schemas.microsoft.com/office/powerpoint/2010/main" val="33312360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388">
          <a:extLst>
            <a:ext uri="{FF2B5EF4-FFF2-40B4-BE49-F238E27FC236}">
              <a16:creationId xmlns:a16="http://schemas.microsoft.com/office/drawing/2014/main" id="{41846109-7BA5-3368-D1CF-376B3649CF76}"/>
            </a:ext>
          </a:extLst>
        </p:cNvPr>
        <p:cNvGrpSpPr/>
        <p:nvPr/>
      </p:nvGrpSpPr>
      <p:grpSpPr>
        <a:xfrm>
          <a:off x="0" y="0"/>
          <a:ext cx="0" cy="0"/>
          <a:chOff x="0" y="0"/>
          <a:chExt cx="0" cy="0"/>
        </a:xfrm>
      </p:grpSpPr>
      <p:sp>
        <p:nvSpPr>
          <p:cNvPr id="3395" name="Google Shape;3395;p97">
            <a:extLst>
              <a:ext uri="{FF2B5EF4-FFF2-40B4-BE49-F238E27FC236}">
                <a16:creationId xmlns:a16="http://schemas.microsoft.com/office/drawing/2014/main" id="{9AD0C36F-B6AE-3375-E161-18ED9FEA91EB}"/>
              </a:ext>
            </a:extLst>
          </p:cNvPr>
          <p:cNvSpPr txBox="1">
            <a:spLocks noGrp="1"/>
          </p:cNvSpPr>
          <p:nvPr>
            <p:ph type="title"/>
          </p:nvPr>
        </p:nvSpPr>
        <p:spPr>
          <a:xfrm>
            <a:off x="3770707" y="706664"/>
            <a:ext cx="4572658"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4"/>
                </a:solidFill>
              </a:rPr>
              <a:t>Cardiovascular System</a:t>
            </a:r>
            <a:endParaRPr dirty="0">
              <a:solidFill>
                <a:schemeClr val="accent4"/>
              </a:solidFill>
            </a:endParaRPr>
          </a:p>
        </p:txBody>
      </p:sp>
      <p:pic>
        <p:nvPicPr>
          <p:cNvPr id="3" name="Graphic 2" descr="Heart organ outline">
            <a:extLst>
              <a:ext uri="{FF2B5EF4-FFF2-40B4-BE49-F238E27FC236}">
                <a16:creationId xmlns:a16="http://schemas.microsoft.com/office/drawing/2014/main" id="{926AC301-A74D-A82F-A113-E54ACAFB4B8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02043" y="2091156"/>
            <a:ext cx="1532237" cy="1532237"/>
          </a:xfrm>
          <a:prstGeom prst="rect">
            <a:avLst/>
          </a:prstGeom>
        </p:spPr>
      </p:pic>
      <p:sp>
        <p:nvSpPr>
          <p:cNvPr id="39" name="Google Shape;4177;p123">
            <a:hlinkClick r:id="rId5" action="ppaction://hlinksldjump"/>
            <a:extLst>
              <a:ext uri="{FF2B5EF4-FFF2-40B4-BE49-F238E27FC236}">
                <a16:creationId xmlns:a16="http://schemas.microsoft.com/office/drawing/2014/main" id="{A730F242-F5FC-B945-81A9-9F8781C11744}"/>
              </a:ext>
            </a:extLst>
          </p:cNvPr>
          <p:cNvSpPr/>
          <p:nvPr/>
        </p:nvSpPr>
        <p:spPr>
          <a:xfrm>
            <a:off x="3646603" y="1721177"/>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1</a:t>
            </a:r>
            <a:endParaRPr sz="6000" dirty="0">
              <a:solidFill>
                <a:srgbClr val="1B1F42"/>
              </a:solidFill>
              <a:latin typeface="Darker Grotesque" panose="020B0604020202020204" charset="0"/>
            </a:endParaRPr>
          </a:p>
        </p:txBody>
      </p:sp>
      <p:sp>
        <p:nvSpPr>
          <p:cNvPr id="40" name="Google Shape;4177;p123">
            <a:hlinkClick r:id="rId6" action="ppaction://hlinksldjump"/>
            <a:extLst>
              <a:ext uri="{FF2B5EF4-FFF2-40B4-BE49-F238E27FC236}">
                <a16:creationId xmlns:a16="http://schemas.microsoft.com/office/drawing/2014/main" id="{2CB252F5-DBC7-CA94-8F63-BD15CA994AC4}"/>
              </a:ext>
            </a:extLst>
          </p:cNvPr>
          <p:cNvSpPr/>
          <p:nvPr/>
        </p:nvSpPr>
        <p:spPr>
          <a:xfrm>
            <a:off x="4717108" y="1721180"/>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F89829"/>
          </a:solidFill>
          <a:ln>
            <a:noFill/>
          </a:ln>
        </p:spPr>
        <p:txBody>
          <a:bodyPr spcFirstLastPara="1" wrap="square" lIns="91425" tIns="91425" rIns="91425" bIns="91425" anchor="ctr" anchorCtr="0">
            <a:noAutofit/>
          </a:bodyPr>
          <a:lstStyle/>
          <a:p>
            <a:pPr lvl="0" algn="ctr"/>
            <a:r>
              <a:rPr lang="en-US" sz="6000" dirty="0">
                <a:solidFill>
                  <a:srgbClr val="1B1F42"/>
                </a:solidFill>
                <a:latin typeface="Darker Grotesque" panose="020B0604020202020204" charset="0"/>
              </a:rPr>
              <a:t>2</a:t>
            </a:r>
          </a:p>
        </p:txBody>
      </p:sp>
      <p:sp>
        <p:nvSpPr>
          <p:cNvPr id="41" name="Google Shape;4177;p123">
            <a:hlinkClick r:id="rId7" action="ppaction://hlinksldjump"/>
            <a:extLst>
              <a:ext uri="{FF2B5EF4-FFF2-40B4-BE49-F238E27FC236}">
                <a16:creationId xmlns:a16="http://schemas.microsoft.com/office/drawing/2014/main" id="{2664D052-3379-2789-3382-ABFA41BCCBB1}"/>
              </a:ext>
            </a:extLst>
          </p:cNvPr>
          <p:cNvSpPr/>
          <p:nvPr/>
        </p:nvSpPr>
        <p:spPr>
          <a:xfrm>
            <a:off x="5787613" y="1721179"/>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3</a:t>
            </a:r>
            <a:endParaRPr sz="6000" dirty="0">
              <a:solidFill>
                <a:srgbClr val="1B1F42"/>
              </a:solidFill>
              <a:latin typeface="Darker Grotesque" panose="020B0604020202020204" charset="0"/>
            </a:endParaRPr>
          </a:p>
        </p:txBody>
      </p:sp>
      <p:sp>
        <p:nvSpPr>
          <p:cNvPr id="42" name="Google Shape;4177;p123">
            <a:hlinkClick r:id="rId8" action="ppaction://hlinksldjump"/>
            <a:extLst>
              <a:ext uri="{FF2B5EF4-FFF2-40B4-BE49-F238E27FC236}">
                <a16:creationId xmlns:a16="http://schemas.microsoft.com/office/drawing/2014/main" id="{208563CE-D9FD-FC06-38C0-70C47166AF96}"/>
              </a:ext>
            </a:extLst>
          </p:cNvPr>
          <p:cNvSpPr/>
          <p:nvPr/>
        </p:nvSpPr>
        <p:spPr>
          <a:xfrm>
            <a:off x="6858118" y="1721178"/>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4</a:t>
            </a:r>
            <a:endParaRPr sz="6000" dirty="0">
              <a:solidFill>
                <a:srgbClr val="1B1F42"/>
              </a:solidFill>
              <a:latin typeface="Darker Grotesque" panose="020B0604020202020204" charset="0"/>
            </a:endParaRPr>
          </a:p>
        </p:txBody>
      </p:sp>
      <p:sp>
        <p:nvSpPr>
          <p:cNvPr id="43" name="Google Shape;4177;p123">
            <a:hlinkClick r:id="rId9" action="ppaction://hlinksldjump"/>
            <a:extLst>
              <a:ext uri="{FF2B5EF4-FFF2-40B4-BE49-F238E27FC236}">
                <a16:creationId xmlns:a16="http://schemas.microsoft.com/office/drawing/2014/main" id="{1005658E-6ECA-066B-AA8D-16FAB2BABF17}"/>
              </a:ext>
            </a:extLst>
          </p:cNvPr>
          <p:cNvSpPr/>
          <p:nvPr/>
        </p:nvSpPr>
        <p:spPr>
          <a:xfrm>
            <a:off x="7928472" y="1721177"/>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5</a:t>
            </a:r>
            <a:endParaRPr sz="6000" dirty="0">
              <a:solidFill>
                <a:srgbClr val="1B1F42"/>
              </a:solidFill>
              <a:latin typeface="Darker Grotesque" panose="020B0604020202020204" charset="0"/>
            </a:endParaRPr>
          </a:p>
        </p:txBody>
      </p:sp>
      <p:sp>
        <p:nvSpPr>
          <p:cNvPr id="44" name="Google Shape;4177;p123">
            <a:hlinkClick r:id="rId10" action="ppaction://hlinksldjump"/>
            <a:extLst>
              <a:ext uri="{FF2B5EF4-FFF2-40B4-BE49-F238E27FC236}">
                <a16:creationId xmlns:a16="http://schemas.microsoft.com/office/drawing/2014/main" id="{5A35D047-C2C8-4458-4A61-F5715221D160}"/>
              </a:ext>
            </a:extLst>
          </p:cNvPr>
          <p:cNvSpPr/>
          <p:nvPr/>
        </p:nvSpPr>
        <p:spPr>
          <a:xfrm>
            <a:off x="3646603" y="3111639"/>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6</a:t>
            </a:r>
            <a:endParaRPr sz="6000" dirty="0">
              <a:solidFill>
                <a:srgbClr val="1B1F42"/>
              </a:solidFill>
              <a:latin typeface="Darker Grotesque" panose="020B0604020202020204" charset="0"/>
            </a:endParaRPr>
          </a:p>
        </p:txBody>
      </p:sp>
      <p:sp>
        <p:nvSpPr>
          <p:cNvPr id="45" name="Google Shape;4177;p123">
            <a:hlinkClick r:id="rId11" action="ppaction://hlinksldjump"/>
            <a:extLst>
              <a:ext uri="{FF2B5EF4-FFF2-40B4-BE49-F238E27FC236}">
                <a16:creationId xmlns:a16="http://schemas.microsoft.com/office/drawing/2014/main" id="{760CADA4-332A-8A74-4BD2-F4EFDF8D595D}"/>
              </a:ext>
            </a:extLst>
          </p:cNvPr>
          <p:cNvSpPr/>
          <p:nvPr/>
        </p:nvSpPr>
        <p:spPr>
          <a:xfrm>
            <a:off x="4717108" y="3111635"/>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7</a:t>
            </a:r>
            <a:endParaRPr sz="6000" dirty="0">
              <a:solidFill>
                <a:srgbClr val="1B1F42"/>
              </a:solidFill>
              <a:latin typeface="Darker Grotesque" panose="020B0604020202020204" charset="0"/>
            </a:endParaRPr>
          </a:p>
        </p:txBody>
      </p:sp>
      <p:sp>
        <p:nvSpPr>
          <p:cNvPr id="46" name="Google Shape;4177;p123">
            <a:hlinkClick r:id="rId12" action="ppaction://hlinksldjump"/>
            <a:extLst>
              <a:ext uri="{FF2B5EF4-FFF2-40B4-BE49-F238E27FC236}">
                <a16:creationId xmlns:a16="http://schemas.microsoft.com/office/drawing/2014/main" id="{289AC69A-95B6-A6C6-B541-09D92CC39567}"/>
              </a:ext>
            </a:extLst>
          </p:cNvPr>
          <p:cNvSpPr/>
          <p:nvPr/>
        </p:nvSpPr>
        <p:spPr>
          <a:xfrm>
            <a:off x="5787613" y="3111637"/>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8</a:t>
            </a:r>
            <a:endParaRPr sz="6000" dirty="0">
              <a:solidFill>
                <a:srgbClr val="1B1F42"/>
              </a:solidFill>
              <a:latin typeface="Darker Grotesque" panose="020B0604020202020204" charset="0"/>
            </a:endParaRPr>
          </a:p>
        </p:txBody>
      </p:sp>
      <p:sp>
        <p:nvSpPr>
          <p:cNvPr id="47" name="Google Shape;4177;p123">
            <a:hlinkClick r:id="rId13" action="ppaction://hlinksldjump"/>
            <a:extLst>
              <a:ext uri="{FF2B5EF4-FFF2-40B4-BE49-F238E27FC236}">
                <a16:creationId xmlns:a16="http://schemas.microsoft.com/office/drawing/2014/main" id="{12D00992-4D5E-91AA-3F6B-3FAF101EDD05}"/>
              </a:ext>
            </a:extLst>
          </p:cNvPr>
          <p:cNvSpPr/>
          <p:nvPr/>
        </p:nvSpPr>
        <p:spPr>
          <a:xfrm>
            <a:off x="6858118" y="3111636"/>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9</a:t>
            </a:r>
            <a:endParaRPr sz="6000" dirty="0">
              <a:solidFill>
                <a:srgbClr val="1B1F42"/>
              </a:solidFill>
              <a:latin typeface="Darker Grotesque" panose="020B0604020202020204" charset="0"/>
            </a:endParaRPr>
          </a:p>
        </p:txBody>
      </p:sp>
      <p:sp>
        <p:nvSpPr>
          <p:cNvPr id="48" name="Google Shape;4177;p123">
            <a:hlinkClick r:id="rId14" action="ppaction://hlinksldjump"/>
            <a:extLst>
              <a:ext uri="{FF2B5EF4-FFF2-40B4-BE49-F238E27FC236}">
                <a16:creationId xmlns:a16="http://schemas.microsoft.com/office/drawing/2014/main" id="{C7E501B2-6554-4070-5A93-F04F4A49EE06}"/>
              </a:ext>
            </a:extLst>
          </p:cNvPr>
          <p:cNvSpPr/>
          <p:nvPr/>
        </p:nvSpPr>
        <p:spPr>
          <a:xfrm>
            <a:off x="7928472" y="3111635"/>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10</a:t>
            </a:r>
            <a:endParaRPr sz="6000" dirty="0">
              <a:solidFill>
                <a:srgbClr val="1B1F42"/>
              </a:solidFill>
              <a:latin typeface="Darker Grotesque" panose="020B0604020202020204" charset="0"/>
            </a:endParaRPr>
          </a:p>
        </p:txBody>
      </p:sp>
    </p:spTree>
    <p:extLst>
      <p:ext uri="{BB962C8B-B14F-4D97-AF65-F5344CB8AC3E}">
        <p14:creationId xmlns:p14="http://schemas.microsoft.com/office/powerpoint/2010/main" val="241390486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9"/>
                                        </p:tgtEl>
                                      </p:cBhvr>
                                    </p:animEffect>
                                    <p:set>
                                      <p:cBhvr>
                                        <p:cTn id="7" dur="1" fill="hold">
                                          <p:stCondLst>
                                            <p:cond delay="499"/>
                                          </p:stCondLst>
                                        </p:cTn>
                                        <p:tgtEl>
                                          <p:spTgt spid="39"/>
                                        </p:tgtEl>
                                        <p:attrNameLst>
                                          <p:attrName>style.visibility</p:attrName>
                                        </p:attrNameLst>
                                      </p:cBhvr>
                                      <p:to>
                                        <p:strVal val="hidden"/>
                                      </p:to>
                                    </p:set>
                                  </p:childTnLst>
                                </p:cTn>
                              </p:par>
                            </p:childTnLst>
                          </p:cTn>
                        </p:par>
                      </p:childTnLst>
                    </p:cTn>
                  </p:par>
                </p:childTnLst>
              </p:cTn>
              <p:nextCondLst>
                <p:cond evt="onClick" delay="0">
                  <p:tgtEl>
                    <p:spTgt spid="39"/>
                  </p:tgtEl>
                </p:cond>
              </p:nextCondLst>
            </p:seq>
            <p:seq concurrent="1" nextAc="seek">
              <p:cTn id="8" restart="whenNotActive" fill="hold" evtFilter="cancelBubble" nodeType="interactiveSeq">
                <p:stCondLst>
                  <p:cond evt="onClick" delay="0">
                    <p:tgtEl>
                      <p:spTgt spid="4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40"/>
                                        </p:tgtEl>
                                      </p:cBhvr>
                                    </p:animEffect>
                                    <p:set>
                                      <p:cBhvr>
                                        <p:cTn id="13" dur="1" fill="hold">
                                          <p:stCondLst>
                                            <p:cond delay="499"/>
                                          </p:stCondLst>
                                        </p:cTn>
                                        <p:tgtEl>
                                          <p:spTgt spid="40"/>
                                        </p:tgtEl>
                                        <p:attrNameLst>
                                          <p:attrName>style.visibility</p:attrName>
                                        </p:attrNameLst>
                                      </p:cBhvr>
                                      <p:to>
                                        <p:strVal val="hidden"/>
                                      </p:to>
                                    </p:set>
                                  </p:childTnLst>
                                </p:cTn>
                              </p:par>
                            </p:childTnLst>
                          </p:cTn>
                        </p:par>
                      </p:childTnLst>
                    </p:cTn>
                  </p:par>
                </p:childTnLst>
              </p:cTn>
              <p:nextCondLst>
                <p:cond evt="onClick" delay="0">
                  <p:tgtEl>
                    <p:spTgt spid="40"/>
                  </p:tgtEl>
                </p:cond>
              </p:nextCondLst>
            </p:seq>
            <p:seq concurrent="1" nextAc="seek">
              <p:cTn id="14" restart="whenNotActive" fill="hold" evtFilter="cancelBubble" nodeType="interactiveSeq">
                <p:stCondLst>
                  <p:cond evt="onClick" delay="0">
                    <p:tgtEl>
                      <p:spTgt spid="41"/>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41"/>
                                        </p:tgtEl>
                                      </p:cBhvr>
                                    </p:animEffect>
                                    <p:set>
                                      <p:cBhvr>
                                        <p:cTn id="19" dur="1" fill="hold">
                                          <p:stCondLst>
                                            <p:cond delay="499"/>
                                          </p:stCondLst>
                                        </p:cTn>
                                        <p:tgtEl>
                                          <p:spTgt spid="41"/>
                                        </p:tgtEl>
                                        <p:attrNameLst>
                                          <p:attrName>style.visibility</p:attrName>
                                        </p:attrNameLst>
                                      </p:cBhvr>
                                      <p:to>
                                        <p:strVal val="hidden"/>
                                      </p:to>
                                    </p:set>
                                  </p:childTnLst>
                                </p:cTn>
                              </p:par>
                            </p:childTnLst>
                          </p:cTn>
                        </p:par>
                      </p:childTnLst>
                    </p:cTn>
                  </p:par>
                </p:childTnLst>
              </p:cTn>
              <p:nextCondLst>
                <p:cond evt="onClick" delay="0">
                  <p:tgtEl>
                    <p:spTgt spid="41"/>
                  </p:tgtEl>
                </p:cond>
              </p:nextCondLst>
            </p:seq>
            <p:seq concurrent="1" nextAc="seek">
              <p:cTn id="20" restart="whenNotActive" fill="hold" evtFilter="cancelBubble" nodeType="interactiveSeq">
                <p:stCondLst>
                  <p:cond evt="onClick" delay="0">
                    <p:tgtEl>
                      <p:spTgt spid="42"/>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42"/>
                                        </p:tgtEl>
                                      </p:cBhvr>
                                    </p:animEffect>
                                    <p:set>
                                      <p:cBhvr>
                                        <p:cTn id="25" dur="1" fill="hold">
                                          <p:stCondLst>
                                            <p:cond delay="499"/>
                                          </p:stCondLst>
                                        </p:cTn>
                                        <p:tgtEl>
                                          <p:spTgt spid="42"/>
                                        </p:tgtEl>
                                        <p:attrNameLst>
                                          <p:attrName>style.visibility</p:attrName>
                                        </p:attrNameLst>
                                      </p:cBhvr>
                                      <p:to>
                                        <p:strVal val="hidden"/>
                                      </p:to>
                                    </p:set>
                                  </p:childTnLst>
                                </p:cTn>
                              </p:par>
                            </p:childTnLst>
                          </p:cTn>
                        </p:par>
                      </p:childTnLst>
                    </p:cTn>
                  </p:par>
                </p:childTnLst>
              </p:cTn>
              <p:nextCondLst>
                <p:cond evt="onClick" delay="0">
                  <p:tgtEl>
                    <p:spTgt spid="42"/>
                  </p:tgtEl>
                </p:cond>
              </p:nextCondLst>
            </p:seq>
            <p:seq concurrent="1" nextAc="seek">
              <p:cTn id="26" restart="whenNotActive" fill="hold" evtFilter="cancelBubble" nodeType="interactiveSeq">
                <p:stCondLst>
                  <p:cond evt="onClick" delay="0">
                    <p:tgtEl>
                      <p:spTgt spid="43"/>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43"/>
                                        </p:tgtEl>
                                      </p:cBhvr>
                                    </p:animEffect>
                                    <p:set>
                                      <p:cBhvr>
                                        <p:cTn id="31" dur="1" fill="hold">
                                          <p:stCondLst>
                                            <p:cond delay="499"/>
                                          </p:stCondLst>
                                        </p:cTn>
                                        <p:tgtEl>
                                          <p:spTgt spid="43"/>
                                        </p:tgtEl>
                                        <p:attrNameLst>
                                          <p:attrName>style.visibility</p:attrName>
                                        </p:attrNameLst>
                                      </p:cBhvr>
                                      <p:to>
                                        <p:strVal val="hidden"/>
                                      </p:to>
                                    </p:set>
                                  </p:childTnLst>
                                </p:cTn>
                              </p:par>
                            </p:childTnLst>
                          </p:cTn>
                        </p:par>
                      </p:childTnLst>
                    </p:cTn>
                  </p:par>
                </p:childTnLst>
              </p:cTn>
              <p:nextCondLst>
                <p:cond evt="onClick" delay="0">
                  <p:tgtEl>
                    <p:spTgt spid="43"/>
                  </p:tgtEl>
                </p:cond>
              </p:nextCondLst>
            </p:seq>
            <p:seq concurrent="1" nextAc="seek">
              <p:cTn id="32" restart="whenNotActive" fill="hold" evtFilter="cancelBubble" nodeType="interactiveSeq">
                <p:stCondLst>
                  <p:cond evt="onClick" delay="0">
                    <p:tgtEl>
                      <p:spTgt spid="44"/>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44"/>
                                        </p:tgtEl>
                                      </p:cBhvr>
                                    </p:animEffect>
                                    <p:set>
                                      <p:cBhvr>
                                        <p:cTn id="37" dur="1" fill="hold">
                                          <p:stCondLst>
                                            <p:cond delay="499"/>
                                          </p:stCondLst>
                                        </p:cTn>
                                        <p:tgtEl>
                                          <p:spTgt spid="44"/>
                                        </p:tgtEl>
                                        <p:attrNameLst>
                                          <p:attrName>style.visibility</p:attrName>
                                        </p:attrNameLst>
                                      </p:cBhvr>
                                      <p:to>
                                        <p:strVal val="hidden"/>
                                      </p:to>
                                    </p:set>
                                  </p:childTnLst>
                                </p:cTn>
                              </p:par>
                            </p:childTnLst>
                          </p:cTn>
                        </p:par>
                      </p:childTnLst>
                    </p:cTn>
                  </p:par>
                </p:childTnLst>
              </p:cTn>
              <p:nextCondLst>
                <p:cond evt="onClick" delay="0">
                  <p:tgtEl>
                    <p:spTgt spid="44"/>
                  </p:tgtEl>
                </p:cond>
              </p:nextCondLst>
            </p:seq>
            <p:seq concurrent="1" nextAc="seek">
              <p:cTn id="38" restart="whenNotActive" fill="hold" evtFilter="cancelBubble" nodeType="interactiveSeq">
                <p:stCondLst>
                  <p:cond evt="onClick" delay="0">
                    <p:tgtEl>
                      <p:spTgt spid="45"/>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45"/>
                                        </p:tgtEl>
                                      </p:cBhvr>
                                    </p:animEffect>
                                    <p:set>
                                      <p:cBhvr>
                                        <p:cTn id="43" dur="1" fill="hold">
                                          <p:stCondLst>
                                            <p:cond delay="499"/>
                                          </p:stCondLst>
                                        </p:cTn>
                                        <p:tgtEl>
                                          <p:spTgt spid="45"/>
                                        </p:tgtEl>
                                        <p:attrNameLst>
                                          <p:attrName>style.visibility</p:attrName>
                                        </p:attrNameLst>
                                      </p:cBhvr>
                                      <p:to>
                                        <p:strVal val="hidden"/>
                                      </p:to>
                                    </p:set>
                                  </p:childTnLst>
                                </p:cTn>
                              </p:par>
                            </p:childTnLst>
                          </p:cTn>
                        </p:par>
                      </p:childTnLst>
                    </p:cTn>
                  </p:par>
                </p:childTnLst>
              </p:cTn>
              <p:nextCondLst>
                <p:cond evt="onClick" delay="0">
                  <p:tgtEl>
                    <p:spTgt spid="45"/>
                  </p:tgtEl>
                </p:cond>
              </p:nextCondLst>
            </p:seq>
            <p:seq concurrent="1" nextAc="seek">
              <p:cTn id="44" restart="whenNotActive" fill="hold" evtFilter="cancelBubble" nodeType="interactiveSeq">
                <p:stCondLst>
                  <p:cond evt="onClick" delay="0">
                    <p:tgtEl>
                      <p:spTgt spid="46"/>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46"/>
                                        </p:tgtEl>
                                      </p:cBhvr>
                                    </p:animEffect>
                                    <p:set>
                                      <p:cBhvr>
                                        <p:cTn id="49" dur="1" fill="hold">
                                          <p:stCondLst>
                                            <p:cond delay="499"/>
                                          </p:stCondLst>
                                        </p:cTn>
                                        <p:tgtEl>
                                          <p:spTgt spid="46"/>
                                        </p:tgtEl>
                                        <p:attrNameLst>
                                          <p:attrName>style.visibility</p:attrName>
                                        </p:attrNameLst>
                                      </p:cBhvr>
                                      <p:to>
                                        <p:strVal val="hidden"/>
                                      </p:to>
                                    </p:set>
                                  </p:childTnLst>
                                </p:cTn>
                              </p:par>
                            </p:childTnLst>
                          </p:cTn>
                        </p:par>
                      </p:childTnLst>
                    </p:cTn>
                  </p:par>
                </p:childTnLst>
              </p:cTn>
              <p:nextCondLst>
                <p:cond evt="onClick" delay="0">
                  <p:tgtEl>
                    <p:spTgt spid="46"/>
                  </p:tgtEl>
                </p:cond>
              </p:nextCondLst>
            </p:seq>
            <p:seq concurrent="1" nextAc="seek">
              <p:cTn id="50" restart="whenNotActive" fill="hold" evtFilter="cancelBubble" nodeType="interactiveSeq">
                <p:stCondLst>
                  <p:cond evt="onClick" delay="0">
                    <p:tgtEl>
                      <p:spTgt spid="47"/>
                    </p:tgtEl>
                  </p:cond>
                </p:stCondLst>
                <p:endSync evt="end" delay="0">
                  <p:rtn val="all"/>
                </p:endSync>
                <p:childTnLst>
                  <p:par>
                    <p:cTn id="51" fill="hold">
                      <p:stCondLst>
                        <p:cond delay="0"/>
                      </p:stCondLst>
                      <p:childTnLst>
                        <p:par>
                          <p:cTn id="52" fill="hold">
                            <p:stCondLst>
                              <p:cond delay="0"/>
                            </p:stCondLst>
                            <p:childTnLst>
                              <p:par>
                                <p:cTn id="53" presetID="10" presetClass="exit" presetSubtype="0" fill="hold" grpId="0" nodeType="clickEffect">
                                  <p:stCondLst>
                                    <p:cond delay="0"/>
                                  </p:stCondLst>
                                  <p:childTnLst>
                                    <p:animEffect transition="out" filter="fade">
                                      <p:cBhvr>
                                        <p:cTn id="54" dur="500"/>
                                        <p:tgtEl>
                                          <p:spTgt spid="47"/>
                                        </p:tgtEl>
                                      </p:cBhvr>
                                    </p:animEffect>
                                    <p:set>
                                      <p:cBhvr>
                                        <p:cTn id="55" dur="1" fill="hold">
                                          <p:stCondLst>
                                            <p:cond delay="499"/>
                                          </p:stCondLst>
                                        </p:cTn>
                                        <p:tgtEl>
                                          <p:spTgt spid="47"/>
                                        </p:tgtEl>
                                        <p:attrNameLst>
                                          <p:attrName>style.visibility</p:attrName>
                                        </p:attrNameLst>
                                      </p:cBhvr>
                                      <p:to>
                                        <p:strVal val="hidden"/>
                                      </p:to>
                                    </p:set>
                                  </p:childTnLst>
                                </p:cTn>
                              </p:par>
                            </p:childTnLst>
                          </p:cTn>
                        </p:par>
                      </p:childTnLst>
                    </p:cTn>
                  </p:par>
                </p:childTnLst>
              </p:cTn>
              <p:nextCondLst>
                <p:cond evt="onClick" delay="0">
                  <p:tgtEl>
                    <p:spTgt spid="47"/>
                  </p:tgtEl>
                </p:cond>
              </p:nextCondLst>
            </p:seq>
            <p:seq concurrent="1" nextAc="seek">
              <p:cTn id="56" restart="whenNotActive" fill="hold" evtFilter="cancelBubble" nodeType="interactiveSeq">
                <p:stCondLst>
                  <p:cond evt="onClick" delay="0">
                    <p:tgtEl>
                      <p:spTgt spid="48"/>
                    </p:tgtEl>
                  </p:cond>
                </p:stCondLst>
                <p:endSync evt="end" delay="0">
                  <p:rtn val="all"/>
                </p:endSync>
                <p:childTnLst>
                  <p:par>
                    <p:cTn id="57" fill="hold">
                      <p:stCondLst>
                        <p:cond delay="0"/>
                      </p:stCondLst>
                      <p:childTnLst>
                        <p:par>
                          <p:cTn id="58" fill="hold">
                            <p:stCondLst>
                              <p:cond delay="0"/>
                            </p:stCondLst>
                            <p:childTnLst>
                              <p:par>
                                <p:cTn id="59" presetID="10" presetClass="exit" presetSubtype="0" fill="hold" grpId="0" nodeType="clickEffect">
                                  <p:stCondLst>
                                    <p:cond delay="0"/>
                                  </p:stCondLst>
                                  <p:childTnLst>
                                    <p:animEffect transition="out" filter="fade">
                                      <p:cBhvr>
                                        <p:cTn id="60" dur="500"/>
                                        <p:tgtEl>
                                          <p:spTgt spid="48"/>
                                        </p:tgtEl>
                                      </p:cBhvr>
                                    </p:animEffect>
                                    <p:set>
                                      <p:cBhvr>
                                        <p:cTn id="61" dur="1" fill="hold">
                                          <p:stCondLst>
                                            <p:cond delay="499"/>
                                          </p:stCondLst>
                                        </p:cTn>
                                        <p:tgtEl>
                                          <p:spTgt spid="48"/>
                                        </p:tgtEl>
                                        <p:attrNameLst>
                                          <p:attrName>style.visibility</p:attrName>
                                        </p:attrNameLst>
                                      </p:cBhvr>
                                      <p:to>
                                        <p:strVal val="hidden"/>
                                      </p:to>
                                    </p:set>
                                  </p:childTnLst>
                                </p:cTn>
                              </p:par>
                            </p:childTnLst>
                          </p:cTn>
                        </p:par>
                      </p:childTnLst>
                    </p:cTn>
                  </p:par>
                </p:childTnLst>
              </p:cTn>
              <p:nextCondLst>
                <p:cond evt="onClick" delay="0">
                  <p:tgtEl>
                    <p:spTgt spid="48"/>
                  </p:tgtEl>
                </p:cond>
              </p:nextCondLst>
            </p:seq>
          </p:childTnLst>
        </p:cTn>
      </p:par>
    </p:tnLst>
    <p:bldLst>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388"/>
        <p:cNvGrpSpPr/>
        <p:nvPr/>
      </p:nvGrpSpPr>
      <p:grpSpPr>
        <a:xfrm>
          <a:off x="0" y="0"/>
          <a:ext cx="0" cy="0"/>
          <a:chOff x="0" y="0"/>
          <a:chExt cx="0" cy="0"/>
        </a:xfrm>
      </p:grpSpPr>
      <p:sp>
        <p:nvSpPr>
          <p:cNvPr id="3395" name="Google Shape;3395;p97"/>
          <p:cNvSpPr txBox="1">
            <a:spLocks noGrp="1"/>
          </p:cNvSpPr>
          <p:nvPr>
            <p:ph type="title"/>
          </p:nvPr>
        </p:nvSpPr>
        <p:spPr>
          <a:xfrm>
            <a:off x="3476402" y="53542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4"/>
                </a:solidFill>
              </a:rPr>
              <a:t>1</a:t>
            </a:r>
            <a:endParaRPr dirty="0">
              <a:solidFill>
                <a:schemeClr val="accent4"/>
              </a:solidFill>
            </a:endParaRPr>
          </a:p>
        </p:txBody>
      </p:sp>
      <p:sp>
        <p:nvSpPr>
          <p:cNvPr id="3396" name="Google Shape;3396;p97"/>
          <p:cNvSpPr txBox="1">
            <a:spLocks noGrp="1"/>
          </p:cNvSpPr>
          <p:nvPr>
            <p:ph type="subTitle" idx="1"/>
          </p:nvPr>
        </p:nvSpPr>
        <p:spPr>
          <a:xfrm>
            <a:off x="4185519" y="1770750"/>
            <a:ext cx="3484529"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____ are a type of blood vessel that carry oxygenated blood away from the heart.</a:t>
            </a:r>
          </a:p>
          <a:p>
            <a:pPr marL="0" lvl="0" indent="0" algn="ctr" rtl="0">
              <a:spcBef>
                <a:spcPts val="0"/>
              </a:spcBef>
              <a:spcAft>
                <a:spcPts val="0"/>
              </a:spcAft>
              <a:buNone/>
            </a:pPr>
            <a:endParaRPr lang="en" dirty="0"/>
          </a:p>
          <a:p>
            <a:pPr marL="0" lvl="0" indent="0" algn="ctr" rtl="0">
              <a:spcBef>
                <a:spcPts val="0"/>
              </a:spcBef>
              <a:spcAft>
                <a:spcPts val="0"/>
              </a:spcAft>
              <a:buNone/>
            </a:pPr>
            <a:r>
              <a:rPr lang="en" dirty="0"/>
              <a:t>Arteries</a:t>
            </a:r>
            <a:endParaRPr dirty="0"/>
          </a:p>
        </p:txBody>
      </p:sp>
      <p:pic>
        <p:nvPicPr>
          <p:cNvPr id="3" name="Graphic 2" descr="Heart organ outline">
            <a:extLst>
              <a:ext uri="{FF2B5EF4-FFF2-40B4-BE49-F238E27FC236}">
                <a16:creationId xmlns:a16="http://schemas.microsoft.com/office/drawing/2014/main" id="{7F4C8D21-85DB-6075-6515-3A70A9EE018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02043" y="2091156"/>
            <a:ext cx="1532237" cy="1532237"/>
          </a:xfrm>
          <a:prstGeom prst="rect">
            <a:avLst/>
          </a:prstGeom>
        </p:spPr>
      </p:pic>
      <p:sp>
        <p:nvSpPr>
          <p:cNvPr id="4" name="Google Shape;4186;p123">
            <a:hlinkClick r:id="rId5" action="ppaction://hlinksldjump"/>
            <a:extLst>
              <a:ext uri="{FF2B5EF4-FFF2-40B4-BE49-F238E27FC236}">
                <a16:creationId xmlns:a16="http://schemas.microsoft.com/office/drawing/2014/main" id="{D3E92D17-0158-F6C5-5888-8AFD95AF6DD7}"/>
              </a:ext>
            </a:extLst>
          </p:cNvPr>
          <p:cNvSpPr/>
          <p:nvPr/>
        </p:nvSpPr>
        <p:spPr>
          <a:xfrm>
            <a:off x="4215328" y="380646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5" name="Google Shape;4186;p123">
            <a:hlinkClick r:id="rId6" action="ppaction://hlinksldjump"/>
            <a:extLst>
              <a:ext uri="{FF2B5EF4-FFF2-40B4-BE49-F238E27FC236}">
                <a16:creationId xmlns:a16="http://schemas.microsoft.com/office/drawing/2014/main" id="{1AD3CE3E-1AE6-F19E-A0E2-8B5CD30B5822}"/>
              </a:ext>
            </a:extLst>
          </p:cNvPr>
          <p:cNvSpPr/>
          <p:nvPr/>
        </p:nvSpPr>
        <p:spPr>
          <a:xfrm>
            <a:off x="6077904" y="380646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6" name="Google Shape;4186;p123">
            <a:extLst>
              <a:ext uri="{FF2B5EF4-FFF2-40B4-BE49-F238E27FC236}">
                <a16:creationId xmlns:a16="http://schemas.microsoft.com/office/drawing/2014/main" id="{1D002E07-D472-0BB1-39D8-C8DC0EB511D1}"/>
              </a:ext>
            </a:extLst>
          </p:cNvPr>
          <p:cNvSpPr/>
          <p:nvPr/>
        </p:nvSpPr>
        <p:spPr>
          <a:xfrm>
            <a:off x="5157591" y="2807253"/>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F89829"/>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F89829"/>
                </a:solidFill>
                <a:latin typeface="Darker Grotesque" panose="020B0604020202020204" charset="0"/>
              </a:rPr>
              <a:t>Answer</a:t>
            </a:r>
            <a:endParaRPr sz="3200" dirty="0">
              <a:solidFill>
                <a:srgbClr val="F89829"/>
              </a:solidFill>
              <a:latin typeface="Darker Grotesque" panose="020B0604020202020204" charset="0"/>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6"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388">
          <a:extLst>
            <a:ext uri="{FF2B5EF4-FFF2-40B4-BE49-F238E27FC236}">
              <a16:creationId xmlns:a16="http://schemas.microsoft.com/office/drawing/2014/main" id="{299429C8-4A82-C570-3066-F994598F9725}"/>
            </a:ext>
          </a:extLst>
        </p:cNvPr>
        <p:cNvGrpSpPr/>
        <p:nvPr/>
      </p:nvGrpSpPr>
      <p:grpSpPr>
        <a:xfrm>
          <a:off x="0" y="0"/>
          <a:ext cx="0" cy="0"/>
          <a:chOff x="0" y="0"/>
          <a:chExt cx="0" cy="0"/>
        </a:xfrm>
      </p:grpSpPr>
      <p:sp>
        <p:nvSpPr>
          <p:cNvPr id="3395" name="Google Shape;3395;p97">
            <a:extLst>
              <a:ext uri="{FF2B5EF4-FFF2-40B4-BE49-F238E27FC236}">
                <a16:creationId xmlns:a16="http://schemas.microsoft.com/office/drawing/2014/main" id="{D6D093AE-53A2-154D-6A1E-6B6A79E3726C}"/>
              </a:ext>
            </a:extLst>
          </p:cNvPr>
          <p:cNvSpPr txBox="1">
            <a:spLocks noGrp="1"/>
          </p:cNvSpPr>
          <p:nvPr>
            <p:ph type="title"/>
          </p:nvPr>
        </p:nvSpPr>
        <p:spPr>
          <a:xfrm>
            <a:off x="3458818" y="461331"/>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4"/>
                </a:solidFill>
              </a:rPr>
              <a:t>2</a:t>
            </a:r>
            <a:endParaRPr dirty="0">
              <a:solidFill>
                <a:schemeClr val="accent4"/>
              </a:solidFill>
            </a:endParaRPr>
          </a:p>
        </p:txBody>
      </p:sp>
      <p:sp>
        <p:nvSpPr>
          <p:cNvPr id="3396" name="Google Shape;3396;p97">
            <a:extLst>
              <a:ext uri="{FF2B5EF4-FFF2-40B4-BE49-F238E27FC236}">
                <a16:creationId xmlns:a16="http://schemas.microsoft.com/office/drawing/2014/main" id="{AB910548-61DD-40DD-8DC1-3FAD1B9A76BC}"/>
              </a:ext>
            </a:extLst>
          </p:cNvPr>
          <p:cNvSpPr txBox="1">
            <a:spLocks noGrp="1"/>
          </p:cNvSpPr>
          <p:nvPr>
            <p:ph type="subTitle" idx="1"/>
          </p:nvPr>
        </p:nvSpPr>
        <p:spPr>
          <a:xfrm>
            <a:off x="4224121" y="1770750"/>
            <a:ext cx="3374801"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____ are a type of blood vessel that carry deoxygenated blood back to the heart.</a:t>
            </a:r>
          </a:p>
          <a:p>
            <a:pPr marL="0" lvl="0" indent="0" algn="ctr" rtl="0">
              <a:spcBef>
                <a:spcPts val="0"/>
              </a:spcBef>
              <a:spcAft>
                <a:spcPts val="0"/>
              </a:spcAft>
              <a:buNone/>
            </a:pPr>
            <a:endParaRPr lang="en" dirty="0"/>
          </a:p>
          <a:p>
            <a:pPr marL="0" lvl="0" indent="0" algn="ctr" rtl="0">
              <a:spcBef>
                <a:spcPts val="0"/>
              </a:spcBef>
              <a:spcAft>
                <a:spcPts val="0"/>
              </a:spcAft>
              <a:buNone/>
            </a:pPr>
            <a:r>
              <a:rPr lang="en" dirty="0"/>
              <a:t>Veins</a:t>
            </a:r>
            <a:endParaRPr dirty="0"/>
          </a:p>
        </p:txBody>
      </p:sp>
      <p:pic>
        <p:nvPicPr>
          <p:cNvPr id="3" name="Graphic 2" descr="Heart organ outline">
            <a:extLst>
              <a:ext uri="{FF2B5EF4-FFF2-40B4-BE49-F238E27FC236}">
                <a16:creationId xmlns:a16="http://schemas.microsoft.com/office/drawing/2014/main" id="{8A5FDA96-3E66-26AC-4417-92E66240397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02043" y="2091156"/>
            <a:ext cx="1532237" cy="1532237"/>
          </a:xfrm>
          <a:prstGeom prst="rect">
            <a:avLst/>
          </a:prstGeom>
        </p:spPr>
      </p:pic>
      <p:sp>
        <p:nvSpPr>
          <p:cNvPr id="2" name="Google Shape;4186;p123">
            <a:hlinkClick r:id="rId5" action="ppaction://hlinksldjump"/>
            <a:extLst>
              <a:ext uri="{FF2B5EF4-FFF2-40B4-BE49-F238E27FC236}">
                <a16:creationId xmlns:a16="http://schemas.microsoft.com/office/drawing/2014/main" id="{82F18016-F615-69F2-3BA6-A7F3034E6588}"/>
              </a:ext>
            </a:extLst>
          </p:cNvPr>
          <p:cNvSpPr/>
          <p:nvPr/>
        </p:nvSpPr>
        <p:spPr>
          <a:xfrm>
            <a:off x="4215328" y="380646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8111816B-0960-AE26-A475-878BFD8A45D5}"/>
              </a:ext>
            </a:extLst>
          </p:cNvPr>
          <p:cNvSpPr/>
          <p:nvPr/>
        </p:nvSpPr>
        <p:spPr>
          <a:xfrm>
            <a:off x="6077904" y="380646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BDE2BD83-7613-FA7D-3F9D-D022168D9F26}"/>
              </a:ext>
            </a:extLst>
          </p:cNvPr>
          <p:cNvSpPr/>
          <p:nvPr/>
        </p:nvSpPr>
        <p:spPr>
          <a:xfrm>
            <a:off x="5157591" y="2807253"/>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F89829"/>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F89829"/>
                </a:solidFill>
                <a:latin typeface="Darker Grotesque" panose="020B0604020202020204" charset="0"/>
              </a:rPr>
              <a:t>Answer</a:t>
            </a:r>
            <a:endParaRPr sz="3200" dirty="0">
              <a:solidFill>
                <a:srgbClr val="F89829"/>
              </a:solidFill>
              <a:latin typeface="Darker Grotesque" panose="020B0604020202020204" charset="0"/>
            </a:endParaRPr>
          </a:p>
        </p:txBody>
      </p:sp>
    </p:spTree>
    <p:extLst>
      <p:ext uri="{BB962C8B-B14F-4D97-AF65-F5344CB8AC3E}">
        <p14:creationId xmlns:p14="http://schemas.microsoft.com/office/powerpoint/2010/main" val="360311330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388">
          <a:extLst>
            <a:ext uri="{FF2B5EF4-FFF2-40B4-BE49-F238E27FC236}">
              <a16:creationId xmlns:a16="http://schemas.microsoft.com/office/drawing/2014/main" id="{82F730AA-E36E-DCFC-42C1-0112A092D19C}"/>
            </a:ext>
          </a:extLst>
        </p:cNvPr>
        <p:cNvGrpSpPr/>
        <p:nvPr/>
      </p:nvGrpSpPr>
      <p:grpSpPr>
        <a:xfrm>
          <a:off x="0" y="0"/>
          <a:ext cx="0" cy="0"/>
          <a:chOff x="0" y="0"/>
          <a:chExt cx="0" cy="0"/>
        </a:xfrm>
      </p:grpSpPr>
      <p:sp>
        <p:nvSpPr>
          <p:cNvPr id="3395" name="Google Shape;3395;p97">
            <a:extLst>
              <a:ext uri="{FF2B5EF4-FFF2-40B4-BE49-F238E27FC236}">
                <a16:creationId xmlns:a16="http://schemas.microsoft.com/office/drawing/2014/main" id="{C76C1E38-5FD2-F8C0-0DE0-3D3B808CCF12}"/>
              </a:ext>
            </a:extLst>
          </p:cNvPr>
          <p:cNvSpPr txBox="1">
            <a:spLocks noGrp="1"/>
          </p:cNvSpPr>
          <p:nvPr>
            <p:ph type="title"/>
          </p:nvPr>
        </p:nvSpPr>
        <p:spPr>
          <a:xfrm>
            <a:off x="3458817" y="38723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4"/>
                </a:solidFill>
              </a:rPr>
              <a:t>3</a:t>
            </a:r>
            <a:endParaRPr dirty="0">
              <a:solidFill>
                <a:schemeClr val="accent4"/>
              </a:solidFill>
            </a:endParaRPr>
          </a:p>
        </p:txBody>
      </p:sp>
      <p:sp>
        <p:nvSpPr>
          <p:cNvPr id="3396" name="Google Shape;3396;p97">
            <a:extLst>
              <a:ext uri="{FF2B5EF4-FFF2-40B4-BE49-F238E27FC236}">
                <a16:creationId xmlns:a16="http://schemas.microsoft.com/office/drawing/2014/main" id="{1C5D33A7-4258-95B4-944C-A15B3AAB53EC}"/>
              </a:ext>
            </a:extLst>
          </p:cNvPr>
          <p:cNvSpPr txBox="1">
            <a:spLocks noGrp="1"/>
          </p:cNvSpPr>
          <p:nvPr>
            <p:ph type="subTitle" idx="1"/>
          </p:nvPr>
        </p:nvSpPr>
        <p:spPr>
          <a:xfrm>
            <a:off x="3859530" y="1507584"/>
            <a:ext cx="4179473"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____ are tiny blood vessels involved in the exchange of oxygen, nutrients, and waste between the blood and the other tissues of the body.</a:t>
            </a:r>
          </a:p>
          <a:p>
            <a:pPr marL="0" lvl="0" indent="0" algn="ctr" rtl="0">
              <a:spcBef>
                <a:spcPts val="0"/>
              </a:spcBef>
              <a:spcAft>
                <a:spcPts val="0"/>
              </a:spcAft>
              <a:buNone/>
            </a:pPr>
            <a:endParaRPr lang="en" dirty="0"/>
          </a:p>
          <a:p>
            <a:pPr marL="0" lvl="0" indent="0" algn="ctr" rtl="0">
              <a:spcBef>
                <a:spcPts val="0"/>
              </a:spcBef>
              <a:spcAft>
                <a:spcPts val="0"/>
              </a:spcAft>
              <a:buNone/>
            </a:pPr>
            <a:r>
              <a:rPr lang="en" dirty="0"/>
              <a:t>Capillaries</a:t>
            </a:r>
            <a:endParaRPr dirty="0"/>
          </a:p>
        </p:txBody>
      </p:sp>
      <p:pic>
        <p:nvPicPr>
          <p:cNvPr id="3" name="Graphic 2" descr="Heart organ outline">
            <a:extLst>
              <a:ext uri="{FF2B5EF4-FFF2-40B4-BE49-F238E27FC236}">
                <a16:creationId xmlns:a16="http://schemas.microsoft.com/office/drawing/2014/main" id="{A80460E9-7EF7-8373-2BF3-35F4837AA78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02043" y="2091156"/>
            <a:ext cx="1532237" cy="1532237"/>
          </a:xfrm>
          <a:prstGeom prst="rect">
            <a:avLst/>
          </a:prstGeom>
        </p:spPr>
      </p:pic>
      <p:sp>
        <p:nvSpPr>
          <p:cNvPr id="2" name="Google Shape;4186;p123">
            <a:hlinkClick r:id="rId5" action="ppaction://hlinksldjump"/>
            <a:extLst>
              <a:ext uri="{FF2B5EF4-FFF2-40B4-BE49-F238E27FC236}">
                <a16:creationId xmlns:a16="http://schemas.microsoft.com/office/drawing/2014/main" id="{D6CD8444-71FE-D105-13E3-4CCEDDD3AA6A}"/>
              </a:ext>
            </a:extLst>
          </p:cNvPr>
          <p:cNvSpPr/>
          <p:nvPr/>
        </p:nvSpPr>
        <p:spPr>
          <a:xfrm>
            <a:off x="4215328" y="380646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6CC555D3-7ED6-B282-2FA5-A160739356D3}"/>
              </a:ext>
            </a:extLst>
          </p:cNvPr>
          <p:cNvSpPr/>
          <p:nvPr/>
        </p:nvSpPr>
        <p:spPr>
          <a:xfrm>
            <a:off x="6077904" y="380646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56C8489B-8434-E3EE-76D4-E05B2D5963EE}"/>
              </a:ext>
            </a:extLst>
          </p:cNvPr>
          <p:cNvSpPr/>
          <p:nvPr/>
        </p:nvSpPr>
        <p:spPr>
          <a:xfrm>
            <a:off x="5157591" y="2807253"/>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F89829"/>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F89829"/>
                </a:solidFill>
                <a:latin typeface="Darker Grotesque" panose="020B0604020202020204" charset="0"/>
              </a:rPr>
              <a:t>Answer</a:t>
            </a:r>
            <a:endParaRPr sz="3200" dirty="0">
              <a:solidFill>
                <a:srgbClr val="F89829"/>
              </a:solidFill>
              <a:latin typeface="Darker Grotesque" panose="020B0604020202020204" charset="0"/>
            </a:endParaRPr>
          </a:p>
        </p:txBody>
      </p:sp>
    </p:spTree>
    <p:extLst>
      <p:ext uri="{BB962C8B-B14F-4D97-AF65-F5344CB8AC3E}">
        <p14:creationId xmlns:p14="http://schemas.microsoft.com/office/powerpoint/2010/main" val="282783465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388">
          <a:extLst>
            <a:ext uri="{FF2B5EF4-FFF2-40B4-BE49-F238E27FC236}">
              <a16:creationId xmlns:a16="http://schemas.microsoft.com/office/drawing/2014/main" id="{8D2404BF-24C3-B4F2-25B9-44BB91E8DF30}"/>
            </a:ext>
          </a:extLst>
        </p:cNvPr>
        <p:cNvGrpSpPr/>
        <p:nvPr/>
      </p:nvGrpSpPr>
      <p:grpSpPr>
        <a:xfrm>
          <a:off x="0" y="0"/>
          <a:ext cx="0" cy="0"/>
          <a:chOff x="0" y="0"/>
          <a:chExt cx="0" cy="0"/>
        </a:xfrm>
      </p:grpSpPr>
      <p:sp>
        <p:nvSpPr>
          <p:cNvPr id="3395" name="Google Shape;3395;p97">
            <a:extLst>
              <a:ext uri="{FF2B5EF4-FFF2-40B4-BE49-F238E27FC236}">
                <a16:creationId xmlns:a16="http://schemas.microsoft.com/office/drawing/2014/main" id="{3B8928EB-AD30-3D28-DE1C-1123788884AE}"/>
              </a:ext>
            </a:extLst>
          </p:cNvPr>
          <p:cNvSpPr txBox="1">
            <a:spLocks noGrp="1"/>
          </p:cNvSpPr>
          <p:nvPr>
            <p:ph type="title"/>
          </p:nvPr>
        </p:nvSpPr>
        <p:spPr>
          <a:xfrm>
            <a:off x="3406064" y="53542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4"/>
                </a:solidFill>
              </a:rPr>
              <a:t>4</a:t>
            </a:r>
            <a:endParaRPr dirty="0">
              <a:solidFill>
                <a:schemeClr val="accent4"/>
              </a:solidFill>
            </a:endParaRPr>
          </a:p>
        </p:txBody>
      </p:sp>
      <p:sp>
        <p:nvSpPr>
          <p:cNvPr id="3396" name="Google Shape;3396;p97">
            <a:extLst>
              <a:ext uri="{FF2B5EF4-FFF2-40B4-BE49-F238E27FC236}">
                <a16:creationId xmlns:a16="http://schemas.microsoft.com/office/drawing/2014/main" id="{A96CA0F3-A4F8-964C-7A2B-579D3148C476}"/>
              </a:ext>
            </a:extLst>
          </p:cNvPr>
          <p:cNvSpPr txBox="1">
            <a:spLocks noGrp="1"/>
          </p:cNvSpPr>
          <p:nvPr>
            <p:ph type="subTitle" idx="1"/>
          </p:nvPr>
        </p:nvSpPr>
        <p:spPr>
          <a:xfrm>
            <a:off x="4171367" y="1770750"/>
            <a:ext cx="3586382" cy="801000"/>
          </a:xfrm>
          <a:prstGeom prst="rect">
            <a:avLst/>
          </a:prstGeom>
        </p:spPr>
        <p:txBody>
          <a:bodyPr spcFirstLastPara="1" wrap="square" lIns="91425" tIns="91425" rIns="91425" bIns="91425" anchor="t" anchorCtr="0">
            <a:noAutofit/>
          </a:bodyPr>
          <a:lstStyle/>
          <a:p>
            <a:pPr marL="0" lvl="0" indent="0"/>
            <a:r>
              <a:rPr lang="en" dirty="0"/>
              <a:t>The ____ </a:t>
            </a:r>
            <a:r>
              <a:rPr lang="en-CA" dirty="0"/>
              <a:t>is the main artery that carries blood away from your heart to the rest of your body</a:t>
            </a:r>
          </a:p>
          <a:p>
            <a:pPr marL="0" lvl="0" indent="0"/>
            <a:endParaRPr lang="en-CA" dirty="0"/>
          </a:p>
          <a:p>
            <a:pPr marL="0" lvl="0" indent="0"/>
            <a:r>
              <a:rPr lang="en-CA" dirty="0"/>
              <a:t>Aorta</a:t>
            </a:r>
            <a:endParaRPr dirty="0"/>
          </a:p>
        </p:txBody>
      </p:sp>
      <p:pic>
        <p:nvPicPr>
          <p:cNvPr id="3" name="Graphic 2" descr="Heart organ outline">
            <a:extLst>
              <a:ext uri="{FF2B5EF4-FFF2-40B4-BE49-F238E27FC236}">
                <a16:creationId xmlns:a16="http://schemas.microsoft.com/office/drawing/2014/main" id="{F058F982-9892-CD95-19D2-AF54AD70AC5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02043" y="2091156"/>
            <a:ext cx="1532237" cy="1532237"/>
          </a:xfrm>
          <a:prstGeom prst="rect">
            <a:avLst/>
          </a:prstGeom>
        </p:spPr>
      </p:pic>
      <p:sp>
        <p:nvSpPr>
          <p:cNvPr id="2" name="Google Shape;4186;p123">
            <a:hlinkClick r:id="rId5" action="ppaction://hlinksldjump"/>
            <a:extLst>
              <a:ext uri="{FF2B5EF4-FFF2-40B4-BE49-F238E27FC236}">
                <a16:creationId xmlns:a16="http://schemas.microsoft.com/office/drawing/2014/main" id="{6D2F50CD-CD49-FF4B-E9A1-6D77EDF70174}"/>
              </a:ext>
            </a:extLst>
          </p:cNvPr>
          <p:cNvSpPr/>
          <p:nvPr/>
        </p:nvSpPr>
        <p:spPr>
          <a:xfrm>
            <a:off x="4215328" y="380646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0FB18637-85BB-4960-046D-17FF68944E4E}"/>
              </a:ext>
            </a:extLst>
          </p:cNvPr>
          <p:cNvSpPr/>
          <p:nvPr/>
        </p:nvSpPr>
        <p:spPr>
          <a:xfrm>
            <a:off x="6077904" y="380646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EDA01202-6FE7-5148-4EF1-B688B7713C09}"/>
              </a:ext>
            </a:extLst>
          </p:cNvPr>
          <p:cNvSpPr/>
          <p:nvPr/>
        </p:nvSpPr>
        <p:spPr>
          <a:xfrm>
            <a:off x="5157591" y="2807253"/>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F89829"/>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F89829"/>
                </a:solidFill>
                <a:latin typeface="Darker Grotesque" panose="020B0604020202020204" charset="0"/>
              </a:rPr>
              <a:t>Answer</a:t>
            </a:r>
            <a:endParaRPr sz="3200" dirty="0">
              <a:solidFill>
                <a:srgbClr val="F89829"/>
              </a:solidFill>
              <a:latin typeface="Darker Grotesque" panose="020B0604020202020204" charset="0"/>
            </a:endParaRPr>
          </a:p>
        </p:txBody>
      </p:sp>
    </p:spTree>
    <p:extLst>
      <p:ext uri="{BB962C8B-B14F-4D97-AF65-F5344CB8AC3E}">
        <p14:creationId xmlns:p14="http://schemas.microsoft.com/office/powerpoint/2010/main" val="364826044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388">
          <a:extLst>
            <a:ext uri="{FF2B5EF4-FFF2-40B4-BE49-F238E27FC236}">
              <a16:creationId xmlns:a16="http://schemas.microsoft.com/office/drawing/2014/main" id="{CB247BB8-4561-8611-A81D-3CFDCEA5D89A}"/>
            </a:ext>
          </a:extLst>
        </p:cNvPr>
        <p:cNvGrpSpPr/>
        <p:nvPr/>
      </p:nvGrpSpPr>
      <p:grpSpPr>
        <a:xfrm>
          <a:off x="0" y="0"/>
          <a:ext cx="0" cy="0"/>
          <a:chOff x="0" y="0"/>
          <a:chExt cx="0" cy="0"/>
        </a:xfrm>
      </p:grpSpPr>
      <p:sp>
        <p:nvSpPr>
          <p:cNvPr id="3395" name="Google Shape;3395;p97">
            <a:extLst>
              <a:ext uri="{FF2B5EF4-FFF2-40B4-BE49-F238E27FC236}">
                <a16:creationId xmlns:a16="http://schemas.microsoft.com/office/drawing/2014/main" id="{0F4EF23D-E364-7D4B-0D12-6F32AF4FC65A}"/>
              </a:ext>
            </a:extLst>
          </p:cNvPr>
          <p:cNvSpPr txBox="1">
            <a:spLocks noGrp="1"/>
          </p:cNvSpPr>
          <p:nvPr>
            <p:ph type="title"/>
          </p:nvPr>
        </p:nvSpPr>
        <p:spPr>
          <a:xfrm>
            <a:off x="3450025" y="527532"/>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4"/>
                </a:solidFill>
              </a:rPr>
              <a:t>5</a:t>
            </a:r>
            <a:endParaRPr dirty="0">
              <a:solidFill>
                <a:schemeClr val="accent4"/>
              </a:solidFill>
            </a:endParaRPr>
          </a:p>
        </p:txBody>
      </p:sp>
      <p:sp>
        <p:nvSpPr>
          <p:cNvPr id="3396" name="Google Shape;3396;p97">
            <a:extLst>
              <a:ext uri="{FF2B5EF4-FFF2-40B4-BE49-F238E27FC236}">
                <a16:creationId xmlns:a16="http://schemas.microsoft.com/office/drawing/2014/main" id="{8B4925D2-1955-0124-6DE5-6509BD88179D}"/>
              </a:ext>
            </a:extLst>
          </p:cNvPr>
          <p:cNvSpPr txBox="1">
            <a:spLocks noGrp="1"/>
          </p:cNvSpPr>
          <p:nvPr>
            <p:ph type="subTitle" idx="1"/>
          </p:nvPr>
        </p:nvSpPr>
        <p:spPr>
          <a:xfrm>
            <a:off x="4129375" y="1477332"/>
            <a:ext cx="362220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The heart is made up of four chambers. The two at the top are called ____, which receive blood from the body.</a:t>
            </a:r>
          </a:p>
          <a:p>
            <a:pPr marL="0" lvl="0" indent="0" algn="ctr" rtl="0">
              <a:spcBef>
                <a:spcPts val="0"/>
              </a:spcBef>
              <a:spcAft>
                <a:spcPts val="0"/>
              </a:spcAft>
              <a:buNone/>
            </a:pPr>
            <a:endParaRPr lang="en" dirty="0"/>
          </a:p>
          <a:p>
            <a:pPr marL="0" lvl="0" indent="0" algn="ctr" rtl="0">
              <a:spcBef>
                <a:spcPts val="0"/>
              </a:spcBef>
              <a:spcAft>
                <a:spcPts val="0"/>
              </a:spcAft>
              <a:buNone/>
            </a:pPr>
            <a:r>
              <a:rPr lang="en" dirty="0"/>
              <a:t>Atria/left + right</a:t>
            </a:r>
          </a:p>
          <a:p>
            <a:pPr marL="0" lvl="0" indent="0" algn="ctr" rtl="0">
              <a:spcBef>
                <a:spcPts val="0"/>
              </a:spcBef>
              <a:spcAft>
                <a:spcPts val="0"/>
              </a:spcAft>
              <a:buNone/>
            </a:pPr>
            <a:r>
              <a:rPr lang="en" dirty="0"/>
              <a:t>atrium</a:t>
            </a:r>
            <a:endParaRPr dirty="0"/>
          </a:p>
        </p:txBody>
      </p:sp>
      <p:pic>
        <p:nvPicPr>
          <p:cNvPr id="3" name="Graphic 2" descr="Heart organ outline">
            <a:extLst>
              <a:ext uri="{FF2B5EF4-FFF2-40B4-BE49-F238E27FC236}">
                <a16:creationId xmlns:a16="http://schemas.microsoft.com/office/drawing/2014/main" id="{19395D17-FD28-C804-5AFC-422C2189A74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02043" y="2091156"/>
            <a:ext cx="1532237" cy="1532237"/>
          </a:xfrm>
          <a:prstGeom prst="rect">
            <a:avLst/>
          </a:prstGeom>
        </p:spPr>
      </p:pic>
      <p:sp>
        <p:nvSpPr>
          <p:cNvPr id="2" name="Google Shape;4186;p123">
            <a:hlinkClick r:id="rId5" action="ppaction://hlinksldjump"/>
            <a:extLst>
              <a:ext uri="{FF2B5EF4-FFF2-40B4-BE49-F238E27FC236}">
                <a16:creationId xmlns:a16="http://schemas.microsoft.com/office/drawing/2014/main" id="{3D4A15C1-D980-5F37-2B1F-322F17B1BE38}"/>
              </a:ext>
            </a:extLst>
          </p:cNvPr>
          <p:cNvSpPr/>
          <p:nvPr/>
        </p:nvSpPr>
        <p:spPr>
          <a:xfrm>
            <a:off x="4215328" y="380646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A039C8CC-AE5B-2C06-F4F2-FDA6661CF1DA}"/>
              </a:ext>
            </a:extLst>
          </p:cNvPr>
          <p:cNvSpPr/>
          <p:nvPr/>
        </p:nvSpPr>
        <p:spPr>
          <a:xfrm>
            <a:off x="6077904" y="380646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4B3FA2BB-E358-7F86-8F19-935B56F56990}"/>
              </a:ext>
            </a:extLst>
          </p:cNvPr>
          <p:cNvSpPr/>
          <p:nvPr/>
        </p:nvSpPr>
        <p:spPr>
          <a:xfrm>
            <a:off x="5157591" y="2807253"/>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F89829"/>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F89829"/>
                </a:solidFill>
                <a:latin typeface="Darker Grotesque" panose="020B0604020202020204" charset="0"/>
              </a:rPr>
              <a:t>Answer</a:t>
            </a:r>
            <a:endParaRPr sz="3200" dirty="0">
              <a:solidFill>
                <a:srgbClr val="F89829"/>
              </a:solidFill>
              <a:latin typeface="Darker Grotesque" panose="020B0604020202020204" charset="0"/>
            </a:endParaRPr>
          </a:p>
        </p:txBody>
      </p:sp>
    </p:spTree>
    <p:extLst>
      <p:ext uri="{BB962C8B-B14F-4D97-AF65-F5344CB8AC3E}">
        <p14:creationId xmlns:p14="http://schemas.microsoft.com/office/powerpoint/2010/main" val="103272292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388">
          <a:extLst>
            <a:ext uri="{FF2B5EF4-FFF2-40B4-BE49-F238E27FC236}">
              <a16:creationId xmlns:a16="http://schemas.microsoft.com/office/drawing/2014/main" id="{2D4DB21F-EB2F-34D8-030C-01F7805DADE2}"/>
            </a:ext>
          </a:extLst>
        </p:cNvPr>
        <p:cNvGrpSpPr/>
        <p:nvPr/>
      </p:nvGrpSpPr>
      <p:grpSpPr>
        <a:xfrm>
          <a:off x="0" y="0"/>
          <a:ext cx="0" cy="0"/>
          <a:chOff x="0" y="0"/>
          <a:chExt cx="0" cy="0"/>
        </a:xfrm>
      </p:grpSpPr>
      <p:sp>
        <p:nvSpPr>
          <p:cNvPr id="3395" name="Google Shape;3395;p97">
            <a:extLst>
              <a:ext uri="{FF2B5EF4-FFF2-40B4-BE49-F238E27FC236}">
                <a16:creationId xmlns:a16="http://schemas.microsoft.com/office/drawing/2014/main" id="{F36084A1-B634-DD00-DCAD-2182C223AFA3}"/>
              </a:ext>
            </a:extLst>
          </p:cNvPr>
          <p:cNvSpPr txBox="1">
            <a:spLocks noGrp="1"/>
          </p:cNvSpPr>
          <p:nvPr>
            <p:ph type="title"/>
          </p:nvPr>
        </p:nvSpPr>
        <p:spPr>
          <a:xfrm>
            <a:off x="3458818" y="38723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4"/>
                </a:solidFill>
              </a:rPr>
              <a:t>6</a:t>
            </a:r>
            <a:endParaRPr dirty="0">
              <a:solidFill>
                <a:schemeClr val="accent4"/>
              </a:solidFill>
            </a:endParaRPr>
          </a:p>
        </p:txBody>
      </p:sp>
      <p:sp>
        <p:nvSpPr>
          <p:cNvPr id="3396" name="Google Shape;3396;p97">
            <a:extLst>
              <a:ext uri="{FF2B5EF4-FFF2-40B4-BE49-F238E27FC236}">
                <a16:creationId xmlns:a16="http://schemas.microsoft.com/office/drawing/2014/main" id="{8F41E92C-AF0E-7488-9756-3E9C0E24E3EE}"/>
              </a:ext>
            </a:extLst>
          </p:cNvPr>
          <p:cNvSpPr txBox="1">
            <a:spLocks noGrp="1"/>
          </p:cNvSpPr>
          <p:nvPr>
            <p:ph type="subTitle" idx="1"/>
          </p:nvPr>
        </p:nvSpPr>
        <p:spPr>
          <a:xfrm>
            <a:off x="4161993" y="1367740"/>
            <a:ext cx="3490471" cy="801000"/>
          </a:xfrm>
          <a:prstGeom prst="rect">
            <a:avLst/>
          </a:prstGeom>
        </p:spPr>
        <p:txBody>
          <a:bodyPr spcFirstLastPara="1" wrap="square" lIns="91425" tIns="91425" rIns="91425" bIns="91425" anchor="t" anchorCtr="0">
            <a:noAutofit/>
          </a:bodyPr>
          <a:lstStyle/>
          <a:p>
            <a:pPr marL="0" lvl="0" indent="0"/>
            <a:r>
              <a:rPr lang="en-US" dirty="0"/>
              <a:t>The heart is made up of four chambers. The two at the bottom are called ____, which send blood towards the body.</a:t>
            </a:r>
          </a:p>
          <a:p>
            <a:pPr marL="0" lvl="0" indent="0"/>
            <a:endParaRPr lang="en-US" dirty="0"/>
          </a:p>
          <a:p>
            <a:pPr marL="0" lvl="0" indent="0"/>
            <a:endParaRPr lang="en-US" dirty="0"/>
          </a:p>
          <a:p>
            <a:pPr marL="0" lvl="0" indent="0"/>
            <a:r>
              <a:rPr lang="en-US" dirty="0"/>
              <a:t>Ventricles</a:t>
            </a:r>
          </a:p>
        </p:txBody>
      </p:sp>
      <p:pic>
        <p:nvPicPr>
          <p:cNvPr id="3" name="Graphic 2" descr="Heart organ outline">
            <a:extLst>
              <a:ext uri="{FF2B5EF4-FFF2-40B4-BE49-F238E27FC236}">
                <a16:creationId xmlns:a16="http://schemas.microsoft.com/office/drawing/2014/main" id="{6BFDD0DC-8D22-9440-5E1B-BAB8E5A7BC5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02043" y="2091156"/>
            <a:ext cx="1532237" cy="1532237"/>
          </a:xfrm>
          <a:prstGeom prst="rect">
            <a:avLst/>
          </a:prstGeom>
        </p:spPr>
      </p:pic>
      <p:sp>
        <p:nvSpPr>
          <p:cNvPr id="2" name="Google Shape;4186;p123">
            <a:hlinkClick r:id="rId5" action="ppaction://hlinksldjump"/>
            <a:extLst>
              <a:ext uri="{FF2B5EF4-FFF2-40B4-BE49-F238E27FC236}">
                <a16:creationId xmlns:a16="http://schemas.microsoft.com/office/drawing/2014/main" id="{924A90A2-9A19-09D8-B31F-65B79A15E53A}"/>
              </a:ext>
            </a:extLst>
          </p:cNvPr>
          <p:cNvSpPr/>
          <p:nvPr/>
        </p:nvSpPr>
        <p:spPr>
          <a:xfrm>
            <a:off x="4215328" y="380646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671439EC-8E6C-8CDA-5520-B90852B56B76}"/>
              </a:ext>
            </a:extLst>
          </p:cNvPr>
          <p:cNvSpPr/>
          <p:nvPr/>
        </p:nvSpPr>
        <p:spPr>
          <a:xfrm>
            <a:off x="6077904" y="380646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E840C5DD-C97C-6EE5-C5EE-B726CB3CE332}"/>
              </a:ext>
            </a:extLst>
          </p:cNvPr>
          <p:cNvSpPr/>
          <p:nvPr/>
        </p:nvSpPr>
        <p:spPr>
          <a:xfrm>
            <a:off x="5157591" y="2807253"/>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F89829"/>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F89829"/>
                </a:solidFill>
                <a:latin typeface="Darker Grotesque" panose="020B0604020202020204" charset="0"/>
              </a:rPr>
              <a:t>Answer</a:t>
            </a:r>
            <a:endParaRPr sz="3200" dirty="0">
              <a:solidFill>
                <a:srgbClr val="F89829"/>
              </a:solidFill>
              <a:latin typeface="Darker Grotesque" panose="020B0604020202020204" charset="0"/>
            </a:endParaRPr>
          </a:p>
        </p:txBody>
      </p:sp>
    </p:spTree>
    <p:extLst>
      <p:ext uri="{BB962C8B-B14F-4D97-AF65-F5344CB8AC3E}">
        <p14:creationId xmlns:p14="http://schemas.microsoft.com/office/powerpoint/2010/main" val="74170720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532"/>
        <p:cNvGrpSpPr/>
        <p:nvPr/>
      </p:nvGrpSpPr>
      <p:grpSpPr>
        <a:xfrm>
          <a:off x="0" y="0"/>
          <a:ext cx="0" cy="0"/>
          <a:chOff x="0" y="0"/>
          <a:chExt cx="0" cy="0"/>
        </a:xfrm>
      </p:grpSpPr>
      <p:sp>
        <p:nvSpPr>
          <p:cNvPr id="3533" name="Google Shape;3533;p104"/>
          <p:cNvSpPr txBox="1">
            <a:spLocks noGrp="1"/>
          </p:cNvSpPr>
          <p:nvPr>
            <p:ph type="title"/>
          </p:nvPr>
        </p:nvSpPr>
        <p:spPr>
          <a:xfrm>
            <a:off x="3450025" y="78778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1</a:t>
            </a:r>
            <a:endParaRPr dirty="0"/>
          </a:p>
        </p:txBody>
      </p:sp>
      <p:sp>
        <p:nvSpPr>
          <p:cNvPr id="3534" name="Google Shape;3534;p104"/>
          <p:cNvSpPr txBox="1">
            <a:spLocks noGrp="1"/>
          </p:cNvSpPr>
          <p:nvPr>
            <p:ph type="subTitle" idx="1"/>
          </p:nvPr>
        </p:nvSpPr>
        <p:spPr>
          <a:xfrm>
            <a:off x="3892218" y="1737585"/>
            <a:ext cx="4096512"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____ lobe of the brain is responsible for processing sensory information, such as touch and spatial perception.</a:t>
            </a:r>
          </a:p>
          <a:p>
            <a:pPr marL="0" lvl="0" indent="0" algn="ctr" rtl="0">
              <a:spcBef>
                <a:spcPts val="0"/>
              </a:spcBef>
              <a:spcAft>
                <a:spcPts val="1600"/>
              </a:spcAft>
              <a:buNone/>
            </a:pPr>
            <a:r>
              <a:rPr lang="en" sz="2000" dirty="0"/>
              <a:t>Parietal</a:t>
            </a:r>
          </a:p>
        </p:txBody>
      </p:sp>
      <p:pic>
        <p:nvPicPr>
          <p:cNvPr id="3" name="Graphic 2" descr="Brain outline">
            <a:extLst>
              <a:ext uri="{FF2B5EF4-FFF2-40B4-BE49-F238E27FC236}">
                <a16:creationId xmlns:a16="http://schemas.microsoft.com/office/drawing/2014/main" id="{E1BE5C0B-814A-4423-5865-D387AAC989F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1930" y="1996672"/>
            <a:ext cx="1721206" cy="1721206"/>
          </a:xfrm>
          <a:prstGeom prst="rect">
            <a:avLst/>
          </a:prstGeom>
        </p:spPr>
      </p:pic>
      <p:sp>
        <p:nvSpPr>
          <p:cNvPr id="11" name="Google Shape;4186;p123">
            <a:extLst>
              <a:ext uri="{FF2B5EF4-FFF2-40B4-BE49-F238E27FC236}">
                <a16:creationId xmlns:a16="http://schemas.microsoft.com/office/drawing/2014/main" id="{8505CB9E-7C36-09C2-94A0-B3A56A52D0EE}"/>
              </a:ext>
            </a:extLst>
          </p:cNvPr>
          <p:cNvSpPr/>
          <p:nvPr/>
        </p:nvSpPr>
        <p:spPr>
          <a:xfrm>
            <a:off x="5157590" y="2687385"/>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883F98"/>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883F98"/>
                </a:solidFill>
                <a:latin typeface="Darker Grotesque" panose="020B0604020202020204" charset="0"/>
              </a:rPr>
              <a:t>Answer</a:t>
            </a:r>
            <a:endParaRPr sz="3200" dirty="0">
              <a:solidFill>
                <a:srgbClr val="883F98"/>
              </a:solidFill>
              <a:latin typeface="Darker Grotesque" panose="020B0604020202020204" charset="0"/>
            </a:endParaRPr>
          </a:p>
        </p:txBody>
      </p:sp>
      <p:sp>
        <p:nvSpPr>
          <p:cNvPr id="12" name="Google Shape;4186;p123">
            <a:hlinkClick r:id="rId5" action="ppaction://hlinksldjump"/>
            <a:extLst>
              <a:ext uri="{FF2B5EF4-FFF2-40B4-BE49-F238E27FC236}">
                <a16:creationId xmlns:a16="http://schemas.microsoft.com/office/drawing/2014/main" id="{210292D7-B917-DFD4-BEB0-E51C755F6B3D}"/>
              </a:ext>
            </a:extLst>
          </p:cNvPr>
          <p:cNvSpPr/>
          <p:nvPr/>
        </p:nvSpPr>
        <p:spPr>
          <a:xfrm>
            <a:off x="4178157" y="365827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3200" dirty="0">
              <a:solidFill>
                <a:srgbClr val="1B1F42"/>
              </a:solidFill>
              <a:latin typeface="Darker Grotesque" panose="020B0604020202020204" charset="0"/>
            </a:endParaRPr>
          </a:p>
        </p:txBody>
      </p:sp>
      <p:sp>
        <p:nvSpPr>
          <p:cNvPr id="13" name="Google Shape;4186;p123">
            <a:hlinkClick r:id="rId6" action="ppaction://hlinksldjump"/>
            <a:extLst>
              <a:ext uri="{FF2B5EF4-FFF2-40B4-BE49-F238E27FC236}">
                <a16:creationId xmlns:a16="http://schemas.microsoft.com/office/drawing/2014/main" id="{8C2358B8-7293-7D42-F2F5-8043D47187A7}"/>
              </a:ext>
            </a:extLst>
          </p:cNvPr>
          <p:cNvSpPr/>
          <p:nvPr/>
        </p:nvSpPr>
        <p:spPr>
          <a:xfrm>
            <a:off x="6040733" y="3658276"/>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Tree>
    <p:extLst>
      <p:ext uri="{BB962C8B-B14F-4D97-AF65-F5344CB8AC3E}">
        <p14:creationId xmlns:p14="http://schemas.microsoft.com/office/powerpoint/2010/main" val="221094806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1"/>
                                        </p:tgtEl>
                                      </p:cBhvr>
                                    </p:animEffect>
                                    <p:set>
                                      <p:cBhvr>
                                        <p:cTn id="7"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childTnLst>
        </p:cTn>
      </p:par>
    </p:tnLst>
    <p:bldLst>
      <p:bldP spid="11"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3388">
          <a:extLst>
            <a:ext uri="{FF2B5EF4-FFF2-40B4-BE49-F238E27FC236}">
              <a16:creationId xmlns:a16="http://schemas.microsoft.com/office/drawing/2014/main" id="{2EB4DBCD-B2D9-8981-46CB-4CE5AB0D81CF}"/>
            </a:ext>
          </a:extLst>
        </p:cNvPr>
        <p:cNvGrpSpPr/>
        <p:nvPr/>
      </p:nvGrpSpPr>
      <p:grpSpPr>
        <a:xfrm>
          <a:off x="0" y="0"/>
          <a:ext cx="0" cy="0"/>
          <a:chOff x="0" y="0"/>
          <a:chExt cx="0" cy="0"/>
        </a:xfrm>
      </p:grpSpPr>
      <p:sp>
        <p:nvSpPr>
          <p:cNvPr id="3395" name="Google Shape;3395;p97">
            <a:extLst>
              <a:ext uri="{FF2B5EF4-FFF2-40B4-BE49-F238E27FC236}">
                <a16:creationId xmlns:a16="http://schemas.microsoft.com/office/drawing/2014/main" id="{4537DFCF-23D7-AD93-4032-47080F7BE7EC}"/>
              </a:ext>
            </a:extLst>
          </p:cNvPr>
          <p:cNvSpPr txBox="1">
            <a:spLocks noGrp="1"/>
          </p:cNvSpPr>
          <p:nvPr>
            <p:ph type="title"/>
          </p:nvPr>
        </p:nvSpPr>
        <p:spPr>
          <a:xfrm>
            <a:off x="3467609" y="38723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4"/>
                </a:solidFill>
              </a:rPr>
              <a:t>7</a:t>
            </a:r>
            <a:endParaRPr dirty="0">
              <a:solidFill>
                <a:schemeClr val="accent4"/>
              </a:solidFill>
            </a:endParaRPr>
          </a:p>
        </p:txBody>
      </p:sp>
      <p:sp>
        <p:nvSpPr>
          <p:cNvPr id="3396" name="Google Shape;3396;p97">
            <a:extLst>
              <a:ext uri="{FF2B5EF4-FFF2-40B4-BE49-F238E27FC236}">
                <a16:creationId xmlns:a16="http://schemas.microsoft.com/office/drawing/2014/main" id="{09CBC2E6-4F81-9F31-72D6-E8C02755EEF3}"/>
              </a:ext>
            </a:extLst>
          </p:cNvPr>
          <p:cNvSpPr txBox="1">
            <a:spLocks noGrp="1"/>
          </p:cNvSpPr>
          <p:nvPr>
            <p:ph type="subTitle" idx="1"/>
          </p:nvPr>
        </p:nvSpPr>
        <p:spPr>
          <a:xfrm>
            <a:off x="4170570" y="1507584"/>
            <a:ext cx="3490685"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The two main veins that return blood to the heart are the superior and inferior ____.</a:t>
            </a:r>
          </a:p>
          <a:p>
            <a:pPr marL="0" lvl="0" indent="0" algn="ctr" rtl="0">
              <a:spcBef>
                <a:spcPts val="0"/>
              </a:spcBef>
              <a:spcAft>
                <a:spcPts val="0"/>
              </a:spcAft>
              <a:buNone/>
            </a:pPr>
            <a:endParaRPr lang="en" dirty="0"/>
          </a:p>
          <a:p>
            <a:pPr marL="0" lvl="0" indent="0" algn="ctr" rtl="0">
              <a:spcBef>
                <a:spcPts val="0"/>
              </a:spcBef>
              <a:spcAft>
                <a:spcPts val="0"/>
              </a:spcAft>
              <a:buNone/>
            </a:pPr>
            <a:endParaRPr lang="en" dirty="0"/>
          </a:p>
          <a:p>
            <a:pPr marL="0" lvl="0" indent="0" algn="ctr" rtl="0">
              <a:spcBef>
                <a:spcPts val="0"/>
              </a:spcBef>
              <a:spcAft>
                <a:spcPts val="0"/>
              </a:spcAft>
              <a:buNone/>
            </a:pPr>
            <a:r>
              <a:rPr lang="en" dirty="0"/>
              <a:t>Vena cava</a:t>
            </a:r>
            <a:endParaRPr dirty="0"/>
          </a:p>
        </p:txBody>
      </p:sp>
      <p:pic>
        <p:nvPicPr>
          <p:cNvPr id="3" name="Graphic 2" descr="Heart organ outline">
            <a:extLst>
              <a:ext uri="{FF2B5EF4-FFF2-40B4-BE49-F238E27FC236}">
                <a16:creationId xmlns:a16="http://schemas.microsoft.com/office/drawing/2014/main" id="{7F600156-5502-3DF0-C8B0-62CA158974B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02043" y="2091156"/>
            <a:ext cx="1532237" cy="1532237"/>
          </a:xfrm>
          <a:prstGeom prst="rect">
            <a:avLst/>
          </a:prstGeom>
        </p:spPr>
      </p:pic>
      <p:sp>
        <p:nvSpPr>
          <p:cNvPr id="2" name="Google Shape;4186;p123">
            <a:hlinkClick r:id="rId5" action="ppaction://hlinksldjump"/>
            <a:extLst>
              <a:ext uri="{FF2B5EF4-FFF2-40B4-BE49-F238E27FC236}">
                <a16:creationId xmlns:a16="http://schemas.microsoft.com/office/drawing/2014/main" id="{D9707997-C3FA-0959-5E6D-3987942E519C}"/>
              </a:ext>
            </a:extLst>
          </p:cNvPr>
          <p:cNvSpPr/>
          <p:nvPr/>
        </p:nvSpPr>
        <p:spPr>
          <a:xfrm>
            <a:off x="4215328" y="380646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60A9B64D-4DE3-1EC2-737B-11B7236B7EE5}"/>
              </a:ext>
            </a:extLst>
          </p:cNvPr>
          <p:cNvSpPr/>
          <p:nvPr/>
        </p:nvSpPr>
        <p:spPr>
          <a:xfrm>
            <a:off x="6077904" y="380646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6F7EAC47-A036-A4AB-ACE2-39884701134A}"/>
              </a:ext>
            </a:extLst>
          </p:cNvPr>
          <p:cNvSpPr/>
          <p:nvPr/>
        </p:nvSpPr>
        <p:spPr>
          <a:xfrm>
            <a:off x="5157591" y="2807253"/>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F89829"/>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F89829"/>
                </a:solidFill>
                <a:latin typeface="Darker Grotesque" panose="020B0604020202020204" charset="0"/>
              </a:rPr>
              <a:t>Answer</a:t>
            </a:r>
            <a:endParaRPr sz="3200" dirty="0">
              <a:solidFill>
                <a:srgbClr val="F89829"/>
              </a:solidFill>
              <a:latin typeface="Darker Grotesque" panose="020B0604020202020204" charset="0"/>
            </a:endParaRPr>
          </a:p>
        </p:txBody>
      </p:sp>
    </p:spTree>
    <p:extLst>
      <p:ext uri="{BB962C8B-B14F-4D97-AF65-F5344CB8AC3E}">
        <p14:creationId xmlns:p14="http://schemas.microsoft.com/office/powerpoint/2010/main" val="218476388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3388">
          <a:extLst>
            <a:ext uri="{FF2B5EF4-FFF2-40B4-BE49-F238E27FC236}">
              <a16:creationId xmlns:a16="http://schemas.microsoft.com/office/drawing/2014/main" id="{0FDEA0DD-D37D-C265-08FC-11F669D92585}"/>
            </a:ext>
          </a:extLst>
        </p:cNvPr>
        <p:cNvGrpSpPr/>
        <p:nvPr/>
      </p:nvGrpSpPr>
      <p:grpSpPr>
        <a:xfrm>
          <a:off x="0" y="0"/>
          <a:ext cx="0" cy="0"/>
          <a:chOff x="0" y="0"/>
          <a:chExt cx="0" cy="0"/>
        </a:xfrm>
      </p:grpSpPr>
      <p:sp>
        <p:nvSpPr>
          <p:cNvPr id="3395" name="Google Shape;3395;p97">
            <a:extLst>
              <a:ext uri="{FF2B5EF4-FFF2-40B4-BE49-F238E27FC236}">
                <a16:creationId xmlns:a16="http://schemas.microsoft.com/office/drawing/2014/main" id="{632EB639-F72F-E334-FC3A-F10E095AAE1A}"/>
              </a:ext>
            </a:extLst>
          </p:cNvPr>
          <p:cNvSpPr txBox="1">
            <a:spLocks noGrp="1"/>
          </p:cNvSpPr>
          <p:nvPr>
            <p:ph type="title"/>
          </p:nvPr>
        </p:nvSpPr>
        <p:spPr>
          <a:xfrm>
            <a:off x="3450025" y="53542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4"/>
                </a:solidFill>
              </a:rPr>
              <a:t>8</a:t>
            </a:r>
            <a:endParaRPr dirty="0">
              <a:solidFill>
                <a:schemeClr val="accent4"/>
              </a:solidFill>
            </a:endParaRPr>
          </a:p>
        </p:txBody>
      </p:sp>
      <p:sp>
        <p:nvSpPr>
          <p:cNvPr id="3396" name="Google Shape;3396;p97">
            <a:extLst>
              <a:ext uri="{FF2B5EF4-FFF2-40B4-BE49-F238E27FC236}">
                <a16:creationId xmlns:a16="http://schemas.microsoft.com/office/drawing/2014/main" id="{6CA4C73B-224F-71CA-AB2A-C2220648E5B9}"/>
              </a:ext>
            </a:extLst>
          </p:cNvPr>
          <p:cNvSpPr txBox="1">
            <a:spLocks noGrp="1"/>
          </p:cNvSpPr>
          <p:nvPr>
            <p:ph type="subTitle" idx="1"/>
          </p:nvPr>
        </p:nvSpPr>
        <p:spPr>
          <a:xfrm>
            <a:off x="4018300" y="1770750"/>
            <a:ext cx="384435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____ circulation occurs between the heart and lungs, where carbon dioxide is exchanged for oxygen.</a:t>
            </a:r>
          </a:p>
          <a:p>
            <a:pPr marL="0" lvl="0" indent="0" algn="ctr" rtl="0">
              <a:spcBef>
                <a:spcPts val="0"/>
              </a:spcBef>
              <a:spcAft>
                <a:spcPts val="0"/>
              </a:spcAft>
              <a:buNone/>
            </a:pPr>
            <a:endParaRPr lang="en" dirty="0"/>
          </a:p>
          <a:p>
            <a:pPr marL="0" lvl="0" indent="0" algn="ctr" rtl="0">
              <a:spcBef>
                <a:spcPts val="0"/>
              </a:spcBef>
              <a:spcAft>
                <a:spcPts val="0"/>
              </a:spcAft>
              <a:buNone/>
            </a:pPr>
            <a:r>
              <a:rPr lang="en" dirty="0"/>
              <a:t>Pulmonary</a:t>
            </a:r>
            <a:endParaRPr dirty="0"/>
          </a:p>
        </p:txBody>
      </p:sp>
      <p:pic>
        <p:nvPicPr>
          <p:cNvPr id="3" name="Graphic 2" descr="Heart organ outline">
            <a:extLst>
              <a:ext uri="{FF2B5EF4-FFF2-40B4-BE49-F238E27FC236}">
                <a16:creationId xmlns:a16="http://schemas.microsoft.com/office/drawing/2014/main" id="{D9D4D898-38E4-E34D-E5FE-884E357B39E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02043" y="2091156"/>
            <a:ext cx="1532237" cy="1532237"/>
          </a:xfrm>
          <a:prstGeom prst="rect">
            <a:avLst/>
          </a:prstGeom>
        </p:spPr>
      </p:pic>
      <p:sp>
        <p:nvSpPr>
          <p:cNvPr id="2" name="Google Shape;4186;p123">
            <a:hlinkClick r:id="rId5" action="ppaction://hlinksldjump"/>
            <a:extLst>
              <a:ext uri="{FF2B5EF4-FFF2-40B4-BE49-F238E27FC236}">
                <a16:creationId xmlns:a16="http://schemas.microsoft.com/office/drawing/2014/main" id="{896C9020-7955-F6DC-42A4-E77354C0E3D7}"/>
              </a:ext>
            </a:extLst>
          </p:cNvPr>
          <p:cNvSpPr/>
          <p:nvPr/>
        </p:nvSpPr>
        <p:spPr>
          <a:xfrm>
            <a:off x="4215328" y="380646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364C6A8B-607A-FB82-D899-C461DD90E7C4}"/>
              </a:ext>
            </a:extLst>
          </p:cNvPr>
          <p:cNvSpPr/>
          <p:nvPr/>
        </p:nvSpPr>
        <p:spPr>
          <a:xfrm>
            <a:off x="6077904" y="380646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C450A24F-4AE8-8CD4-CC82-FD26DA9BE0E2}"/>
              </a:ext>
            </a:extLst>
          </p:cNvPr>
          <p:cNvSpPr/>
          <p:nvPr/>
        </p:nvSpPr>
        <p:spPr>
          <a:xfrm>
            <a:off x="5157591" y="2807253"/>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F89829"/>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F89829"/>
                </a:solidFill>
                <a:latin typeface="Darker Grotesque" panose="020B0604020202020204" charset="0"/>
              </a:rPr>
              <a:t>Answer</a:t>
            </a:r>
            <a:endParaRPr sz="3200" dirty="0">
              <a:solidFill>
                <a:srgbClr val="F89829"/>
              </a:solidFill>
              <a:latin typeface="Darker Grotesque" panose="020B0604020202020204" charset="0"/>
            </a:endParaRPr>
          </a:p>
        </p:txBody>
      </p:sp>
    </p:spTree>
    <p:extLst>
      <p:ext uri="{BB962C8B-B14F-4D97-AF65-F5344CB8AC3E}">
        <p14:creationId xmlns:p14="http://schemas.microsoft.com/office/powerpoint/2010/main" val="225269697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3388">
          <a:extLst>
            <a:ext uri="{FF2B5EF4-FFF2-40B4-BE49-F238E27FC236}">
              <a16:creationId xmlns:a16="http://schemas.microsoft.com/office/drawing/2014/main" id="{975E5622-5480-D244-A04A-1C64AFD94C8B}"/>
            </a:ext>
          </a:extLst>
        </p:cNvPr>
        <p:cNvGrpSpPr/>
        <p:nvPr/>
      </p:nvGrpSpPr>
      <p:grpSpPr>
        <a:xfrm>
          <a:off x="0" y="0"/>
          <a:ext cx="0" cy="0"/>
          <a:chOff x="0" y="0"/>
          <a:chExt cx="0" cy="0"/>
        </a:xfrm>
      </p:grpSpPr>
      <p:sp>
        <p:nvSpPr>
          <p:cNvPr id="3395" name="Google Shape;3395;p97">
            <a:extLst>
              <a:ext uri="{FF2B5EF4-FFF2-40B4-BE49-F238E27FC236}">
                <a16:creationId xmlns:a16="http://schemas.microsoft.com/office/drawing/2014/main" id="{2805386D-84BD-A401-16D7-F1624DD7EB3C}"/>
              </a:ext>
            </a:extLst>
          </p:cNvPr>
          <p:cNvSpPr txBox="1">
            <a:spLocks noGrp="1"/>
          </p:cNvSpPr>
          <p:nvPr>
            <p:ph type="title"/>
          </p:nvPr>
        </p:nvSpPr>
        <p:spPr>
          <a:xfrm>
            <a:off x="3406063" y="38723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4"/>
                </a:solidFill>
              </a:rPr>
              <a:t>9</a:t>
            </a:r>
            <a:endParaRPr dirty="0">
              <a:solidFill>
                <a:schemeClr val="accent4"/>
              </a:solidFill>
            </a:endParaRPr>
          </a:p>
        </p:txBody>
      </p:sp>
      <p:sp>
        <p:nvSpPr>
          <p:cNvPr id="3396" name="Google Shape;3396;p97">
            <a:extLst>
              <a:ext uri="{FF2B5EF4-FFF2-40B4-BE49-F238E27FC236}">
                <a16:creationId xmlns:a16="http://schemas.microsoft.com/office/drawing/2014/main" id="{F534FC2F-4A9D-0BB0-57F8-D8C5E652EF2F}"/>
              </a:ext>
            </a:extLst>
          </p:cNvPr>
          <p:cNvSpPr txBox="1">
            <a:spLocks noGrp="1"/>
          </p:cNvSpPr>
          <p:nvPr>
            <p:ph type="subTitle" idx="1"/>
          </p:nvPr>
        </p:nvSpPr>
        <p:spPr>
          <a:xfrm>
            <a:off x="4171366" y="1507584"/>
            <a:ext cx="3563623"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____ circulation occurs between the heart and the body, delivering oxygen and nutrients, and removing waste products.</a:t>
            </a:r>
          </a:p>
          <a:p>
            <a:pPr marL="0" lvl="0" indent="0" algn="ctr" rtl="0">
              <a:spcBef>
                <a:spcPts val="0"/>
              </a:spcBef>
              <a:spcAft>
                <a:spcPts val="0"/>
              </a:spcAft>
              <a:buNone/>
            </a:pPr>
            <a:endParaRPr lang="en" dirty="0"/>
          </a:p>
          <a:p>
            <a:pPr marL="0" lvl="0" indent="0" algn="ctr" rtl="0">
              <a:spcBef>
                <a:spcPts val="0"/>
              </a:spcBef>
              <a:spcAft>
                <a:spcPts val="0"/>
              </a:spcAft>
              <a:buNone/>
            </a:pPr>
            <a:r>
              <a:rPr lang="en" dirty="0"/>
              <a:t>Systemic </a:t>
            </a:r>
            <a:endParaRPr dirty="0"/>
          </a:p>
        </p:txBody>
      </p:sp>
      <p:pic>
        <p:nvPicPr>
          <p:cNvPr id="3" name="Graphic 2" descr="Heart organ outline">
            <a:extLst>
              <a:ext uri="{FF2B5EF4-FFF2-40B4-BE49-F238E27FC236}">
                <a16:creationId xmlns:a16="http://schemas.microsoft.com/office/drawing/2014/main" id="{40742C05-1B2C-F97C-9D19-C0B96550E66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02043" y="2091156"/>
            <a:ext cx="1532237" cy="1532237"/>
          </a:xfrm>
          <a:prstGeom prst="rect">
            <a:avLst/>
          </a:prstGeom>
        </p:spPr>
      </p:pic>
      <p:sp>
        <p:nvSpPr>
          <p:cNvPr id="2" name="Google Shape;4186;p123">
            <a:hlinkClick r:id="rId5" action="ppaction://hlinksldjump"/>
            <a:extLst>
              <a:ext uri="{FF2B5EF4-FFF2-40B4-BE49-F238E27FC236}">
                <a16:creationId xmlns:a16="http://schemas.microsoft.com/office/drawing/2014/main" id="{EDA85738-3AC4-E729-7481-D6DC1146936A}"/>
              </a:ext>
            </a:extLst>
          </p:cNvPr>
          <p:cNvSpPr/>
          <p:nvPr/>
        </p:nvSpPr>
        <p:spPr>
          <a:xfrm>
            <a:off x="4215328" y="380646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FA5659C7-C759-63CB-7559-E40BA8764080}"/>
              </a:ext>
            </a:extLst>
          </p:cNvPr>
          <p:cNvSpPr/>
          <p:nvPr/>
        </p:nvSpPr>
        <p:spPr>
          <a:xfrm>
            <a:off x="6077904" y="380646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D612105A-072D-5B48-5A86-AD257E64DCCD}"/>
              </a:ext>
            </a:extLst>
          </p:cNvPr>
          <p:cNvSpPr/>
          <p:nvPr/>
        </p:nvSpPr>
        <p:spPr>
          <a:xfrm>
            <a:off x="5157591" y="2807253"/>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F89829"/>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F89829"/>
                </a:solidFill>
                <a:latin typeface="Darker Grotesque" panose="020B0604020202020204" charset="0"/>
              </a:rPr>
              <a:t>Answer</a:t>
            </a:r>
            <a:endParaRPr sz="3200" dirty="0">
              <a:solidFill>
                <a:srgbClr val="F89829"/>
              </a:solidFill>
              <a:latin typeface="Darker Grotesque" panose="020B0604020202020204" charset="0"/>
            </a:endParaRPr>
          </a:p>
        </p:txBody>
      </p:sp>
    </p:spTree>
    <p:extLst>
      <p:ext uri="{BB962C8B-B14F-4D97-AF65-F5344CB8AC3E}">
        <p14:creationId xmlns:p14="http://schemas.microsoft.com/office/powerpoint/2010/main" val="129845807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3388">
          <a:extLst>
            <a:ext uri="{FF2B5EF4-FFF2-40B4-BE49-F238E27FC236}">
              <a16:creationId xmlns:a16="http://schemas.microsoft.com/office/drawing/2014/main" id="{BEFD4804-235A-5473-94E1-0D8A700937FB}"/>
            </a:ext>
          </a:extLst>
        </p:cNvPr>
        <p:cNvGrpSpPr/>
        <p:nvPr/>
      </p:nvGrpSpPr>
      <p:grpSpPr>
        <a:xfrm>
          <a:off x="0" y="0"/>
          <a:ext cx="0" cy="0"/>
          <a:chOff x="0" y="0"/>
          <a:chExt cx="0" cy="0"/>
        </a:xfrm>
      </p:grpSpPr>
      <p:sp>
        <p:nvSpPr>
          <p:cNvPr id="3395" name="Google Shape;3395;p97">
            <a:extLst>
              <a:ext uri="{FF2B5EF4-FFF2-40B4-BE49-F238E27FC236}">
                <a16:creationId xmlns:a16="http://schemas.microsoft.com/office/drawing/2014/main" id="{77ADAEB9-AA49-8371-5040-81283B90878A}"/>
              </a:ext>
            </a:extLst>
          </p:cNvPr>
          <p:cNvSpPr txBox="1">
            <a:spLocks noGrp="1"/>
          </p:cNvSpPr>
          <p:nvPr>
            <p:ph type="title"/>
          </p:nvPr>
        </p:nvSpPr>
        <p:spPr>
          <a:xfrm>
            <a:off x="3467610" y="272556"/>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4"/>
                </a:solidFill>
              </a:rPr>
              <a:t>10</a:t>
            </a:r>
            <a:endParaRPr dirty="0">
              <a:solidFill>
                <a:schemeClr val="accent4"/>
              </a:solidFill>
            </a:endParaRPr>
          </a:p>
        </p:txBody>
      </p:sp>
      <p:sp>
        <p:nvSpPr>
          <p:cNvPr id="3396" name="Google Shape;3396;p97">
            <a:extLst>
              <a:ext uri="{FF2B5EF4-FFF2-40B4-BE49-F238E27FC236}">
                <a16:creationId xmlns:a16="http://schemas.microsoft.com/office/drawing/2014/main" id="{C205160C-C6A6-BBDF-DCEB-A94265556610}"/>
              </a:ext>
            </a:extLst>
          </p:cNvPr>
          <p:cNvSpPr txBox="1">
            <a:spLocks noGrp="1"/>
          </p:cNvSpPr>
          <p:nvPr>
            <p:ph type="subTitle" idx="1"/>
          </p:nvPr>
        </p:nvSpPr>
        <p:spPr>
          <a:xfrm>
            <a:off x="3958572" y="1392905"/>
            <a:ext cx="3998976"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The cardiac cycle consists of two phases: ____, where blood is returned to the heart, and systole, where blood is returned to the body.</a:t>
            </a:r>
          </a:p>
          <a:p>
            <a:pPr marL="0" lvl="0" indent="0" algn="ctr" rtl="0">
              <a:spcBef>
                <a:spcPts val="0"/>
              </a:spcBef>
              <a:spcAft>
                <a:spcPts val="0"/>
              </a:spcAft>
              <a:buNone/>
            </a:pPr>
            <a:endParaRPr lang="en" dirty="0"/>
          </a:p>
          <a:p>
            <a:pPr marL="0" lvl="0" indent="0" algn="ctr" rtl="0">
              <a:spcBef>
                <a:spcPts val="0"/>
              </a:spcBef>
              <a:spcAft>
                <a:spcPts val="0"/>
              </a:spcAft>
              <a:buNone/>
            </a:pPr>
            <a:endParaRPr lang="en" dirty="0"/>
          </a:p>
          <a:p>
            <a:pPr marL="0" lvl="0" indent="0" algn="ctr" rtl="0">
              <a:spcBef>
                <a:spcPts val="0"/>
              </a:spcBef>
              <a:spcAft>
                <a:spcPts val="0"/>
              </a:spcAft>
              <a:buNone/>
            </a:pPr>
            <a:r>
              <a:rPr lang="en" dirty="0"/>
              <a:t>Diastole </a:t>
            </a:r>
            <a:endParaRPr dirty="0"/>
          </a:p>
        </p:txBody>
      </p:sp>
      <p:pic>
        <p:nvPicPr>
          <p:cNvPr id="3" name="Graphic 2" descr="Heart organ outline">
            <a:extLst>
              <a:ext uri="{FF2B5EF4-FFF2-40B4-BE49-F238E27FC236}">
                <a16:creationId xmlns:a16="http://schemas.microsoft.com/office/drawing/2014/main" id="{765E79EA-B6EF-8FEA-F419-5233D2E8EAE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02043" y="2091156"/>
            <a:ext cx="1532237" cy="1532237"/>
          </a:xfrm>
          <a:prstGeom prst="rect">
            <a:avLst/>
          </a:prstGeom>
        </p:spPr>
      </p:pic>
      <p:sp>
        <p:nvSpPr>
          <p:cNvPr id="2" name="Google Shape;4186;p123">
            <a:hlinkClick r:id="rId5" action="ppaction://hlinksldjump"/>
            <a:extLst>
              <a:ext uri="{FF2B5EF4-FFF2-40B4-BE49-F238E27FC236}">
                <a16:creationId xmlns:a16="http://schemas.microsoft.com/office/drawing/2014/main" id="{89549D46-D2A8-9DAE-4BD9-31469BDD5534}"/>
              </a:ext>
            </a:extLst>
          </p:cNvPr>
          <p:cNvSpPr/>
          <p:nvPr/>
        </p:nvSpPr>
        <p:spPr>
          <a:xfrm>
            <a:off x="4215328" y="380646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9A5946A6-D2D0-8D52-EDA1-3A8105BDE732}"/>
              </a:ext>
            </a:extLst>
          </p:cNvPr>
          <p:cNvSpPr/>
          <p:nvPr/>
        </p:nvSpPr>
        <p:spPr>
          <a:xfrm>
            <a:off x="6077904" y="380646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399CF30A-B574-7096-341C-A398FAC555A2}"/>
              </a:ext>
            </a:extLst>
          </p:cNvPr>
          <p:cNvSpPr/>
          <p:nvPr/>
        </p:nvSpPr>
        <p:spPr>
          <a:xfrm>
            <a:off x="5157591" y="2807253"/>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F89829"/>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F89829"/>
                </a:solidFill>
                <a:latin typeface="Darker Grotesque" panose="020B0604020202020204" charset="0"/>
              </a:rPr>
              <a:t>Answer</a:t>
            </a:r>
            <a:endParaRPr sz="3200" dirty="0">
              <a:solidFill>
                <a:srgbClr val="F89829"/>
              </a:solidFill>
              <a:latin typeface="Darker Grotesque" panose="020B0604020202020204" charset="0"/>
            </a:endParaRPr>
          </a:p>
        </p:txBody>
      </p:sp>
    </p:spTree>
    <p:extLst>
      <p:ext uri="{BB962C8B-B14F-4D97-AF65-F5344CB8AC3E}">
        <p14:creationId xmlns:p14="http://schemas.microsoft.com/office/powerpoint/2010/main" val="370292885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3388">
          <a:extLst>
            <a:ext uri="{FF2B5EF4-FFF2-40B4-BE49-F238E27FC236}">
              <a16:creationId xmlns:a16="http://schemas.microsoft.com/office/drawing/2014/main" id="{9A5EEA5D-07A3-FB17-5630-CF2F8CD6E2BD}"/>
            </a:ext>
          </a:extLst>
        </p:cNvPr>
        <p:cNvGrpSpPr/>
        <p:nvPr/>
      </p:nvGrpSpPr>
      <p:grpSpPr>
        <a:xfrm>
          <a:off x="0" y="0"/>
          <a:ext cx="0" cy="0"/>
          <a:chOff x="0" y="0"/>
          <a:chExt cx="0" cy="0"/>
        </a:xfrm>
      </p:grpSpPr>
      <p:sp>
        <p:nvSpPr>
          <p:cNvPr id="3395" name="Google Shape;3395;p97">
            <a:extLst>
              <a:ext uri="{FF2B5EF4-FFF2-40B4-BE49-F238E27FC236}">
                <a16:creationId xmlns:a16="http://schemas.microsoft.com/office/drawing/2014/main" id="{2D3C9CF0-6E68-B884-8D39-07B55D40E908}"/>
              </a:ext>
            </a:extLst>
          </p:cNvPr>
          <p:cNvSpPr txBox="1">
            <a:spLocks noGrp="1"/>
          </p:cNvSpPr>
          <p:nvPr>
            <p:ph type="title"/>
          </p:nvPr>
        </p:nvSpPr>
        <p:spPr>
          <a:xfrm>
            <a:off x="3773353" y="283296"/>
            <a:ext cx="4572658"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4"/>
                </a:solidFill>
              </a:rPr>
              <a:t>Correct!</a:t>
            </a:r>
            <a:endParaRPr dirty="0">
              <a:solidFill>
                <a:schemeClr val="accent4"/>
              </a:solidFill>
            </a:endParaRPr>
          </a:p>
        </p:txBody>
      </p:sp>
      <p:pic>
        <p:nvPicPr>
          <p:cNvPr id="3" name="Graphic 2" descr="Heart organ outline">
            <a:extLst>
              <a:ext uri="{FF2B5EF4-FFF2-40B4-BE49-F238E27FC236}">
                <a16:creationId xmlns:a16="http://schemas.microsoft.com/office/drawing/2014/main" id="{1E5D3AE8-4A61-BBD5-556C-04BECD91225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02043" y="2091156"/>
            <a:ext cx="1532237" cy="1532237"/>
          </a:xfrm>
          <a:prstGeom prst="rect">
            <a:avLst/>
          </a:prstGeom>
        </p:spPr>
      </p:pic>
      <p:sp>
        <p:nvSpPr>
          <p:cNvPr id="2" name="Google Shape;3395;p97">
            <a:extLst>
              <a:ext uri="{FF2B5EF4-FFF2-40B4-BE49-F238E27FC236}">
                <a16:creationId xmlns:a16="http://schemas.microsoft.com/office/drawing/2014/main" id="{0A625BAE-3059-A221-A2C9-E71726B5F366}"/>
              </a:ext>
            </a:extLst>
          </p:cNvPr>
          <p:cNvSpPr txBox="1">
            <a:spLocks/>
          </p:cNvSpPr>
          <p:nvPr/>
        </p:nvSpPr>
        <p:spPr>
          <a:xfrm>
            <a:off x="3882764" y="3749040"/>
            <a:ext cx="4572658" cy="562536"/>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1pPr>
            <a:lvl2pPr marR="0" lvl="1"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2pPr>
            <a:lvl3pPr marR="0" lvl="2"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3pPr>
            <a:lvl4pPr marR="0" lvl="3"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4pPr>
            <a:lvl5pPr marR="0" lvl="4"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5pPr>
            <a:lvl6pPr marR="0" lvl="5"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6pPr>
            <a:lvl7pPr marR="0" lvl="6"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7pPr>
            <a:lvl8pPr marR="0" lvl="7"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8pPr>
            <a:lvl9pPr marR="0" lvl="8"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9pPr>
          </a:lstStyle>
          <a:p>
            <a:r>
              <a:rPr lang="en-CA" sz="2400" dirty="0">
                <a:solidFill>
                  <a:schemeClr val="accent4"/>
                </a:solidFill>
              </a:rPr>
              <a:t>Take this, you’ve earned it!</a:t>
            </a:r>
          </a:p>
        </p:txBody>
      </p:sp>
      <p:sp>
        <p:nvSpPr>
          <p:cNvPr id="4" name="Google Shape;4145;p123">
            <a:extLst>
              <a:ext uri="{FF2B5EF4-FFF2-40B4-BE49-F238E27FC236}">
                <a16:creationId xmlns:a16="http://schemas.microsoft.com/office/drawing/2014/main" id="{EF61FD4B-CDA1-03EF-CC20-0681E2FD00B4}"/>
              </a:ext>
            </a:extLst>
          </p:cNvPr>
          <p:cNvSpPr/>
          <p:nvPr/>
        </p:nvSpPr>
        <p:spPr>
          <a:xfrm>
            <a:off x="5474389" y="1851378"/>
            <a:ext cx="1170587" cy="1422551"/>
          </a:xfrm>
          <a:custGeom>
            <a:avLst/>
            <a:gdLst/>
            <a:ahLst/>
            <a:cxnLst/>
            <a:rect l="l" t="t" r="r" b="b"/>
            <a:pathLst>
              <a:path w="4183" h="5647" extrusionOk="0">
                <a:moveTo>
                  <a:pt x="2102" y="0"/>
                </a:moveTo>
                <a:lnTo>
                  <a:pt x="22" y="4925"/>
                </a:lnTo>
                <a:cubicBezTo>
                  <a:pt x="1" y="4946"/>
                  <a:pt x="1" y="4967"/>
                  <a:pt x="22" y="4988"/>
                </a:cubicBezTo>
                <a:cubicBezTo>
                  <a:pt x="22" y="5349"/>
                  <a:pt x="935" y="5646"/>
                  <a:pt x="2102" y="5646"/>
                </a:cubicBezTo>
                <a:cubicBezTo>
                  <a:pt x="3248" y="5646"/>
                  <a:pt x="4182" y="5349"/>
                  <a:pt x="4182" y="4988"/>
                </a:cubicBezTo>
                <a:cubicBezTo>
                  <a:pt x="4182" y="4946"/>
                  <a:pt x="4161" y="4882"/>
                  <a:pt x="4140" y="4861"/>
                </a:cubicBezTo>
                <a:lnTo>
                  <a:pt x="2102" y="0"/>
                </a:lnTo>
                <a:close/>
              </a:path>
            </a:pathLst>
          </a:custGeom>
          <a:solidFill>
            <a:srgbClr val="F89829"/>
          </a:solidFill>
          <a:ln>
            <a:solidFill>
              <a:srgbClr val="F89829"/>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86;p123">
            <a:hlinkClick r:id="rId5" action="ppaction://hlinksldjump"/>
            <a:extLst>
              <a:ext uri="{FF2B5EF4-FFF2-40B4-BE49-F238E27FC236}">
                <a16:creationId xmlns:a16="http://schemas.microsoft.com/office/drawing/2014/main" id="{646FF4BF-162E-02DB-1AAF-8BB833D5F0B8}"/>
              </a:ext>
            </a:extLst>
          </p:cNvPr>
          <p:cNvSpPr/>
          <p:nvPr/>
        </p:nvSpPr>
        <p:spPr>
          <a:xfrm>
            <a:off x="331277" y="4348975"/>
            <a:ext cx="2078755" cy="630551"/>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solidFill>
              <a:srgbClr val="1B1F42"/>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400" b="1" dirty="0">
                <a:solidFill>
                  <a:srgbClr val="1B1F42"/>
                </a:solidFill>
                <a:latin typeface="Darker Grotesque" panose="020B0604020202020204" charset="0"/>
              </a:rPr>
              <a:t>Back to Board</a:t>
            </a:r>
            <a:endParaRPr sz="2400" b="1" dirty="0">
              <a:solidFill>
                <a:srgbClr val="1B1F42"/>
              </a:solidFill>
              <a:latin typeface="Darker Grotesque" panose="020B0604020202020204" charset="0"/>
            </a:endParaRPr>
          </a:p>
        </p:txBody>
      </p:sp>
    </p:spTree>
    <p:extLst>
      <p:ext uri="{BB962C8B-B14F-4D97-AF65-F5344CB8AC3E}">
        <p14:creationId xmlns:p14="http://schemas.microsoft.com/office/powerpoint/2010/main" val="40200924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3388">
          <a:extLst>
            <a:ext uri="{FF2B5EF4-FFF2-40B4-BE49-F238E27FC236}">
              <a16:creationId xmlns:a16="http://schemas.microsoft.com/office/drawing/2014/main" id="{EEF75E85-66A4-B4CA-B89F-7E0A58648F73}"/>
            </a:ext>
          </a:extLst>
        </p:cNvPr>
        <p:cNvGrpSpPr/>
        <p:nvPr/>
      </p:nvGrpSpPr>
      <p:grpSpPr>
        <a:xfrm>
          <a:off x="0" y="0"/>
          <a:ext cx="0" cy="0"/>
          <a:chOff x="0" y="0"/>
          <a:chExt cx="0" cy="0"/>
        </a:xfrm>
      </p:grpSpPr>
      <p:sp>
        <p:nvSpPr>
          <p:cNvPr id="3395" name="Google Shape;3395;p97">
            <a:extLst>
              <a:ext uri="{FF2B5EF4-FFF2-40B4-BE49-F238E27FC236}">
                <a16:creationId xmlns:a16="http://schemas.microsoft.com/office/drawing/2014/main" id="{17E7E556-3AEF-FF53-ABC5-20A701756A01}"/>
              </a:ext>
            </a:extLst>
          </p:cNvPr>
          <p:cNvSpPr txBox="1">
            <a:spLocks noGrp="1"/>
          </p:cNvSpPr>
          <p:nvPr>
            <p:ph type="title"/>
          </p:nvPr>
        </p:nvSpPr>
        <p:spPr>
          <a:xfrm>
            <a:off x="3882764" y="283296"/>
            <a:ext cx="4572658"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4"/>
                </a:solidFill>
              </a:rPr>
              <a:t>Incorrect…</a:t>
            </a:r>
            <a:endParaRPr dirty="0">
              <a:solidFill>
                <a:schemeClr val="accent4"/>
              </a:solidFill>
            </a:endParaRPr>
          </a:p>
        </p:txBody>
      </p:sp>
      <p:pic>
        <p:nvPicPr>
          <p:cNvPr id="3" name="Graphic 2" descr="Heart organ outline">
            <a:extLst>
              <a:ext uri="{FF2B5EF4-FFF2-40B4-BE49-F238E27FC236}">
                <a16:creationId xmlns:a16="http://schemas.microsoft.com/office/drawing/2014/main" id="{D7A78E81-B983-7BAC-EA49-832CAE96D7D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02043" y="2091156"/>
            <a:ext cx="1532237" cy="1532237"/>
          </a:xfrm>
          <a:prstGeom prst="rect">
            <a:avLst/>
          </a:prstGeom>
        </p:spPr>
      </p:pic>
      <p:sp>
        <p:nvSpPr>
          <p:cNvPr id="2" name="Google Shape;3395;p97">
            <a:extLst>
              <a:ext uri="{FF2B5EF4-FFF2-40B4-BE49-F238E27FC236}">
                <a16:creationId xmlns:a16="http://schemas.microsoft.com/office/drawing/2014/main" id="{6263B861-28AE-A1E2-C200-B984B67E78E0}"/>
              </a:ext>
            </a:extLst>
          </p:cNvPr>
          <p:cNvSpPr txBox="1">
            <a:spLocks/>
          </p:cNvSpPr>
          <p:nvPr/>
        </p:nvSpPr>
        <p:spPr>
          <a:xfrm>
            <a:off x="3882764" y="3749040"/>
            <a:ext cx="4572658" cy="562536"/>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1pPr>
            <a:lvl2pPr marR="0" lvl="1"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2pPr>
            <a:lvl3pPr marR="0" lvl="2"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3pPr>
            <a:lvl4pPr marR="0" lvl="3"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4pPr>
            <a:lvl5pPr marR="0" lvl="4"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5pPr>
            <a:lvl6pPr marR="0" lvl="5"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6pPr>
            <a:lvl7pPr marR="0" lvl="6"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7pPr>
            <a:lvl8pPr marR="0" lvl="7"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8pPr>
            <a:lvl9pPr marR="0" lvl="8"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9pPr>
          </a:lstStyle>
          <a:p>
            <a:r>
              <a:rPr lang="en-CA" sz="2400" dirty="0">
                <a:solidFill>
                  <a:schemeClr val="accent4"/>
                </a:solidFill>
              </a:rPr>
              <a:t>Better luck next round!</a:t>
            </a:r>
          </a:p>
        </p:txBody>
      </p:sp>
      <p:pic>
        <p:nvPicPr>
          <p:cNvPr id="4" name="Graphic 3" descr="Badge Cross outline">
            <a:extLst>
              <a:ext uri="{FF2B5EF4-FFF2-40B4-BE49-F238E27FC236}">
                <a16:creationId xmlns:a16="http://schemas.microsoft.com/office/drawing/2014/main" id="{EE2C1895-2E06-A162-8E39-C741AEBF8FD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232400" y="1711147"/>
            <a:ext cx="1721206" cy="1721206"/>
          </a:xfrm>
          <a:prstGeom prst="rect">
            <a:avLst/>
          </a:prstGeom>
        </p:spPr>
      </p:pic>
      <p:sp>
        <p:nvSpPr>
          <p:cNvPr id="8" name="Google Shape;4186;p123">
            <a:hlinkClick r:id="rId7" action="ppaction://hlinksldjump"/>
            <a:extLst>
              <a:ext uri="{FF2B5EF4-FFF2-40B4-BE49-F238E27FC236}">
                <a16:creationId xmlns:a16="http://schemas.microsoft.com/office/drawing/2014/main" id="{5756B0E3-B5AB-F50B-1D5D-5F0728F84CF8}"/>
              </a:ext>
            </a:extLst>
          </p:cNvPr>
          <p:cNvSpPr/>
          <p:nvPr/>
        </p:nvSpPr>
        <p:spPr>
          <a:xfrm>
            <a:off x="331277" y="4348975"/>
            <a:ext cx="2078755" cy="630551"/>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F89829"/>
          </a:solidFill>
          <a:ln>
            <a:solidFill>
              <a:srgbClr val="1B1F42"/>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400" b="1" dirty="0">
                <a:solidFill>
                  <a:srgbClr val="1B1F42"/>
                </a:solidFill>
                <a:latin typeface="Darker Grotesque" panose="020B0604020202020204" charset="0"/>
              </a:rPr>
              <a:t>Back to Board</a:t>
            </a:r>
            <a:endParaRPr sz="2400" b="1" dirty="0">
              <a:solidFill>
                <a:srgbClr val="1B1F42"/>
              </a:solidFill>
              <a:latin typeface="Darker Grotesque" panose="020B0604020202020204" charset="0"/>
            </a:endParaRPr>
          </a:p>
        </p:txBody>
      </p:sp>
    </p:spTree>
    <p:extLst>
      <p:ext uri="{BB962C8B-B14F-4D97-AF65-F5344CB8AC3E}">
        <p14:creationId xmlns:p14="http://schemas.microsoft.com/office/powerpoint/2010/main" val="24098433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3504">
          <a:extLst>
            <a:ext uri="{FF2B5EF4-FFF2-40B4-BE49-F238E27FC236}">
              <a16:creationId xmlns:a16="http://schemas.microsoft.com/office/drawing/2014/main" id="{EB55CA27-2571-166B-F864-F6162F1F4509}"/>
            </a:ext>
          </a:extLst>
        </p:cNvPr>
        <p:cNvGrpSpPr/>
        <p:nvPr/>
      </p:nvGrpSpPr>
      <p:grpSpPr>
        <a:xfrm>
          <a:off x="0" y="0"/>
          <a:ext cx="0" cy="0"/>
          <a:chOff x="0" y="0"/>
          <a:chExt cx="0" cy="0"/>
        </a:xfrm>
      </p:grpSpPr>
      <p:sp>
        <p:nvSpPr>
          <p:cNvPr id="3505" name="Google Shape;3505;p101">
            <a:extLst>
              <a:ext uri="{FF2B5EF4-FFF2-40B4-BE49-F238E27FC236}">
                <a16:creationId xmlns:a16="http://schemas.microsoft.com/office/drawing/2014/main" id="{D56E604C-ED14-1555-2062-D33921C7783F}"/>
              </a:ext>
            </a:extLst>
          </p:cNvPr>
          <p:cNvSpPr txBox="1">
            <a:spLocks noGrp="1"/>
          </p:cNvSpPr>
          <p:nvPr>
            <p:ph type="title"/>
          </p:nvPr>
        </p:nvSpPr>
        <p:spPr>
          <a:xfrm flipH="1">
            <a:off x="835275" y="701363"/>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Musculoskeletal System</a:t>
            </a:r>
            <a:endParaRPr dirty="0"/>
          </a:p>
        </p:txBody>
      </p:sp>
      <p:pic>
        <p:nvPicPr>
          <p:cNvPr id="3" name="Graphic 2" descr="Skull outline">
            <a:extLst>
              <a:ext uri="{FF2B5EF4-FFF2-40B4-BE49-F238E27FC236}">
                <a16:creationId xmlns:a16="http://schemas.microsoft.com/office/drawing/2014/main" id="{83CE2520-AE53-236E-001F-4CB2D76EAEC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10867" y="1971747"/>
            <a:ext cx="1654260" cy="1654260"/>
          </a:xfrm>
          <a:prstGeom prst="rect">
            <a:avLst/>
          </a:prstGeom>
        </p:spPr>
      </p:pic>
      <p:sp>
        <p:nvSpPr>
          <p:cNvPr id="44" name="Google Shape;4177;p123">
            <a:hlinkClick r:id="rId5" action="ppaction://hlinksldjump"/>
            <a:extLst>
              <a:ext uri="{FF2B5EF4-FFF2-40B4-BE49-F238E27FC236}">
                <a16:creationId xmlns:a16="http://schemas.microsoft.com/office/drawing/2014/main" id="{56221E24-680F-06F9-9B7C-28EB3A68986D}"/>
              </a:ext>
            </a:extLst>
          </p:cNvPr>
          <p:cNvSpPr/>
          <p:nvPr/>
        </p:nvSpPr>
        <p:spPr>
          <a:xfrm>
            <a:off x="621028" y="1780590"/>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1</a:t>
            </a:r>
            <a:endParaRPr sz="6000" dirty="0">
              <a:solidFill>
                <a:srgbClr val="1B1F42"/>
              </a:solidFill>
              <a:latin typeface="Darker Grotesque" panose="020B0604020202020204" charset="0"/>
            </a:endParaRPr>
          </a:p>
        </p:txBody>
      </p:sp>
      <p:sp>
        <p:nvSpPr>
          <p:cNvPr id="45" name="Google Shape;4177;p123">
            <a:hlinkClick r:id="rId6" action="ppaction://hlinksldjump"/>
            <a:extLst>
              <a:ext uri="{FF2B5EF4-FFF2-40B4-BE49-F238E27FC236}">
                <a16:creationId xmlns:a16="http://schemas.microsoft.com/office/drawing/2014/main" id="{2EC6A8BC-3A89-204A-BECA-EC54A0A112EA}"/>
              </a:ext>
            </a:extLst>
          </p:cNvPr>
          <p:cNvSpPr/>
          <p:nvPr/>
        </p:nvSpPr>
        <p:spPr>
          <a:xfrm>
            <a:off x="1691533" y="1780593"/>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D80C8C"/>
          </a:solidFill>
          <a:ln>
            <a:noFill/>
          </a:ln>
        </p:spPr>
        <p:txBody>
          <a:bodyPr spcFirstLastPara="1" wrap="square" lIns="91425" tIns="91425" rIns="91425" bIns="91425" anchor="ctr" anchorCtr="0">
            <a:noAutofit/>
          </a:bodyPr>
          <a:lstStyle/>
          <a:p>
            <a:pPr lvl="0" algn="ctr"/>
            <a:r>
              <a:rPr lang="en-US" sz="6000" dirty="0">
                <a:solidFill>
                  <a:srgbClr val="1B1F42"/>
                </a:solidFill>
                <a:latin typeface="Darker Grotesque" panose="020B0604020202020204" charset="0"/>
              </a:rPr>
              <a:t>2</a:t>
            </a:r>
          </a:p>
        </p:txBody>
      </p:sp>
      <p:sp>
        <p:nvSpPr>
          <p:cNvPr id="46" name="Google Shape;4177;p123">
            <a:hlinkClick r:id="rId7" action="ppaction://hlinksldjump"/>
            <a:extLst>
              <a:ext uri="{FF2B5EF4-FFF2-40B4-BE49-F238E27FC236}">
                <a16:creationId xmlns:a16="http://schemas.microsoft.com/office/drawing/2014/main" id="{28399F35-0C32-EFAC-01C4-51BCAB3AC010}"/>
              </a:ext>
            </a:extLst>
          </p:cNvPr>
          <p:cNvSpPr/>
          <p:nvPr/>
        </p:nvSpPr>
        <p:spPr>
          <a:xfrm>
            <a:off x="2762038" y="1780592"/>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3</a:t>
            </a:r>
            <a:endParaRPr sz="6000" dirty="0">
              <a:solidFill>
                <a:srgbClr val="1B1F42"/>
              </a:solidFill>
              <a:latin typeface="Darker Grotesque" panose="020B0604020202020204" charset="0"/>
            </a:endParaRPr>
          </a:p>
        </p:txBody>
      </p:sp>
      <p:sp>
        <p:nvSpPr>
          <p:cNvPr id="47" name="Google Shape;4177;p123">
            <a:hlinkClick r:id="rId8" action="ppaction://hlinksldjump"/>
            <a:extLst>
              <a:ext uri="{FF2B5EF4-FFF2-40B4-BE49-F238E27FC236}">
                <a16:creationId xmlns:a16="http://schemas.microsoft.com/office/drawing/2014/main" id="{62185AB6-D979-B3BC-8078-1089F0C3C662}"/>
              </a:ext>
            </a:extLst>
          </p:cNvPr>
          <p:cNvSpPr/>
          <p:nvPr/>
        </p:nvSpPr>
        <p:spPr>
          <a:xfrm>
            <a:off x="3832543" y="1780591"/>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4</a:t>
            </a:r>
            <a:endParaRPr sz="6000" dirty="0">
              <a:solidFill>
                <a:srgbClr val="1B1F42"/>
              </a:solidFill>
              <a:latin typeface="Darker Grotesque" panose="020B0604020202020204" charset="0"/>
            </a:endParaRPr>
          </a:p>
        </p:txBody>
      </p:sp>
      <p:sp>
        <p:nvSpPr>
          <p:cNvPr id="48" name="Google Shape;4177;p123">
            <a:hlinkClick r:id="rId9" action="ppaction://hlinksldjump"/>
            <a:extLst>
              <a:ext uri="{FF2B5EF4-FFF2-40B4-BE49-F238E27FC236}">
                <a16:creationId xmlns:a16="http://schemas.microsoft.com/office/drawing/2014/main" id="{DE3C87B6-A859-10DA-0351-8243A5F6BBA9}"/>
              </a:ext>
            </a:extLst>
          </p:cNvPr>
          <p:cNvSpPr/>
          <p:nvPr/>
        </p:nvSpPr>
        <p:spPr>
          <a:xfrm>
            <a:off x="4902897" y="1780590"/>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5</a:t>
            </a:r>
            <a:endParaRPr sz="6000" dirty="0">
              <a:solidFill>
                <a:srgbClr val="1B1F42"/>
              </a:solidFill>
              <a:latin typeface="Darker Grotesque" panose="020B0604020202020204" charset="0"/>
            </a:endParaRPr>
          </a:p>
        </p:txBody>
      </p:sp>
      <p:sp>
        <p:nvSpPr>
          <p:cNvPr id="49" name="Google Shape;4177;p123">
            <a:hlinkClick r:id="rId10" action="ppaction://hlinksldjump"/>
            <a:extLst>
              <a:ext uri="{FF2B5EF4-FFF2-40B4-BE49-F238E27FC236}">
                <a16:creationId xmlns:a16="http://schemas.microsoft.com/office/drawing/2014/main" id="{38054F82-79D9-7F45-7188-DFD6E47B4D09}"/>
              </a:ext>
            </a:extLst>
          </p:cNvPr>
          <p:cNvSpPr/>
          <p:nvPr/>
        </p:nvSpPr>
        <p:spPr>
          <a:xfrm>
            <a:off x="621028" y="3171052"/>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6</a:t>
            </a:r>
            <a:endParaRPr sz="6000" dirty="0">
              <a:solidFill>
                <a:srgbClr val="1B1F42"/>
              </a:solidFill>
              <a:latin typeface="Darker Grotesque" panose="020B0604020202020204" charset="0"/>
            </a:endParaRPr>
          </a:p>
        </p:txBody>
      </p:sp>
      <p:sp>
        <p:nvSpPr>
          <p:cNvPr id="50" name="Google Shape;4177;p123">
            <a:hlinkClick r:id="rId11" action="ppaction://hlinksldjump"/>
            <a:extLst>
              <a:ext uri="{FF2B5EF4-FFF2-40B4-BE49-F238E27FC236}">
                <a16:creationId xmlns:a16="http://schemas.microsoft.com/office/drawing/2014/main" id="{4ABC1F10-1712-7053-EA32-0D261DBE8975}"/>
              </a:ext>
            </a:extLst>
          </p:cNvPr>
          <p:cNvSpPr/>
          <p:nvPr/>
        </p:nvSpPr>
        <p:spPr>
          <a:xfrm>
            <a:off x="1691533" y="3171048"/>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7</a:t>
            </a:r>
            <a:endParaRPr sz="6000" dirty="0">
              <a:solidFill>
                <a:srgbClr val="1B1F42"/>
              </a:solidFill>
              <a:latin typeface="Darker Grotesque" panose="020B0604020202020204" charset="0"/>
            </a:endParaRPr>
          </a:p>
        </p:txBody>
      </p:sp>
      <p:sp>
        <p:nvSpPr>
          <p:cNvPr id="51" name="Google Shape;4177;p123">
            <a:hlinkClick r:id="rId12" action="ppaction://hlinksldjump"/>
            <a:extLst>
              <a:ext uri="{FF2B5EF4-FFF2-40B4-BE49-F238E27FC236}">
                <a16:creationId xmlns:a16="http://schemas.microsoft.com/office/drawing/2014/main" id="{EE8C9069-A12B-1B51-31FF-31F0BD3EC8C4}"/>
              </a:ext>
            </a:extLst>
          </p:cNvPr>
          <p:cNvSpPr/>
          <p:nvPr/>
        </p:nvSpPr>
        <p:spPr>
          <a:xfrm>
            <a:off x="2762038" y="3171048"/>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8</a:t>
            </a:r>
            <a:endParaRPr sz="6000" dirty="0">
              <a:solidFill>
                <a:srgbClr val="1B1F42"/>
              </a:solidFill>
              <a:latin typeface="Darker Grotesque" panose="020B0604020202020204" charset="0"/>
            </a:endParaRPr>
          </a:p>
        </p:txBody>
      </p:sp>
      <p:sp>
        <p:nvSpPr>
          <p:cNvPr id="52" name="Google Shape;4177;p123">
            <a:hlinkClick r:id="rId13" action="ppaction://hlinksldjump"/>
            <a:extLst>
              <a:ext uri="{FF2B5EF4-FFF2-40B4-BE49-F238E27FC236}">
                <a16:creationId xmlns:a16="http://schemas.microsoft.com/office/drawing/2014/main" id="{868DB724-CAE8-53ED-B532-07ECF9FD023B}"/>
              </a:ext>
            </a:extLst>
          </p:cNvPr>
          <p:cNvSpPr/>
          <p:nvPr/>
        </p:nvSpPr>
        <p:spPr>
          <a:xfrm>
            <a:off x="3832543" y="3171049"/>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9</a:t>
            </a:r>
            <a:endParaRPr sz="6000" dirty="0">
              <a:solidFill>
                <a:srgbClr val="1B1F42"/>
              </a:solidFill>
              <a:latin typeface="Darker Grotesque" panose="020B0604020202020204" charset="0"/>
            </a:endParaRPr>
          </a:p>
        </p:txBody>
      </p:sp>
      <p:sp>
        <p:nvSpPr>
          <p:cNvPr id="53" name="Google Shape;4177;p123">
            <a:hlinkClick r:id="rId14" action="ppaction://hlinksldjump"/>
            <a:extLst>
              <a:ext uri="{FF2B5EF4-FFF2-40B4-BE49-F238E27FC236}">
                <a16:creationId xmlns:a16="http://schemas.microsoft.com/office/drawing/2014/main" id="{AD1D0A1B-2656-0E0F-4218-4436A437C516}"/>
              </a:ext>
            </a:extLst>
          </p:cNvPr>
          <p:cNvSpPr/>
          <p:nvPr/>
        </p:nvSpPr>
        <p:spPr>
          <a:xfrm>
            <a:off x="4902897" y="3171048"/>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10</a:t>
            </a:r>
            <a:endParaRPr sz="6000" dirty="0">
              <a:solidFill>
                <a:srgbClr val="1B1F42"/>
              </a:solidFill>
              <a:latin typeface="Darker Grotesque" panose="020B0604020202020204" charset="0"/>
            </a:endParaRPr>
          </a:p>
        </p:txBody>
      </p:sp>
    </p:spTree>
    <p:extLst>
      <p:ext uri="{BB962C8B-B14F-4D97-AF65-F5344CB8AC3E}">
        <p14:creationId xmlns:p14="http://schemas.microsoft.com/office/powerpoint/2010/main" val="403291229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4"/>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44"/>
                                        </p:tgtEl>
                                      </p:cBhvr>
                                    </p:animEffect>
                                    <p:set>
                                      <p:cBhvr>
                                        <p:cTn id="7" dur="1" fill="hold">
                                          <p:stCondLst>
                                            <p:cond delay="499"/>
                                          </p:stCondLst>
                                        </p:cTn>
                                        <p:tgtEl>
                                          <p:spTgt spid="44"/>
                                        </p:tgtEl>
                                        <p:attrNameLst>
                                          <p:attrName>style.visibility</p:attrName>
                                        </p:attrNameLst>
                                      </p:cBhvr>
                                      <p:to>
                                        <p:strVal val="hidden"/>
                                      </p:to>
                                    </p:set>
                                  </p:childTnLst>
                                </p:cTn>
                              </p:par>
                            </p:childTnLst>
                          </p:cTn>
                        </p:par>
                      </p:childTnLst>
                    </p:cTn>
                  </p:par>
                </p:childTnLst>
              </p:cTn>
              <p:nextCondLst>
                <p:cond evt="onClick" delay="0">
                  <p:tgtEl>
                    <p:spTgt spid="44"/>
                  </p:tgtEl>
                </p:cond>
              </p:nextCondLst>
            </p:seq>
            <p:seq concurrent="1" nextAc="seek">
              <p:cTn id="8" restart="whenNotActive" fill="hold" evtFilter="cancelBubble" nodeType="interactiveSeq">
                <p:stCondLst>
                  <p:cond evt="onClick" delay="0">
                    <p:tgtEl>
                      <p:spTgt spid="45"/>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45"/>
                                        </p:tgtEl>
                                      </p:cBhvr>
                                    </p:animEffect>
                                    <p:set>
                                      <p:cBhvr>
                                        <p:cTn id="13" dur="1" fill="hold">
                                          <p:stCondLst>
                                            <p:cond delay="499"/>
                                          </p:stCondLst>
                                        </p:cTn>
                                        <p:tgtEl>
                                          <p:spTgt spid="45"/>
                                        </p:tgtEl>
                                        <p:attrNameLst>
                                          <p:attrName>style.visibility</p:attrName>
                                        </p:attrNameLst>
                                      </p:cBhvr>
                                      <p:to>
                                        <p:strVal val="hidden"/>
                                      </p:to>
                                    </p:set>
                                  </p:childTnLst>
                                </p:cTn>
                              </p:par>
                            </p:childTnLst>
                          </p:cTn>
                        </p:par>
                      </p:childTnLst>
                    </p:cTn>
                  </p:par>
                </p:childTnLst>
              </p:cTn>
              <p:nextCondLst>
                <p:cond evt="onClick" delay="0">
                  <p:tgtEl>
                    <p:spTgt spid="45"/>
                  </p:tgtEl>
                </p:cond>
              </p:nextCondLst>
            </p:seq>
            <p:seq concurrent="1" nextAc="seek">
              <p:cTn id="14" restart="whenNotActive" fill="hold" evtFilter="cancelBubble" nodeType="interactiveSeq">
                <p:stCondLst>
                  <p:cond evt="onClick" delay="0">
                    <p:tgtEl>
                      <p:spTgt spid="46"/>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46"/>
                                        </p:tgtEl>
                                      </p:cBhvr>
                                    </p:animEffect>
                                    <p:set>
                                      <p:cBhvr>
                                        <p:cTn id="19" dur="1" fill="hold">
                                          <p:stCondLst>
                                            <p:cond delay="499"/>
                                          </p:stCondLst>
                                        </p:cTn>
                                        <p:tgtEl>
                                          <p:spTgt spid="46"/>
                                        </p:tgtEl>
                                        <p:attrNameLst>
                                          <p:attrName>style.visibility</p:attrName>
                                        </p:attrNameLst>
                                      </p:cBhvr>
                                      <p:to>
                                        <p:strVal val="hidden"/>
                                      </p:to>
                                    </p:set>
                                  </p:childTnLst>
                                </p:cTn>
                              </p:par>
                            </p:childTnLst>
                          </p:cTn>
                        </p:par>
                      </p:childTnLst>
                    </p:cTn>
                  </p:par>
                </p:childTnLst>
              </p:cTn>
              <p:nextCondLst>
                <p:cond evt="onClick" delay="0">
                  <p:tgtEl>
                    <p:spTgt spid="46"/>
                  </p:tgtEl>
                </p:cond>
              </p:nextCondLst>
            </p:seq>
            <p:seq concurrent="1" nextAc="seek">
              <p:cTn id="20" restart="whenNotActive" fill="hold" evtFilter="cancelBubble" nodeType="interactiveSeq">
                <p:stCondLst>
                  <p:cond evt="onClick" delay="0">
                    <p:tgtEl>
                      <p:spTgt spid="47"/>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47"/>
                                        </p:tgtEl>
                                      </p:cBhvr>
                                    </p:animEffect>
                                    <p:set>
                                      <p:cBhvr>
                                        <p:cTn id="25" dur="1" fill="hold">
                                          <p:stCondLst>
                                            <p:cond delay="499"/>
                                          </p:stCondLst>
                                        </p:cTn>
                                        <p:tgtEl>
                                          <p:spTgt spid="47"/>
                                        </p:tgtEl>
                                        <p:attrNameLst>
                                          <p:attrName>style.visibility</p:attrName>
                                        </p:attrNameLst>
                                      </p:cBhvr>
                                      <p:to>
                                        <p:strVal val="hidden"/>
                                      </p:to>
                                    </p:set>
                                  </p:childTnLst>
                                </p:cTn>
                              </p:par>
                            </p:childTnLst>
                          </p:cTn>
                        </p:par>
                      </p:childTnLst>
                    </p:cTn>
                  </p:par>
                </p:childTnLst>
              </p:cTn>
              <p:nextCondLst>
                <p:cond evt="onClick" delay="0">
                  <p:tgtEl>
                    <p:spTgt spid="47"/>
                  </p:tgtEl>
                </p:cond>
              </p:nextCondLst>
            </p:seq>
            <p:seq concurrent="1" nextAc="seek">
              <p:cTn id="26" restart="whenNotActive" fill="hold" evtFilter="cancelBubble" nodeType="interactiveSeq">
                <p:stCondLst>
                  <p:cond evt="onClick" delay="0">
                    <p:tgtEl>
                      <p:spTgt spid="48"/>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48"/>
                                        </p:tgtEl>
                                      </p:cBhvr>
                                    </p:animEffect>
                                    <p:set>
                                      <p:cBhvr>
                                        <p:cTn id="31" dur="1" fill="hold">
                                          <p:stCondLst>
                                            <p:cond delay="499"/>
                                          </p:stCondLst>
                                        </p:cTn>
                                        <p:tgtEl>
                                          <p:spTgt spid="48"/>
                                        </p:tgtEl>
                                        <p:attrNameLst>
                                          <p:attrName>style.visibility</p:attrName>
                                        </p:attrNameLst>
                                      </p:cBhvr>
                                      <p:to>
                                        <p:strVal val="hidden"/>
                                      </p:to>
                                    </p:set>
                                  </p:childTnLst>
                                </p:cTn>
                              </p:par>
                            </p:childTnLst>
                          </p:cTn>
                        </p:par>
                      </p:childTnLst>
                    </p:cTn>
                  </p:par>
                </p:childTnLst>
              </p:cTn>
              <p:nextCondLst>
                <p:cond evt="onClick" delay="0">
                  <p:tgtEl>
                    <p:spTgt spid="48"/>
                  </p:tgtEl>
                </p:cond>
              </p:nextCondLst>
            </p:seq>
            <p:seq concurrent="1" nextAc="seek">
              <p:cTn id="32" restart="whenNotActive" fill="hold" evtFilter="cancelBubble" nodeType="interactiveSeq">
                <p:stCondLst>
                  <p:cond evt="onClick" delay="0">
                    <p:tgtEl>
                      <p:spTgt spid="49"/>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49"/>
                                        </p:tgtEl>
                                      </p:cBhvr>
                                    </p:animEffect>
                                    <p:set>
                                      <p:cBhvr>
                                        <p:cTn id="37" dur="1" fill="hold">
                                          <p:stCondLst>
                                            <p:cond delay="499"/>
                                          </p:stCondLst>
                                        </p:cTn>
                                        <p:tgtEl>
                                          <p:spTgt spid="49"/>
                                        </p:tgtEl>
                                        <p:attrNameLst>
                                          <p:attrName>style.visibility</p:attrName>
                                        </p:attrNameLst>
                                      </p:cBhvr>
                                      <p:to>
                                        <p:strVal val="hidden"/>
                                      </p:to>
                                    </p:set>
                                  </p:childTnLst>
                                </p:cTn>
                              </p:par>
                            </p:childTnLst>
                          </p:cTn>
                        </p:par>
                      </p:childTnLst>
                    </p:cTn>
                  </p:par>
                </p:childTnLst>
              </p:cTn>
              <p:nextCondLst>
                <p:cond evt="onClick" delay="0">
                  <p:tgtEl>
                    <p:spTgt spid="49"/>
                  </p:tgtEl>
                </p:cond>
              </p:nextCondLst>
            </p:seq>
            <p:seq concurrent="1" nextAc="seek">
              <p:cTn id="38" restart="whenNotActive" fill="hold" evtFilter="cancelBubble" nodeType="interactiveSeq">
                <p:stCondLst>
                  <p:cond evt="onClick" delay="0">
                    <p:tgtEl>
                      <p:spTgt spid="50"/>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50"/>
                                        </p:tgtEl>
                                      </p:cBhvr>
                                    </p:animEffect>
                                    <p:set>
                                      <p:cBhvr>
                                        <p:cTn id="43" dur="1" fill="hold">
                                          <p:stCondLst>
                                            <p:cond delay="499"/>
                                          </p:stCondLst>
                                        </p:cTn>
                                        <p:tgtEl>
                                          <p:spTgt spid="50"/>
                                        </p:tgtEl>
                                        <p:attrNameLst>
                                          <p:attrName>style.visibility</p:attrName>
                                        </p:attrNameLst>
                                      </p:cBhvr>
                                      <p:to>
                                        <p:strVal val="hidden"/>
                                      </p:to>
                                    </p:set>
                                  </p:childTnLst>
                                </p:cTn>
                              </p:par>
                            </p:childTnLst>
                          </p:cTn>
                        </p:par>
                      </p:childTnLst>
                    </p:cTn>
                  </p:par>
                </p:childTnLst>
              </p:cTn>
              <p:nextCondLst>
                <p:cond evt="onClick" delay="0">
                  <p:tgtEl>
                    <p:spTgt spid="50"/>
                  </p:tgtEl>
                </p:cond>
              </p:nextCondLst>
            </p:seq>
            <p:seq concurrent="1" nextAc="seek">
              <p:cTn id="44" restart="whenNotActive" fill="hold" evtFilter="cancelBubble" nodeType="interactiveSeq">
                <p:stCondLst>
                  <p:cond evt="onClick" delay="0">
                    <p:tgtEl>
                      <p:spTgt spid="51"/>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51"/>
                                        </p:tgtEl>
                                      </p:cBhvr>
                                    </p:animEffect>
                                    <p:set>
                                      <p:cBhvr>
                                        <p:cTn id="49" dur="1" fill="hold">
                                          <p:stCondLst>
                                            <p:cond delay="499"/>
                                          </p:stCondLst>
                                        </p:cTn>
                                        <p:tgtEl>
                                          <p:spTgt spid="51"/>
                                        </p:tgtEl>
                                        <p:attrNameLst>
                                          <p:attrName>style.visibility</p:attrName>
                                        </p:attrNameLst>
                                      </p:cBhvr>
                                      <p:to>
                                        <p:strVal val="hidden"/>
                                      </p:to>
                                    </p:set>
                                  </p:childTnLst>
                                </p:cTn>
                              </p:par>
                            </p:childTnLst>
                          </p:cTn>
                        </p:par>
                      </p:childTnLst>
                    </p:cTn>
                  </p:par>
                </p:childTnLst>
              </p:cTn>
              <p:nextCondLst>
                <p:cond evt="onClick" delay="0">
                  <p:tgtEl>
                    <p:spTgt spid="51"/>
                  </p:tgtEl>
                </p:cond>
              </p:nextCondLst>
            </p:seq>
            <p:seq concurrent="1" nextAc="seek">
              <p:cTn id="50" restart="whenNotActive" fill="hold" evtFilter="cancelBubble" nodeType="interactiveSeq">
                <p:stCondLst>
                  <p:cond evt="onClick" delay="0">
                    <p:tgtEl>
                      <p:spTgt spid="52"/>
                    </p:tgtEl>
                  </p:cond>
                </p:stCondLst>
                <p:endSync evt="end" delay="0">
                  <p:rtn val="all"/>
                </p:endSync>
                <p:childTnLst>
                  <p:par>
                    <p:cTn id="51" fill="hold">
                      <p:stCondLst>
                        <p:cond delay="0"/>
                      </p:stCondLst>
                      <p:childTnLst>
                        <p:par>
                          <p:cTn id="52" fill="hold">
                            <p:stCondLst>
                              <p:cond delay="0"/>
                            </p:stCondLst>
                            <p:childTnLst>
                              <p:par>
                                <p:cTn id="53" presetID="10" presetClass="exit" presetSubtype="0" fill="hold" grpId="0" nodeType="clickEffect">
                                  <p:stCondLst>
                                    <p:cond delay="0"/>
                                  </p:stCondLst>
                                  <p:childTnLst>
                                    <p:animEffect transition="out" filter="fade">
                                      <p:cBhvr>
                                        <p:cTn id="54" dur="500"/>
                                        <p:tgtEl>
                                          <p:spTgt spid="52"/>
                                        </p:tgtEl>
                                      </p:cBhvr>
                                    </p:animEffect>
                                    <p:set>
                                      <p:cBhvr>
                                        <p:cTn id="55" dur="1" fill="hold">
                                          <p:stCondLst>
                                            <p:cond delay="499"/>
                                          </p:stCondLst>
                                        </p:cTn>
                                        <p:tgtEl>
                                          <p:spTgt spid="52"/>
                                        </p:tgtEl>
                                        <p:attrNameLst>
                                          <p:attrName>style.visibility</p:attrName>
                                        </p:attrNameLst>
                                      </p:cBhvr>
                                      <p:to>
                                        <p:strVal val="hidden"/>
                                      </p:to>
                                    </p:set>
                                  </p:childTnLst>
                                </p:cTn>
                              </p:par>
                            </p:childTnLst>
                          </p:cTn>
                        </p:par>
                      </p:childTnLst>
                    </p:cTn>
                  </p:par>
                </p:childTnLst>
              </p:cTn>
              <p:nextCondLst>
                <p:cond evt="onClick" delay="0">
                  <p:tgtEl>
                    <p:spTgt spid="52"/>
                  </p:tgtEl>
                </p:cond>
              </p:nextCondLst>
            </p:seq>
            <p:seq concurrent="1" nextAc="seek">
              <p:cTn id="56" restart="whenNotActive" fill="hold" evtFilter="cancelBubble" nodeType="interactiveSeq">
                <p:stCondLst>
                  <p:cond evt="onClick" delay="0">
                    <p:tgtEl>
                      <p:spTgt spid="53"/>
                    </p:tgtEl>
                  </p:cond>
                </p:stCondLst>
                <p:endSync evt="end" delay="0">
                  <p:rtn val="all"/>
                </p:endSync>
                <p:childTnLst>
                  <p:par>
                    <p:cTn id="57" fill="hold">
                      <p:stCondLst>
                        <p:cond delay="0"/>
                      </p:stCondLst>
                      <p:childTnLst>
                        <p:par>
                          <p:cTn id="58" fill="hold">
                            <p:stCondLst>
                              <p:cond delay="0"/>
                            </p:stCondLst>
                            <p:childTnLst>
                              <p:par>
                                <p:cTn id="59" presetID="10" presetClass="exit" presetSubtype="0" fill="hold" grpId="0" nodeType="clickEffect">
                                  <p:stCondLst>
                                    <p:cond delay="0"/>
                                  </p:stCondLst>
                                  <p:childTnLst>
                                    <p:animEffect transition="out" filter="fade">
                                      <p:cBhvr>
                                        <p:cTn id="60" dur="500"/>
                                        <p:tgtEl>
                                          <p:spTgt spid="53"/>
                                        </p:tgtEl>
                                      </p:cBhvr>
                                    </p:animEffect>
                                    <p:set>
                                      <p:cBhvr>
                                        <p:cTn id="61" dur="1" fill="hold">
                                          <p:stCondLst>
                                            <p:cond delay="499"/>
                                          </p:stCondLst>
                                        </p:cTn>
                                        <p:tgtEl>
                                          <p:spTgt spid="53"/>
                                        </p:tgtEl>
                                        <p:attrNameLst>
                                          <p:attrName>style.visibility</p:attrName>
                                        </p:attrNameLst>
                                      </p:cBhvr>
                                      <p:to>
                                        <p:strVal val="hidden"/>
                                      </p:to>
                                    </p:set>
                                  </p:childTnLst>
                                </p:cTn>
                              </p:par>
                            </p:childTnLst>
                          </p:cTn>
                        </p:par>
                      </p:childTnLst>
                    </p:cTn>
                  </p:par>
                </p:childTnLst>
              </p:cTn>
              <p:nextCondLst>
                <p:cond evt="onClick" delay="0">
                  <p:tgtEl>
                    <p:spTgt spid="53"/>
                  </p:tgtEl>
                </p:cond>
              </p:nextCondLst>
            </p:seq>
          </p:childTnLst>
        </p:cTn>
      </p:par>
    </p:tnLst>
    <p:bldLst>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3504"/>
        <p:cNvGrpSpPr/>
        <p:nvPr/>
      </p:nvGrpSpPr>
      <p:grpSpPr>
        <a:xfrm>
          <a:off x="0" y="0"/>
          <a:ext cx="0" cy="0"/>
          <a:chOff x="0" y="0"/>
          <a:chExt cx="0" cy="0"/>
        </a:xfrm>
      </p:grpSpPr>
      <p:sp>
        <p:nvSpPr>
          <p:cNvPr id="3505" name="Google Shape;3505;p101"/>
          <p:cNvSpPr txBox="1">
            <a:spLocks noGrp="1"/>
          </p:cNvSpPr>
          <p:nvPr>
            <p:ph type="title"/>
          </p:nvPr>
        </p:nvSpPr>
        <p:spPr>
          <a:xfrm flipH="1">
            <a:off x="718878" y="487351"/>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1</a:t>
            </a:r>
            <a:endParaRPr dirty="0"/>
          </a:p>
        </p:txBody>
      </p:sp>
      <p:sp>
        <p:nvSpPr>
          <p:cNvPr id="3506" name="Google Shape;3506;p101"/>
          <p:cNvSpPr txBox="1">
            <a:spLocks noGrp="1"/>
          </p:cNvSpPr>
          <p:nvPr>
            <p:ph type="subTitle" idx="1"/>
          </p:nvPr>
        </p:nvSpPr>
        <p:spPr>
          <a:xfrm flipH="1">
            <a:off x="974918" y="1770750"/>
            <a:ext cx="446882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____ connect muscles to bones, transmitting the force of muscle contractions to the skeletal system. </a:t>
            </a:r>
          </a:p>
          <a:p>
            <a:pPr marL="0" lvl="0" indent="0" algn="ctr" rtl="0">
              <a:spcBef>
                <a:spcPts val="0"/>
              </a:spcBef>
              <a:spcAft>
                <a:spcPts val="1600"/>
              </a:spcAft>
              <a:buNone/>
            </a:pPr>
            <a:r>
              <a:rPr lang="en" sz="2000" dirty="0"/>
              <a:t>Tendons</a:t>
            </a:r>
            <a:endParaRPr dirty="0"/>
          </a:p>
        </p:txBody>
      </p:sp>
      <p:pic>
        <p:nvPicPr>
          <p:cNvPr id="3" name="Graphic 2" descr="Skull outline">
            <a:extLst>
              <a:ext uri="{FF2B5EF4-FFF2-40B4-BE49-F238E27FC236}">
                <a16:creationId xmlns:a16="http://schemas.microsoft.com/office/drawing/2014/main" id="{A7387FBE-8316-2054-B0EC-27AF446E5E8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10867" y="1971747"/>
            <a:ext cx="1654260" cy="1654260"/>
          </a:xfrm>
          <a:prstGeom prst="rect">
            <a:avLst/>
          </a:prstGeom>
        </p:spPr>
      </p:pic>
      <p:sp>
        <p:nvSpPr>
          <p:cNvPr id="6" name="Google Shape;4186;p123">
            <a:hlinkClick r:id="rId5" action="ppaction://hlinksldjump"/>
            <a:extLst>
              <a:ext uri="{FF2B5EF4-FFF2-40B4-BE49-F238E27FC236}">
                <a16:creationId xmlns:a16="http://schemas.microsoft.com/office/drawing/2014/main" id="{B6BB2349-845E-2EB6-76A6-768312D2FE34}"/>
              </a:ext>
            </a:extLst>
          </p:cNvPr>
          <p:cNvSpPr/>
          <p:nvPr/>
        </p:nvSpPr>
        <p:spPr>
          <a:xfrm>
            <a:off x="1464694"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7" name="Google Shape;4186;p123">
            <a:hlinkClick r:id="rId6" action="ppaction://hlinksldjump"/>
            <a:extLst>
              <a:ext uri="{FF2B5EF4-FFF2-40B4-BE49-F238E27FC236}">
                <a16:creationId xmlns:a16="http://schemas.microsoft.com/office/drawing/2014/main" id="{6ED58585-B736-F096-283F-1170B0F33E0F}"/>
              </a:ext>
            </a:extLst>
          </p:cNvPr>
          <p:cNvSpPr/>
          <p:nvPr/>
        </p:nvSpPr>
        <p:spPr>
          <a:xfrm>
            <a:off x="3327270" y="375442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8" name="Google Shape;4186;p123">
            <a:extLst>
              <a:ext uri="{FF2B5EF4-FFF2-40B4-BE49-F238E27FC236}">
                <a16:creationId xmlns:a16="http://schemas.microsoft.com/office/drawing/2014/main" id="{AF2268F1-18ED-D539-9B9C-C3748B26E96B}"/>
              </a:ext>
            </a:extLst>
          </p:cNvPr>
          <p:cNvSpPr/>
          <p:nvPr/>
        </p:nvSpPr>
        <p:spPr>
          <a:xfrm>
            <a:off x="2435237" y="2742299"/>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D80C8C"/>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D80C8C"/>
                </a:solidFill>
                <a:latin typeface="Darker Grotesque" panose="020B0604020202020204" charset="0"/>
              </a:rPr>
              <a:t>Answer</a:t>
            </a:r>
            <a:endParaRPr sz="3200" dirty="0">
              <a:solidFill>
                <a:srgbClr val="D80C8C"/>
              </a:solidFill>
              <a:latin typeface="Darker Grotesque" panose="020B0604020202020204" charset="0"/>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childTnLst>
        </p:cTn>
      </p:par>
    </p:tnLst>
    <p:bldLst>
      <p:bldP spid="8"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3504">
          <a:extLst>
            <a:ext uri="{FF2B5EF4-FFF2-40B4-BE49-F238E27FC236}">
              <a16:creationId xmlns:a16="http://schemas.microsoft.com/office/drawing/2014/main" id="{E8C77BF9-AC3D-8FC7-BCD4-0311B52BE1BB}"/>
            </a:ext>
          </a:extLst>
        </p:cNvPr>
        <p:cNvGrpSpPr/>
        <p:nvPr/>
      </p:nvGrpSpPr>
      <p:grpSpPr>
        <a:xfrm>
          <a:off x="0" y="0"/>
          <a:ext cx="0" cy="0"/>
          <a:chOff x="0" y="0"/>
          <a:chExt cx="0" cy="0"/>
        </a:xfrm>
      </p:grpSpPr>
      <p:sp>
        <p:nvSpPr>
          <p:cNvPr id="3505" name="Google Shape;3505;p101">
            <a:extLst>
              <a:ext uri="{FF2B5EF4-FFF2-40B4-BE49-F238E27FC236}">
                <a16:creationId xmlns:a16="http://schemas.microsoft.com/office/drawing/2014/main" id="{36A7051A-FE2D-3EA0-C101-CAEA9CF81E70}"/>
              </a:ext>
            </a:extLst>
          </p:cNvPr>
          <p:cNvSpPr txBox="1">
            <a:spLocks noGrp="1"/>
          </p:cNvSpPr>
          <p:nvPr>
            <p:ph type="title"/>
          </p:nvPr>
        </p:nvSpPr>
        <p:spPr>
          <a:xfrm flipH="1">
            <a:off x="718879" y="487351"/>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2</a:t>
            </a:r>
            <a:endParaRPr dirty="0"/>
          </a:p>
        </p:txBody>
      </p:sp>
      <p:sp>
        <p:nvSpPr>
          <p:cNvPr id="3506" name="Google Shape;3506;p101">
            <a:extLst>
              <a:ext uri="{FF2B5EF4-FFF2-40B4-BE49-F238E27FC236}">
                <a16:creationId xmlns:a16="http://schemas.microsoft.com/office/drawing/2014/main" id="{0A4AE540-745D-6C8F-5A42-CB31F84B7460}"/>
              </a:ext>
            </a:extLst>
          </p:cNvPr>
          <p:cNvSpPr txBox="1">
            <a:spLocks noGrp="1"/>
          </p:cNvSpPr>
          <p:nvPr>
            <p:ph type="subTitle" idx="1"/>
          </p:nvPr>
        </p:nvSpPr>
        <p:spPr>
          <a:xfrm flipH="1">
            <a:off x="1855429" y="1770750"/>
            <a:ext cx="270780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____ connect bones to other bones, providing stability to the joints.</a:t>
            </a:r>
          </a:p>
          <a:p>
            <a:pPr marL="0" lvl="0" indent="0" algn="ctr" rtl="0">
              <a:spcBef>
                <a:spcPts val="0"/>
              </a:spcBef>
              <a:spcAft>
                <a:spcPts val="1600"/>
              </a:spcAft>
              <a:buNone/>
            </a:pPr>
            <a:r>
              <a:rPr lang="en" sz="2000" dirty="0"/>
              <a:t>Ligaments</a:t>
            </a:r>
            <a:endParaRPr dirty="0"/>
          </a:p>
        </p:txBody>
      </p:sp>
      <p:pic>
        <p:nvPicPr>
          <p:cNvPr id="3" name="Graphic 2" descr="Skull outline">
            <a:extLst>
              <a:ext uri="{FF2B5EF4-FFF2-40B4-BE49-F238E27FC236}">
                <a16:creationId xmlns:a16="http://schemas.microsoft.com/office/drawing/2014/main" id="{AA4CA720-EC90-C18F-369F-41B537B6E57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10867" y="1971747"/>
            <a:ext cx="1654260" cy="1654260"/>
          </a:xfrm>
          <a:prstGeom prst="rect">
            <a:avLst/>
          </a:prstGeom>
        </p:spPr>
      </p:pic>
      <p:sp>
        <p:nvSpPr>
          <p:cNvPr id="2" name="Google Shape;4186;p123">
            <a:hlinkClick r:id="rId5" action="ppaction://hlinksldjump"/>
            <a:extLst>
              <a:ext uri="{FF2B5EF4-FFF2-40B4-BE49-F238E27FC236}">
                <a16:creationId xmlns:a16="http://schemas.microsoft.com/office/drawing/2014/main" id="{1483A656-7B8A-5534-9307-3AC07958D769}"/>
              </a:ext>
            </a:extLst>
          </p:cNvPr>
          <p:cNvSpPr/>
          <p:nvPr/>
        </p:nvSpPr>
        <p:spPr>
          <a:xfrm>
            <a:off x="1464694"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B5B0AD67-7894-3867-326C-2921519BAFE7}"/>
              </a:ext>
            </a:extLst>
          </p:cNvPr>
          <p:cNvSpPr/>
          <p:nvPr/>
        </p:nvSpPr>
        <p:spPr>
          <a:xfrm>
            <a:off x="3327270" y="375442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AAC2E7BF-48F7-022A-3B29-72F2185265FD}"/>
              </a:ext>
            </a:extLst>
          </p:cNvPr>
          <p:cNvSpPr/>
          <p:nvPr/>
        </p:nvSpPr>
        <p:spPr>
          <a:xfrm>
            <a:off x="2435237" y="2742299"/>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D80C8C"/>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D80C8C"/>
                </a:solidFill>
                <a:latin typeface="Darker Grotesque" panose="020B0604020202020204" charset="0"/>
              </a:rPr>
              <a:t>Answer</a:t>
            </a:r>
            <a:endParaRPr sz="3200" dirty="0">
              <a:solidFill>
                <a:srgbClr val="D80C8C"/>
              </a:solidFill>
              <a:latin typeface="Darker Grotesque" panose="020B0604020202020204" charset="0"/>
            </a:endParaRPr>
          </a:p>
        </p:txBody>
      </p:sp>
    </p:spTree>
    <p:extLst>
      <p:ext uri="{BB962C8B-B14F-4D97-AF65-F5344CB8AC3E}">
        <p14:creationId xmlns:p14="http://schemas.microsoft.com/office/powerpoint/2010/main" val="147893577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3504">
          <a:extLst>
            <a:ext uri="{FF2B5EF4-FFF2-40B4-BE49-F238E27FC236}">
              <a16:creationId xmlns:a16="http://schemas.microsoft.com/office/drawing/2014/main" id="{F973A943-6734-AAEF-1FFE-6EC9129A6D22}"/>
            </a:ext>
          </a:extLst>
        </p:cNvPr>
        <p:cNvGrpSpPr/>
        <p:nvPr/>
      </p:nvGrpSpPr>
      <p:grpSpPr>
        <a:xfrm>
          <a:off x="0" y="0"/>
          <a:ext cx="0" cy="0"/>
          <a:chOff x="0" y="0"/>
          <a:chExt cx="0" cy="0"/>
        </a:xfrm>
      </p:grpSpPr>
      <p:sp>
        <p:nvSpPr>
          <p:cNvPr id="3505" name="Google Shape;3505;p101">
            <a:extLst>
              <a:ext uri="{FF2B5EF4-FFF2-40B4-BE49-F238E27FC236}">
                <a16:creationId xmlns:a16="http://schemas.microsoft.com/office/drawing/2014/main" id="{2098E7E5-A6E2-417F-7DF7-E24797C42778}"/>
              </a:ext>
            </a:extLst>
          </p:cNvPr>
          <p:cNvSpPr txBox="1">
            <a:spLocks noGrp="1"/>
          </p:cNvSpPr>
          <p:nvPr>
            <p:ph type="title"/>
          </p:nvPr>
        </p:nvSpPr>
        <p:spPr>
          <a:xfrm flipH="1">
            <a:off x="692501" y="487351"/>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3</a:t>
            </a:r>
            <a:endParaRPr dirty="0"/>
          </a:p>
        </p:txBody>
      </p:sp>
      <p:sp>
        <p:nvSpPr>
          <p:cNvPr id="3506" name="Google Shape;3506;p101">
            <a:extLst>
              <a:ext uri="{FF2B5EF4-FFF2-40B4-BE49-F238E27FC236}">
                <a16:creationId xmlns:a16="http://schemas.microsoft.com/office/drawing/2014/main" id="{91437B27-FE99-25CB-F7EF-36C1FAF23CA7}"/>
              </a:ext>
            </a:extLst>
          </p:cNvPr>
          <p:cNvSpPr txBox="1">
            <a:spLocks noGrp="1"/>
          </p:cNvSpPr>
          <p:nvPr>
            <p:ph type="subTitle" idx="1"/>
          </p:nvPr>
        </p:nvSpPr>
        <p:spPr>
          <a:xfrm flipH="1">
            <a:off x="1447109" y="1770750"/>
            <a:ext cx="337154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____ is a specialized connective tissue that cushions and protects joint surfaces. </a:t>
            </a:r>
          </a:p>
          <a:p>
            <a:pPr marL="0" lvl="0" indent="0" algn="ctr" rtl="0">
              <a:spcBef>
                <a:spcPts val="0"/>
              </a:spcBef>
              <a:spcAft>
                <a:spcPts val="1600"/>
              </a:spcAft>
              <a:buNone/>
            </a:pPr>
            <a:r>
              <a:rPr lang="en" sz="2000" dirty="0"/>
              <a:t>Cartilage</a:t>
            </a:r>
            <a:endParaRPr dirty="0"/>
          </a:p>
        </p:txBody>
      </p:sp>
      <p:pic>
        <p:nvPicPr>
          <p:cNvPr id="3" name="Graphic 2" descr="Skull outline">
            <a:extLst>
              <a:ext uri="{FF2B5EF4-FFF2-40B4-BE49-F238E27FC236}">
                <a16:creationId xmlns:a16="http://schemas.microsoft.com/office/drawing/2014/main" id="{E13C3BCD-1F05-4A3A-9B33-72C936E7E40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10867" y="1971747"/>
            <a:ext cx="1654260" cy="1654260"/>
          </a:xfrm>
          <a:prstGeom prst="rect">
            <a:avLst/>
          </a:prstGeom>
        </p:spPr>
      </p:pic>
      <p:sp>
        <p:nvSpPr>
          <p:cNvPr id="2" name="Google Shape;4186;p123">
            <a:hlinkClick r:id="rId5" action="ppaction://hlinksldjump"/>
            <a:extLst>
              <a:ext uri="{FF2B5EF4-FFF2-40B4-BE49-F238E27FC236}">
                <a16:creationId xmlns:a16="http://schemas.microsoft.com/office/drawing/2014/main" id="{93BCFA27-7E10-CCF6-94C3-4AAC8E9D1D8A}"/>
              </a:ext>
            </a:extLst>
          </p:cNvPr>
          <p:cNvSpPr/>
          <p:nvPr/>
        </p:nvSpPr>
        <p:spPr>
          <a:xfrm>
            <a:off x="1464694"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A8225DC2-3728-F6E9-912E-B4FEF3F4F487}"/>
              </a:ext>
            </a:extLst>
          </p:cNvPr>
          <p:cNvSpPr/>
          <p:nvPr/>
        </p:nvSpPr>
        <p:spPr>
          <a:xfrm>
            <a:off x="3327270" y="375442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63AED914-A169-B9FC-C333-A7D756B8AF87}"/>
              </a:ext>
            </a:extLst>
          </p:cNvPr>
          <p:cNvSpPr/>
          <p:nvPr/>
        </p:nvSpPr>
        <p:spPr>
          <a:xfrm>
            <a:off x="2435237" y="2742299"/>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D80C8C"/>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D80C8C"/>
                </a:solidFill>
                <a:latin typeface="Darker Grotesque" panose="020B0604020202020204" charset="0"/>
              </a:rPr>
              <a:t>Answer</a:t>
            </a:r>
            <a:endParaRPr sz="3200" dirty="0">
              <a:solidFill>
                <a:srgbClr val="D80C8C"/>
              </a:solidFill>
              <a:latin typeface="Darker Grotesque" panose="020B0604020202020204" charset="0"/>
            </a:endParaRPr>
          </a:p>
        </p:txBody>
      </p:sp>
    </p:spTree>
    <p:extLst>
      <p:ext uri="{BB962C8B-B14F-4D97-AF65-F5344CB8AC3E}">
        <p14:creationId xmlns:p14="http://schemas.microsoft.com/office/powerpoint/2010/main" val="252544586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532">
          <a:extLst>
            <a:ext uri="{FF2B5EF4-FFF2-40B4-BE49-F238E27FC236}">
              <a16:creationId xmlns:a16="http://schemas.microsoft.com/office/drawing/2014/main" id="{143FF36C-3F1A-C6E9-3540-A288D648184B}"/>
            </a:ext>
          </a:extLst>
        </p:cNvPr>
        <p:cNvGrpSpPr/>
        <p:nvPr/>
      </p:nvGrpSpPr>
      <p:grpSpPr>
        <a:xfrm>
          <a:off x="0" y="0"/>
          <a:ext cx="0" cy="0"/>
          <a:chOff x="0" y="0"/>
          <a:chExt cx="0" cy="0"/>
        </a:xfrm>
      </p:grpSpPr>
      <p:sp>
        <p:nvSpPr>
          <p:cNvPr id="3533" name="Google Shape;3533;p104">
            <a:extLst>
              <a:ext uri="{FF2B5EF4-FFF2-40B4-BE49-F238E27FC236}">
                <a16:creationId xmlns:a16="http://schemas.microsoft.com/office/drawing/2014/main" id="{1AD9A7D1-8CDC-09A8-4D1A-5D29A6E4DEFE}"/>
              </a:ext>
            </a:extLst>
          </p:cNvPr>
          <p:cNvSpPr txBox="1">
            <a:spLocks noGrp="1"/>
          </p:cNvSpPr>
          <p:nvPr>
            <p:ph type="title"/>
          </p:nvPr>
        </p:nvSpPr>
        <p:spPr>
          <a:xfrm>
            <a:off x="3450023" y="798013"/>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2</a:t>
            </a:r>
            <a:endParaRPr dirty="0"/>
          </a:p>
        </p:txBody>
      </p:sp>
      <p:sp>
        <p:nvSpPr>
          <p:cNvPr id="3534" name="Google Shape;3534;p104">
            <a:extLst>
              <a:ext uri="{FF2B5EF4-FFF2-40B4-BE49-F238E27FC236}">
                <a16:creationId xmlns:a16="http://schemas.microsoft.com/office/drawing/2014/main" id="{5665901C-AEC6-9F2A-F002-76481487A216}"/>
              </a:ext>
            </a:extLst>
          </p:cNvPr>
          <p:cNvSpPr txBox="1">
            <a:spLocks noGrp="1"/>
          </p:cNvSpPr>
          <p:nvPr>
            <p:ph type="subTitle" idx="1"/>
          </p:nvPr>
        </p:nvSpPr>
        <p:spPr>
          <a:xfrm>
            <a:off x="3783588" y="1697537"/>
            <a:ext cx="431377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____ is the part of the brain that is responsible for coordinating balance, posture, and precise muscle movements.</a:t>
            </a:r>
          </a:p>
          <a:p>
            <a:pPr marL="0" lvl="0" indent="0" algn="ctr" rtl="0">
              <a:spcBef>
                <a:spcPts val="0"/>
              </a:spcBef>
              <a:spcAft>
                <a:spcPts val="1600"/>
              </a:spcAft>
              <a:buNone/>
            </a:pPr>
            <a:r>
              <a:rPr lang="en" sz="2000" dirty="0"/>
              <a:t>Cerebellum</a:t>
            </a:r>
            <a:endParaRPr dirty="0"/>
          </a:p>
        </p:txBody>
      </p:sp>
      <p:pic>
        <p:nvPicPr>
          <p:cNvPr id="3" name="Graphic 2" descr="Brain outline">
            <a:extLst>
              <a:ext uri="{FF2B5EF4-FFF2-40B4-BE49-F238E27FC236}">
                <a16:creationId xmlns:a16="http://schemas.microsoft.com/office/drawing/2014/main" id="{6A8B8FBC-33E5-1D1A-EBAC-61B3C70F747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1930" y="1996672"/>
            <a:ext cx="1721206" cy="1721206"/>
          </a:xfrm>
          <a:prstGeom prst="rect">
            <a:avLst/>
          </a:prstGeom>
        </p:spPr>
      </p:pic>
      <p:sp>
        <p:nvSpPr>
          <p:cNvPr id="11" name="Google Shape;4186;p123">
            <a:hlinkClick r:id="rId5" action="ppaction://hlinksldjump"/>
            <a:extLst>
              <a:ext uri="{FF2B5EF4-FFF2-40B4-BE49-F238E27FC236}">
                <a16:creationId xmlns:a16="http://schemas.microsoft.com/office/drawing/2014/main" id="{4A409430-C5E4-EF2E-31C0-5A41023F1FC9}"/>
              </a:ext>
            </a:extLst>
          </p:cNvPr>
          <p:cNvSpPr/>
          <p:nvPr/>
        </p:nvSpPr>
        <p:spPr>
          <a:xfrm>
            <a:off x="4178157" y="365827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3200" dirty="0">
              <a:solidFill>
                <a:srgbClr val="1B1F42"/>
              </a:solidFill>
              <a:latin typeface="Darker Grotesque" panose="020B0604020202020204" charset="0"/>
            </a:endParaRPr>
          </a:p>
        </p:txBody>
      </p:sp>
      <p:sp>
        <p:nvSpPr>
          <p:cNvPr id="12" name="Google Shape;4186;p123">
            <a:hlinkClick r:id="rId6" action="ppaction://hlinksldjump"/>
            <a:extLst>
              <a:ext uri="{FF2B5EF4-FFF2-40B4-BE49-F238E27FC236}">
                <a16:creationId xmlns:a16="http://schemas.microsoft.com/office/drawing/2014/main" id="{2CC4C4CA-7D27-8D6B-93ED-C3ACFE2C946E}"/>
              </a:ext>
            </a:extLst>
          </p:cNvPr>
          <p:cNvSpPr/>
          <p:nvPr/>
        </p:nvSpPr>
        <p:spPr>
          <a:xfrm>
            <a:off x="6040733" y="3658276"/>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13" name="Google Shape;4186;p123">
            <a:extLst>
              <a:ext uri="{FF2B5EF4-FFF2-40B4-BE49-F238E27FC236}">
                <a16:creationId xmlns:a16="http://schemas.microsoft.com/office/drawing/2014/main" id="{9C6749E0-3984-D1DC-886D-2F705BF8E583}"/>
              </a:ext>
            </a:extLst>
          </p:cNvPr>
          <p:cNvSpPr/>
          <p:nvPr/>
        </p:nvSpPr>
        <p:spPr>
          <a:xfrm>
            <a:off x="5157590" y="2687385"/>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883F98"/>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883F98"/>
                </a:solidFill>
                <a:latin typeface="Darker Grotesque" panose="020B0604020202020204" charset="0"/>
              </a:rPr>
              <a:t>Answer</a:t>
            </a:r>
            <a:endParaRPr sz="3200" dirty="0">
              <a:solidFill>
                <a:srgbClr val="883F98"/>
              </a:solidFill>
              <a:latin typeface="Darker Grotesque" panose="020B0604020202020204" charset="0"/>
            </a:endParaRPr>
          </a:p>
        </p:txBody>
      </p:sp>
    </p:spTree>
    <p:extLst>
      <p:ext uri="{BB962C8B-B14F-4D97-AF65-F5344CB8AC3E}">
        <p14:creationId xmlns:p14="http://schemas.microsoft.com/office/powerpoint/2010/main" val="267931989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3"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3504">
          <a:extLst>
            <a:ext uri="{FF2B5EF4-FFF2-40B4-BE49-F238E27FC236}">
              <a16:creationId xmlns:a16="http://schemas.microsoft.com/office/drawing/2014/main" id="{D43D660B-C1E2-8708-62BE-EF011EF8CBC8}"/>
            </a:ext>
          </a:extLst>
        </p:cNvPr>
        <p:cNvGrpSpPr/>
        <p:nvPr/>
      </p:nvGrpSpPr>
      <p:grpSpPr>
        <a:xfrm>
          <a:off x="0" y="0"/>
          <a:ext cx="0" cy="0"/>
          <a:chOff x="0" y="0"/>
          <a:chExt cx="0" cy="0"/>
        </a:xfrm>
      </p:grpSpPr>
      <p:sp>
        <p:nvSpPr>
          <p:cNvPr id="3505" name="Google Shape;3505;p101">
            <a:extLst>
              <a:ext uri="{FF2B5EF4-FFF2-40B4-BE49-F238E27FC236}">
                <a16:creationId xmlns:a16="http://schemas.microsoft.com/office/drawing/2014/main" id="{F2F9C438-A219-3D85-CD9A-E4FBCCAF0536}"/>
              </a:ext>
            </a:extLst>
          </p:cNvPr>
          <p:cNvSpPr txBox="1">
            <a:spLocks noGrp="1"/>
          </p:cNvSpPr>
          <p:nvPr>
            <p:ph type="title"/>
          </p:nvPr>
        </p:nvSpPr>
        <p:spPr>
          <a:xfrm flipH="1">
            <a:off x="666125" y="487351"/>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4</a:t>
            </a:r>
            <a:endParaRPr dirty="0"/>
          </a:p>
        </p:txBody>
      </p:sp>
      <p:sp>
        <p:nvSpPr>
          <p:cNvPr id="3506" name="Google Shape;3506;p101">
            <a:extLst>
              <a:ext uri="{FF2B5EF4-FFF2-40B4-BE49-F238E27FC236}">
                <a16:creationId xmlns:a16="http://schemas.microsoft.com/office/drawing/2014/main" id="{2A57F147-13A1-860C-80B5-C99D5400BD56}"/>
              </a:ext>
            </a:extLst>
          </p:cNvPr>
          <p:cNvSpPr txBox="1">
            <a:spLocks noGrp="1"/>
          </p:cNvSpPr>
          <p:nvPr>
            <p:ph type="subTitle" idx="1"/>
          </p:nvPr>
        </p:nvSpPr>
        <p:spPr>
          <a:xfrm flipH="1">
            <a:off x="1525669" y="1770750"/>
            <a:ext cx="3261812"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A ____ occurs when two or more bones meet, allowing for a range of motion.</a:t>
            </a:r>
          </a:p>
          <a:p>
            <a:pPr marL="0" lvl="0" indent="0" algn="ctr" rtl="0">
              <a:spcBef>
                <a:spcPts val="0"/>
              </a:spcBef>
              <a:spcAft>
                <a:spcPts val="1600"/>
              </a:spcAft>
              <a:buNone/>
            </a:pPr>
            <a:r>
              <a:rPr lang="en" sz="2000" dirty="0"/>
              <a:t>Joint</a:t>
            </a:r>
            <a:endParaRPr dirty="0"/>
          </a:p>
        </p:txBody>
      </p:sp>
      <p:pic>
        <p:nvPicPr>
          <p:cNvPr id="3" name="Graphic 2" descr="Skull outline">
            <a:extLst>
              <a:ext uri="{FF2B5EF4-FFF2-40B4-BE49-F238E27FC236}">
                <a16:creationId xmlns:a16="http://schemas.microsoft.com/office/drawing/2014/main" id="{72C1056C-66F7-1BD4-5887-C0B109B9E61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10867" y="1971747"/>
            <a:ext cx="1654260" cy="1654260"/>
          </a:xfrm>
          <a:prstGeom prst="rect">
            <a:avLst/>
          </a:prstGeom>
        </p:spPr>
      </p:pic>
      <p:sp>
        <p:nvSpPr>
          <p:cNvPr id="2" name="Google Shape;4186;p123">
            <a:hlinkClick r:id="rId5" action="ppaction://hlinksldjump"/>
            <a:extLst>
              <a:ext uri="{FF2B5EF4-FFF2-40B4-BE49-F238E27FC236}">
                <a16:creationId xmlns:a16="http://schemas.microsoft.com/office/drawing/2014/main" id="{FC656476-9C0F-A49B-D241-D91DF690037A}"/>
              </a:ext>
            </a:extLst>
          </p:cNvPr>
          <p:cNvSpPr/>
          <p:nvPr/>
        </p:nvSpPr>
        <p:spPr>
          <a:xfrm>
            <a:off x="1464694"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4BAD3145-9D43-6183-0B0F-F230DD724994}"/>
              </a:ext>
            </a:extLst>
          </p:cNvPr>
          <p:cNvSpPr/>
          <p:nvPr/>
        </p:nvSpPr>
        <p:spPr>
          <a:xfrm>
            <a:off x="3327270" y="375442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7A4CCCDE-CF90-60BC-FB3D-58E25CE0699F}"/>
              </a:ext>
            </a:extLst>
          </p:cNvPr>
          <p:cNvSpPr/>
          <p:nvPr/>
        </p:nvSpPr>
        <p:spPr>
          <a:xfrm>
            <a:off x="2435237" y="2742299"/>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D80C8C"/>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D80C8C"/>
                </a:solidFill>
                <a:latin typeface="Darker Grotesque" panose="020B0604020202020204" charset="0"/>
              </a:rPr>
              <a:t>Answer</a:t>
            </a:r>
            <a:endParaRPr sz="3200" dirty="0">
              <a:solidFill>
                <a:srgbClr val="D80C8C"/>
              </a:solidFill>
              <a:latin typeface="Darker Grotesque" panose="020B0604020202020204" charset="0"/>
            </a:endParaRPr>
          </a:p>
        </p:txBody>
      </p:sp>
    </p:spTree>
    <p:extLst>
      <p:ext uri="{BB962C8B-B14F-4D97-AF65-F5344CB8AC3E}">
        <p14:creationId xmlns:p14="http://schemas.microsoft.com/office/powerpoint/2010/main" val="215335303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3504">
          <a:extLst>
            <a:ext uri="{FF2B5EF4-FFF2-40B4-BE49-F238E27FC236}">
              <a16:creationId xmlns:a16="http://schemas.microsoft.com/office/drawing/2014/main" id="{6A9AC053-45FC-2200-8CB4-78CA9C0EFB8A}"/>
            </a:ext>
          </a:extLst>
        </p:cNvPr>
        <p:cNvGrpSpPr/>
        <p:nvPr/>
      </p:nvGrpSpPr>
      <p:grpSpPr>
        <a:xfrm>
          <a:off x="0" y="0"/>
          <a:ext cx="0" cy="0"/>
          <a:chOff x="0" y="0"/>
          <a:chExt cx="0" cy="0"/>
        </a:xfrm>
      </p:grpSpPr>
      <p:sp>
        <p:nvSpPr>
          <p:cNvPr id="3505" name="Google Shape;3505;p101">
            <a:extLst>
              <a:ext uri="{FF2B5EF4-FFF2-40B4-BE49-F238E27FC236}">
                <a16:creationId xmlns:a16="http://schemas.microsoft.com/office/drawing/2014/main" id="{78AA875A-D0B8-D8AC-057A-63BE82DF4136}"/>
              </a:ext>
            </a:extLst>
          </p:cNvPr>
          <p:cNvSpPr txBox="1">
            <a:spLocks noGrp="1"/>
          </p:cNvSpPr>
          <p:nvPr>
            <p:ph type="title"/>
          </p:nvPr>
        </p:nvSpPr>
        <p:spPr>
          <a:xfrm flipH="1">
            <a:off x="639747" y="360479"/>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5</a:t>
            </a:r>
            <a:endParaRPr dirty="0"/>
          </a:p>
        </p:txBody>
      </p:sp>
      <p:sp>
        <p:nvSpPr>
          <p:cNvPr id="3506" name="Google Shape;3506;p101">
            <a:extLst>
              <a:ext uri="{FF2B5EF4-FFF2-40B4-BE49-F238E27FC236}">
                <a16:creationId xmlns:a16="http://schemas.microsoft.com/office/drawing/2014/main" id="{FBBCCFD7-57C3-2DB6-A3D6-ABE4372A2061}"/>
              </a:ext>
            </a:extLst>
          </p:cNvPr>
          <p:cNvSpPr txBox="1">
            <a:spLocks noGrp="1"/>
          </p:cNvSpPr>
          <p:nvPr>
            <p:ph type="subTitle" idx="1"/>
          </p:nvPr>
        </p:nvSpPr>
        <p:spPr>
          <a:xfrm flipH="1">
            <a:off x="1108895" y="1480830"/>
            <a:ext cx="4246206"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____ muscle is found in the walls of internal organs like the stomach and intestines, and faciliate movements such as digestion and blood vessel contraction.</a:t>
            </a:r>
          </a:p>
          <a:p>
            <a:pPr marL="0" lvl="0" indent="0" algn="ctr" rtl="0">
              <a:spcBef>
                <a:spcPts val="0"/>
              </a:spcBef>
              <a:spcAft>
                <a:spcPts val="1600"/>
              </a:spcAft>
              <a:buNone/>
            </a:pPr>
            <a:r>
              <a:rPr lang="en" sz="2000" dirty="0"/>
              <a:t>Smooth</a:t>
            </a:r>
            <a:endParaRPr dirty="0"/>
          </a:p>
        </p:txBody>
      </p:sp>
      <p:pic>
        <p:nvPicPr>
          <p:cNvPr id="3" name="Graphic 2" descr="Skull outline">
            <a:extLst>
              <a:ext uri="{FF2B5EF4-FFF2-40B4-BE49-F238E27FC236}">
                <a16:creationId xmlns:a16="http://schemas.microsoft.com/office/drawing/2014/main" id="{22BA44BC-6BCA-1CE6-FD24-AA1B1E07B18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10867" y="1971747"/>
            <a:ext cx="1654260" cy="1654260"/>
          </a:xfrm>
          <a:prstGeom prst="rect">
            <a:avLst/>
          </a:prstGeom>
        </p:spPr>
      </p:pic>
      <p:sp>
        <p:nvSpPr>
          <p:cNvPr id="2" name="Google Shape;4186;p123">
            <a:hlinkClick r:id="rId5" action="ppaction://hlinksldjump"/>
            <a:extLst>
              <a:ext uri="{FF2B5EF4-FFF2-40B4-BE49-F238E27FC236}">
                <a16:creationId xmlns:a16="http://schemas.microsoft.com/office/drawing/2014/main" id="{2541AABC-D93E-613B-A295-C22FAFBF6F45}"/>
              </a:ext>
            </a:extLst>
          </p:cNvPr>
          <p:cNvSpPr/>
          <p:nvPr/>
        </p:nvSpPr>
        <p:spPr>
          <a:xfrm>
            <a:off x="1464694"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DD91B7FE-5B4A-468F-8528-47590610F821}"/>
              </a:ext>
            </a:extLst>
          </p:cNvPr>
          <p:cNvSpPr/>
          <p:nvPr/>
        </p:nvSpPr>
        <p:spPr>
          <a:xfrm>
            <a:off x="3327270" y="375442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F8C742F2-83E1-4D61-2DB7-BD219E358B70}"/>
              </a:ext>
            </a:extLst>
          </p:cNvPr>
          <p:cNvSpPr/>
          <p:nvPr/>
        </p:nvSpPr>
        <p:spPr>
          <a:xfrm>
            <a:off x="2435237" y="2742299"/>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D80C8C"/>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D80C8C"/>
                </a:solidFill>
                <a:latin typeface="Darker Grotesque" panose="020B0604020202020204" charset="0"/>
              </a:rPr>
              <a:t>Answer</a:t>
            </a:r>
            <a:endParaRPr sz="3200" dirty="0">
              <a:solidFill>
                <a:srgbClr val="D80C8C"/>
              </a:solidFill>
              <a:latin typeface="Darker Grotesque" panose="020B0604020202020204" charset="0"/>
            </a:endParaRPr>
          </a:p>
        </p:txBody>
      </p:sp>
    </p:spTree>
    <p:extLst>
      <p:ext uri="{BB962C8B-B14F-4D97-AF65-F5344CB8AC3E}">
        <p14:creationId xmlns:p14="http://schemas.microsoft.com/office/powerpoint/2010/main" val="366891972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3504">
          <a:extLst>
            <a:ext uri="{FF2B5EF4-FFF2-40B4-BE49-F238E27FC236}">
              <a16:creationId xmlns:a16="http://schemas.microsoft.com/office/drawing/2014/main" id="{F6F57AF1-7321-CE6D-5D3D-38D401D9285D}"/>
            </a:ext>
          </a:extLst>
        </p:cNvPr>
        <p:cNvGrpSpPr/>
        <p:nvPr/>
      </p:nvGrpSpPr>
      <p:grpSpPr>
        <a:xfrm>
          <a:off x="0" y="0"/>
          <a:ext cx="0" cy="0"/>
          <a:chOff x="0" y="0"/>
          <a:chExt cx="0" cy="0"/>
        </a:xfrm>
      </p:grpSpPr>
      <p:sp>
        <p:nvSpPr>
          <p:cNvPr id="3505" name="Google Shape;3505;p101">
            <a:extLst>
              <a:ext uri="{FF2B5EF4-FFF2-40B4-BE49-F238E27FC236}">
                <a16:creationId xmlns:a16="http://schemas.microsoft.com/office/drawing/2014/main" id="{2ABDFC8C-CBA9-8AC0-B852-67CB4A6BF9E1}"/>
              </a:ext>
            </a:extLst>
          </p:cNvPr>
          <p:cNvSpPr txBox="1">
            <a:spLocks noGrp="1"/>
          </p:cNvSpPr>
          <p:nvPr>
            <p:ph type="title"/>
          </p:nvPr>
        </p:nvSpPr>
        <p:spPr>
          <a:xfrm flipH="1">
            <a:off x="727671" y="53542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6</a:t>
            </a:r>
            <a:endParaRPr dirty="0"/>
          </a:p>
        </p:txBody>
      </p:sp>
      <p:sp>
        <p:nvSpPr>
          <p:cNvPr id="3506" name="Google Shape;3506;p101">
            <a:extLst>
              <a:ext uri="{FF2B5EF4-FFF2-40B4-BE49-F238E27FC236}">
                <a16:creationId xmlns:a16="http://schemas.microsoft.com/office/drawing/2014/main" id="{700B1C1C-09E9-9450-60C0-84F33770A6FA}"/>
              </a:ext>
            </a:extLst>
          </p:cNvPr>
          <p:cNvSpPr txBox="1">
            <a:spLocks noGrp="1"/>
          </p:cNvSpPr>
          <p:nvPr>
            <p:ph type="subTitle" idx="1"/>
          </p:nvPr>
        </p:nvSpPr>
        <p:spPr>
          <a:xfrm flipH="1">
            <a:off x="1392143" y="1770750"/>
            <a:ext cx="3651956"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____ muscles are attached to bones and are responsible for voluntary movements like walking and lifting.</a:t>
            </a:r>
          </a:p>
          <a:p>
            <a:pPr marL="0" lvl="0" indent="0" algn="ctr" rtl="0">
              <a:spcBef>
                <a:spcPts val="0"/>
              </a:spcBef>
              <a:spcAft>
                <a:spcPts val="1600"/>
              </a:spcAft>
              <a:buNone/>
            </a:pPr>
            <a:r>
              <a:rPr lang="en" sz="2000" dirty="0"/>
              <a:t>Skeletal</a:t>
            </a:r>
            <a:endParaRPr dirty="0"/>
          </a:p>
        </p:txBody>
      </p:sp>
      <p:pic>
        <p:nvPicPr>
          <p:cNvPr id="3" name="Graphic 2" descr="Skull outline">
            <a:extLst>
              <a:ext uri="{FF2B5EF4-FFF2-40B4-BE49-F238E27FC236}">
                <a16:creationId xmlns:a16="http://schemas.microsoft.com/office/drawing/2014/main" id="{8FCF76C2-310B-FCC2-2278-68F686E3980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10867" y="1971747"/>
            <a:ext cx="1654260" cy="1654260"/>
          </a:xfrm>
          <a:prstGeom prst="rect">
            <a:avLst/>
          </a:prstGeom>
        </p:spPr>
      </p:pic>
      <p:sp>
        <p:nvSpPr>
          <p:cNvPr id="2" name="Google Shape;4186;p123">
            <a:hlinkClick r:id="rId5" action="ppaction://hlinksldjump"/>
            <a:extLst>
              <a:ext uri="{FF2B5EF4-FFF2-40B4-BE49-F238E27FC236}">
                <a16:creationId xmlns:a16="http://schemas.microsoft.com/office/drawing/2014/main" id="{CCDFEAB0-3334-2473-E433-C1A197D64188}"/>
              </a:ext>
            </a:extLst>
          </p:cNvPr>
          <p:cNvSpPr/>
          <p:nvPr/>
        </p:nvSpPr>
        <p:spPr>
          <a:xfrm>
            <a:off x="1464694"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6474A699-F093-5443-5717-0CAF64015BAE}"/>
              </a:ext>
            </a:extLst>
          </p:cNvPr>
          <p:cNvSpPr/>
          <p:nvPr/>
        </p:nvSpPr>
        <p:spPr>
          <a:xfrm>
            <a:off x="3327270" y="375442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87F560A1-96E5-6A39-EF6B-CDABFEAE57A8}"/>
              </a:ext>
            </a:extLst>
          </p:cNvPr>
          <p:cNvSpPr/>
          <p:nvPr/>
        </p:nvSpPr>
        <p:spPr>
          <a:xfrm>
            <a:off x="2435237" y="2742299"/>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D80C8C"/>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D80C8C"/>
                </a:solidFill>
                <a:latin typeface="Darker Grotesque" panose="020B0604020202020204" charset="0"/>
              </a:rPr>
              <a:t>Answer</a:t>
            </a:r>
            <a:endParaRPr sz="3200" dirty="0">
              <a:solidFill>
                <a:srgbClr val="D80C8C"/>
              </a:solidFill>
              <a:latin typeface="Darker Grotesque" panose="020B0604020202020204" charset="0"/>
            </a:endParaRPr>
          </a:p>
        </p:txBody>
      </p:sp>
    </p:spTree>
    <p:extLst>
      <p:ext uri="{BB962C8B-B14F-4D97-AF65-F5344CB8AC3E}">
        <p14:creationId xmlns:p14="http://schemas.microsoft.com/office/powerpoint/2010/main" val="352972459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3504">
          <a:extLst>
            <a:ext uri="{FF2B5EF4-FFF2-40B4-BE49-F238E27FC236}">
              <a16:creationId xmlns:a16="http://schemas.microsoft.com/office/drawing/2014/main" id="{C93FF336-1215-E533-8F5D-EE0AAA6D5DF4}"/>
            </a:ext>
          </a:extLst>
        </p:cNvPr>
        <p:cNvGrpSpPr/>
        <p:nvPr/>
      </p:nvGrpSpPr>
      <p:grpSpPr>
        <a:xfrm>
          <a:off x="0" y="0"/>
          <a:ext cx="0" cy="0"/>
          <a:chOff x="0" y="0"/>
          <a:chExt cx="0" cy="0"/>
        </a:xfrm>
      </p:grpSpPr>
      <p:sp>
        <p:nvSpPr>
          <p:cNvPr id="3505" name="Google Shape;3505;p101">
            <a:extLst>
              <a:ext uri="{FF2B5EF4-FFF2-40B4-BE49-F238E27FC236}">
                <a16:creationId xmlns:a16="http://schemas.microsoft.com/office/drawing/2014/main" id="{0E2AC795-84E7-FF8E-15D9-F019650FE5D3}"/>
              </a:ext>
            </a:extLst>
          </p:cNvPr>
          <p:cNvSpPr txBox="1">
            <a:spLocks noGrp="1"/>
          </p:cNvSpPr>
          <p:nvPr>
            <p:ph type="title"/>
          </p:nvPr>
        </p:nvSpPr>
        <p:spPr>
          <a:xfrm flipH="1">
            <a:off x="666124" y="53542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7</a:t>
            </a:r>
            <a:endParaRPr dirty="0"/>
          </a:p>
        </p:txBody>
      </p:sp>
      <p:sp>
        <p:nvSpPr>
          <p:cNvPr id="3506" name="Google Shape;3506;p101">
            <a:extLst>
              <a:ext uri="{FF2B5EF4-FFF2-40B4-BE49-F238E27FC236}">
                <a16:creationId xmlns:a16="http://schemas.microsoft.com/office/drawing/2014/main" id="{AC09D3B0-4242-E148-CDBA-1CA0B44DA141}"/>
              </a:ext>
            </a:extLst>
          </p:cNvPr>
          <p:cNvSpPr txBox="1">
            <a:spLocks noGrp="1"/>
          </p:cNvSpPr>
          <p:nvPr>
            <p:ph type="subTitle" idx="1"/>
          </p:nvPr>
        </p:nvSpPr>
        <p:spPr>
          <a:xfrm flipH="1">
            <a:off x="1820238" y="1770750"/>
            <a:ext cx="270780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____ is the largest bone in the human leg.</a:t>
            </a:r>
          </a:p>
          <a:p>
            <a:pPr marL="0" lvl="0" indent="0" algn="ctr" rtl="0">
              <a:spcBef>
                <a:spcPts val="0"/>
              </a:spcBef>
              <a:spcAft>
                <a:spcPts val="1600"/>
              </a:spcAft>
              <a:buNone/>
            </a:pPr>
            <a:endParaRPr lang="en" sz="2000" dirty="0"/>
          </a:p>
          <a:p>
            <a:pPr marL="0" lvl="0" indent="0" algn="ctr" rtl="0">
              <a:spcBef>
                <a:spcPts val="0"/>
              </a:spcBef>
              <a:spcAft>
                <a:spcPts val="1600"/>
              </a:spcAft>
              <a:buNone/>
            </a:pPr>
            <a:r>
              <a:rPr lang="en" sz="2000" dirty="0"/>
              <a:t>Femur</a:t>
            </a:r>
            <a:endParaRPr dirty="0"/>
          </a:p>
        </p:txBody>
      </p:sp>
      <p:pic>
        <p:nvPicPr>
          <p:cNvPr id="3" name="Graphic 2" descr="Skull outline">
            <a:extLst>
              <a:ext uri="{FF2B5EF4-FFF2-40B4-BE49-F238E27FC236}">
                <a16:creationId xmlns:a16="http://schemas.microsoft.com/office/drawing/2014/main" id="{99CD793E-3ACC-7D91-0D01-4EA022DE9C9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10867" y="1971747"/>
            <a:ext cx="1654260" cy="1654260"/>
          </a:xfrm>
          <a:prstGeom prst="rect">
            <a:avLst/>
          </a:prstGeom>
        </p:spPr>
      </p:pic>
      <p:sp>
        <p:nvSpPr>
          <p:cNvPr id="2" name="Google Shape;4186;p123">
            <a:hlinkClick r:id="rId5" action="ppaction://hlinksldjump"/>
            <a:extLst>
              <a:ext uri="{FF2B5EF4-FFF2-40B4-BE49-F238E27FC236}">
                <a16:creationId xmlns:a16="http://schemas.microsoft.com/office/drawing/2014/main" id="{41DCA285-5180-9BE3-2B78-F74FE384AB14}"/>
              </a:ext>
            </a:extLst>
          </p:cNvPr>
          <p:cNvSpPr/>
          <p:nvPr/>
        </p:nvSpPr>
        <p:spPr>
          <a:xfrm>
            <a:off x="1464694"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FE67F3E1-2DD0-769B-630C-16E42E89745E}"/>
              </a:ext>
            </a:extLst>
          </p:cNvPr>
          <p:cNvSpPr/>
          <p:nvPr/>
        </p:nvSpPr>
        <p:spPr>
          <a:xfrm>
            <a:off x="3327270" y="375442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47998000-86C1-E8BA-E64F-1B112DF08628}"/>
              </a:ext>
            </a:extLst>
          </p:cNvPr>
          <p:cNvSpPr/>
          <p:nvPr/>
        </p:nvSpPr>
        <p:spPr>
          <a:xfrm>
            <a:off x="2435237" y="2742299"/>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D80C8C"/>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D80C8C"/>
                </a:solidFill>
                <a:latin typeface="Darker Grotesque" panose="020B0604020202020204" charset="0"/>
              </a:rPr>
              <a:t>Answer</a:t>
            </a:r>
            <a:endParaRPr sz="3200" dirty="0">
              <a:solidFill>
                <a:srgbClr val="D80C8C"/>
              </a:solidFill>
              <a:latin typeface="Darker Grotesque" panose="020B0604020202020204" charset="0"/>
            </a:endParaRPr>
          </a:p>
        </p:txBody>
      </p:sp>
    </p:spTree>
    <p:extLst>
      <p:ext uri="{BB962C8B-B14F-4D97-AF65-F5344CB8AC3E}">
        <p14:creationId xmlns:p14="http://schemas.microsoft.com/office/powerpoint/2010/main" val="97212078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3504">
          <a:extLst>
            <a:ext uri="{FF2B5EF4-FFF2-40B4-BE49-F238E27FC236}">
              <a16:creationId xmlns:a16="http://schemas.microsoft.com/office/drawing/2014/main" id="{A3DC8063-0E70-33E1-543D-C66F11DDDE7B}"/>
            </a:ext>
          </a:extLst>
        </p:cNvPr>
        <p:cNvGrpSpPr/>
        <p:nvPr/>
      </p:nvGrpSpPr>
      <p:grpSpPr>
        <a:xfrm>
          <a:off x="0" y="0"/>
          <a:ext cx="0" cy="0"/>
          <a:chOff x="0" y="0"/>
          <a:chExt cx="0" cy="0"/>
        </a:xfrm>
      </p:grpSpPr>
      <p:sp>
        <p:nvSpPr>
          <p:cNvPr id="3505" name="Google Shape;3505;p101">
            <a:extLst>
              <a:ext uri="{FF2B5EF4-FFF2-40B4-BE49-F238E27FC236}">
                <a16:creationId xmlns:a16="http://schemas.microsoft.com/office/drawing/2014/main" id="{F8E0115F-BE8A-4251-FD3B-D1078D68C05E}"/>
              </a:ext>
            </a:extLst>
          </p:cNvPr>
          <p:cNvSpPr txBox="1">
            <a:spLocks noGrp="1"/>
          </p:cNvSpPr>
          <p:nvPr>
            <p:ph type="title"/>
          </p:nvPr>
        </p:nvSpPr>
        <p:spPr>
          <a:xfrm flipH="1">
            <a:off x="641091" y="53542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8</a:t>
            </a:r>
            <a:endParaRPr dirty="0"/>
          </a:p>
        </p:txBody>
      </p:sp>
      <p:sp>
        <p:nvSpPr>
          <p:cNvPr id="3506" name="Google Shape;3506;p101">
            <a:extLst>
              <a:ext uri="{FF2B5EF4-FFF2-40B4-BE49-F238E27FC236}">
                <a16:creationId xmlns:a16="http://schemas.microsoft.com/office/drawing/2014/main" id="{CFDEA86B-2ECA-EA50-D092-4DC3AD2516F9}"/>
              </a:ext>
            </a:extLst>
          </p:cNvPr>
          <p:cNvSpPr txBox="1">
            <a:spLocks noGrp="1"/>
          </p:cNvSpPr>
          <p:nvPr>
            <p:ph type="subTitle" idx="1"/>
          </p:nvPr>
        </p:nvSpPr>
        <p:spPr>
          <a:xfrm flipH="1">
            <a:off x="1464694" y="1770750"/>
            <a:ext cx="3359348"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____ is the largest bone in the human arm. It is sometimes referred to as the “funny bone”.</a:t>
            </a:r>
          </a:p>
          <a:p>
            <a:pPr marL="0" lvl="0" indent="0" algn="ctr" rtl="0">
              <a:spcBef>
                <a:spcPts val="0"/>
              </a:spcBef>
              <a:spcAft>
                <a:spcPts val="1600"/>
              </a:spcAft>
              <a:buNone/>
            </a:pPr>
            <a:r>
              <a:rPr lang="en" sz="2000" dirty="0"/>
              <a:t>Humerus</a:t>
            </a:r>
            <a:endParaRPr dirty="0"/>
          </a:p>
        </p:txBody>
      </p:sp>
      <p:pic>
        <p:nvPicPr>
          <p:cNvPr id="3" name="Graphic 2" descr="Skull outline">
            <a:extLst>
              <a:ext uri="{FF2B5EF4-FFF2-40B4-BE49-F238E27FC236}">
                <a16:creationId xmlns:a16="http://schemas.microsoft.com/office/drawing/2014/main" id="{023B709F-5B4C-AC07-D055-1D4958E5193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10867" y="1971747"/>
            <a:ext cx="1654260" cy="1654260"/>
          </a:xfrm>
          <a:prstGeom prst="rect">
            <a:avLst/>
          </a:prstGeom>
        </p:spPr>
      </p:pic>
      <p:sp>
        <p:nvSpPr>
          <p:cNvPr id="2" name="Google Shape;4186;p123">
            <a:hlinkClick r:id="rId5" action="ppaction://hlinksldjump"/>
            <a:extLst>
              <a:ext uri="{FF2B5EF4-FFF2-40B4-BE49-F238E27FC236}">
                <a16:creationId xmlns:a16="http://schemas.microsoft.com/office/drawing/2014/main" id="{F598FDF4-4417-59E1-E30C-6D2EA61F304F}"/>
              </a:ext>
            </a:extLst>
          </p:cNvPr>
          <p:cNvSpPr/>
          <p:nvPr/>
        </p:nvSpPr>
        <p:spPr>
          <a:xfrm>
            <a:off x="1464694"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7F09323A-DF2E-2E00-C6AF-D802DAE8D09E}"/>
              </a:ext>
            </a:extLst>
          </p:cNvPr>
          <p:cNvSpPr/>
          <p:nvPr/>
        </p:nvSpPr>
        <p:spPr>
          <a:xfrm>
            <a:off x="3327270" y="375442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BF61E43B-9C8F-4362-71F7-8CB7CABBC3CD}"/>
              </a:ext>
            </a:extLst>
          </p:cNvPr>
          <p:cNvSpPr/>
          <p:nvPr/>
        </p:nvSpPr>
        <p:spPr>
          <a:xfrm>
            <a:off x="2435237" y="2742299"/>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D80C8C"/>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D80C8C"/>
                </a:solidFill>
                <a:latin typeface="Darker Grotesque" panose="020B0604020202020204" charset="0"/>
              </a:rPr>
              <a:t>Answer</a:t>
            </a:r>
            <a:endParaRPr sz="3200" dirty="0">
              <a:solidFill>
                <a:srgbClr val="D80C8C"/>
              </a:solidFill>
              <a:latin typeface="Darker Grotesque" panose="020B0604020202020204" charset="0"/>
            </a:endParaRPr>
          </a:p>
        </p:txBody>
      </p:sp>
    </p:spTree>
    <p:extLst>
      <p:ext uri="{BB962C8B-B14F-4D97-AF65-F5344CB8AC3E}">
        <p14:creationId xmlns:p14="http://schemas.microsoft.com/office/powerpoint/2010/main" val="339291139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3504">
          <a:extLst>
            <a:ext uri="{FF2B5EF4-FFF2-40B4-BE49-F238E27FC236}">
              <a16:creationId xmlns:a16="http://schemas.microsoft.com/office/drawing/2014/main" id="{1249C3E6-6C96-4D44-4586-91450095FA07}"/>
            </a:ext>
          </a:extLst>
        </p:cNvPr>
        <p:cNvGrpSpPr/>
        <p:nvPr/>
      </p:nvGrpSpPr>
      <p:grpSpPr>
        <a:xfrm>
          <a:off x="0" y="0"/>
          <a:ext cx="0" cy="0"/>
          <a:chOff x="0" y="0"/>
          <a:chExt cx="0" cy="0"/>
        </a:xfrm>
      </p:grpSpPr>
      <p:sp>
        <p:nvSpPr>
          <p:cNvPr id="3505" name="Google Shape;3505;p101">
            <a:extLst>
              <a:ext uri="{FF2B5EF4-FFF2-40B4-BE49-F238E27FC236}">
                <a16:creationId xmlns:a16="http://schemas.microsoft.com/office/drawing/2014/main" id="{AB64F282-06B1-3EF0-3C4E-A11937E35315}"/>
              </a:ext>
            </a:extLst>
          </p:cNvPr>
          <p:cNvSpPr txBox="1">
            <a:spLocks noGrp="1"/>
          </p:cNvSpPr>
          <p:nvPr>
            <p:ph type="title"/>
          </p:nvPr>
        </p:nvSpPr>
        <p:spPr>
          <a:xfrm flipH="1">
            <a:off x="674917" y="580287"/>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9</a:t>
            </a:r>
            <a:endParaRPr dirty="0"/>
          </a:p>
        </p:txBody>
      </p:sp>
      <p:sp>
        <p:nvSpPr>
          <p:cNvPr id="3506" name="Google Shape;3506;p101">
            <a:extLst>
              <a:ext uri="{FF2B5EF4-FFF2-40B4-BE49-F238E27FC236}">
                <a16:creationId xmlns:a16="http://schemas.microsoft.com/office/drawing/2014/main" id="{A5BA612D-5BAF-BD52-252F-F7023F212F6B}"/>
              </a:ext>
            </a:extLst>
          </p:cNvPr>
          <p:cNvSpPr txBox="1">
            <a:spLocks noGrp="1"/>
          </p:cNvSpPr>
          <p:nvPr>
            <p:ph type="subTitle" idx="1"/>
          </p:nvPr>
        </p:nvSpPr>
        <p:spPr>
          <a:xfrm flipH="1">
            <a:off x="869739" y="1475440"/>
            <a:ext cx="4696762"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three components of the spinal column from top to bottom are: the cervical spine, the ____ spine, and the lumbar spine, followed by the sacrum and coccyx at the very bottom.</a:t>
            </a:r>
          </a:p>
          <a:p>
            <a:pPr marL="0" lvl="0" indent="0" algn="ctr" rtl="0">
              <a:spcBef>
                <a:spcPts val="0"/>
              </a:spcBef>
              <a:spcAft>
                <a:spcPts val="1600"/>
              </a:spcAft>
              <a:buNone/>
            </a:pPr>
            <a:r>
              <a:rPr lang="en" sz="2000" dirty="0"/>
              <a:t>Thoracic </a:t>
            </a:r>
            <a:endParaRPr dirty="0"/>
          </a:p>
        </p:txBody>
      </p:sp>
      <p:pic>
        <p:nvPicPr>
          <p:cNvPr id="3" name="Graphic 2" descr="Skull outline">
            <a:extLst>
              <a:ext uri="{FF2B5EF4-FFF2-40B4-BE49-F238E27FC236}">
                <a16:creationId xmlns:a16="http://schemas.microsoft.com/office/drawing/2014/main" id="{CC56F4FC-F496-3624-701A-B8F56872C73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10867" y="1971747"/>
            <a:ext cx="1654260" cy="1654260"/>
          </a:xfrm>
          <a:prstGeom prst="rect">
            <a:avLst/>
          </a:prstGeom>
        </p:spPr>
      </p:pic>
      <p:sp>
        <p:nvSpPr>
          <p:cNvPr id="2" name="Google Shape;4186;p123">
            <a:hlinkClick r:id="rId5" action="ppaction://hlinksldjump"/>
            <a:extLst>
              <a:ext uri="{FF2B5EF4-FFF2-40B4-BE49-F238E27FC236}">
                <a16:creationId xmlns:a16="http://schemas.microsoft.com/office/drawing/2014/main" id="{799B60BD-DBE3-7D4B-B3D5-56C8B86348EB}"/>
              </a:ext>
            </a:extLst>
          </p:cNvPr>
          <p:cNvSpPr/>
          <p:nvPr/>
        </p:nvSpPr>
        <p:spPr>
          <a:xfrm>
            <a:off x="1464694"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353FF80C-A786-35A1-FCEC-C0C3722CA969}"/>
              </a:ext>
            </a:extLst>
          </p:cNvPr>
          <p:cNvSpPr/>
          <p:nvPr/>
        </p:nvSpPr>
        <p:spPr>
          <a:xfrm>
            <a:off x="3327270" y="375442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FDF590E8-39A1-E6ED-CAD2-BACF87597DE8}"/>
              </a:ext>
            </a:extLst>
          </p:cNvPr>
          <p:cNvSpPr/>
          <p:nvPr/>
        </p:nvSpPr>
        <p:spPr>
          <a:xfrm>
            <a:off x="2435237" y="2742299"/>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D80C8C"/>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D80C8C"/>
                </a:solidFill>
                <a:latin typeface="Darker Grotesque" panose="020B0604020202020204" charset="0"/>
              </a:rPr>
              <a:t>Answer</a:t>
            </a:r>
            <a:endParaRPr sz="3200" dirty="0">
              <a:solidFill>
                <a:srgbClr val="D80C8C"/>
              </a:solidFill>
              <a:latin typeface="Darker Grotesque" panose="020B0604020202020204" charset="0"/>
            </a:endParaRPr>
          </a:p>
        </p:txBody>
      </p:sp>
    </p:spTree>
    <p:extLst>
      <p:ext uri="{BB962C8B-B14F-4D97-AF65-F5344CB8AC3E}">
        <p14:creationId xmlns:p14="http://schemas.microsoft.com/office/powerpoint/2010/main" val="141968974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3504">
          <a:extLst>
            <a:ext uri="{FF2B5EF4-FFF2-40B4-BE49-F238E27FC236}">
              <a16:creationId xmlns:a16="http://schemas.microsoft.com/office/drawing/2014/main" id="{DF1DEC65-237C-F6C3-8C19-8F538FBCC7A2}"/>
            </a:ext>
          </a:extLst>
        </p:cNvPr>
        <p:cNvGrpSpPr/>
        <p:nvPr/>
      </p:nvGrpSpPr>
      <p:grpSpPr>
        <a:xfrm>
          <a:off x="0" y="0"/>
          <a:ext cx="0" cy="0"/>
          <a:chOff x="0" y="0"/>
          <a:chExt cx="0" cy="0"/>
        </a:xfrm>
      </p:grpSpPr>
      <p:sp>
        <p:nvSpPr>
          <p:cNvPr id="3505" name="Google Shape;3505;p101">
            <a:extLst>
              <a:ext uri="{FF2B5EF4-FFF2-40B4-BE49-F238E27FC236}">
                <a16:creationId xmlns:a16="http://schemas.microsoft.com/office/drawing/2014/main" id="{3EC82C83-2FBD-27D2-6E48-B9AE906697DE}"/>
              </a:ext>
            </a:extLst>
          </p:cNvPr>
          <p:cNvSpPr txBox="1">
            <a:spLocks noGrp="1"/>
          </p:cNvSpPr>
          <p:nvPr>
            <p:ph type="title"/>
          </p:nvPr>
        </p:nvSpPr>
        <p:spPr>
          <a:xfrm flipH="1">
            <a:off x="718878" y="650399"/>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10</a:t>
            </a:r>
            <a:endParaRPr dirty="0"/>
          </a:p>
        </p:txBody>
      </p:sp>
      <p:sp>
        <p:nvSpPr>
          <p:cNvPr id="3506" name="Google Shape;3506;p101">
            <a:extLst>
              <a:ext uri="{FF2B5EF4-FFF2-40B4-BE49-F238E27FC236}">
                <a16:creationId xmlns:a16="http://schemas.microsoft.com/office/drawing/2014/main" id="{69ED8C32-8CD4-F47D-A8A4-54AEFE6DA36B}"/>
              </a:ext>
            </a:extLst>
          </p:cNvPr>
          <p:cNvSpPr txBox="1">
            <a:spLocks noGrp="1"/>
          </p:cNvSpPr>
          <p:nvPr>
            <p:ph type="subTitle" idx="1"/>
          </p:nvPr>
        </p:nvSpPr>
        <p:spPr>
          <a:xfrm flipH="1">
            <a:off x="1287153" y="1770750"/>
            <a:ext cx="384435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Carpals, metacarpals, and ____ are the names for the small bones of the wrist and hand.</a:t>
            </a:r>
          </a:p>
          <a:p>
            <a:pPr marL="0" lvl="0" indent="0" algn="ctr" rtl="0">
              <a:spcBef>
                <a:spcPts val="0"/>
              </a:spcBef>
              <a:spcAft>
                <a:spcPts val="1600"/>
              </a:spcAft>
              <a:buNone/>
            </a:pPr>
            <a:r>
              <a:rPr lang="en" sz="2000" dirty="0"/>
              <a:t>Phalanges</a:t>
            </a:r>
            <a:endParaRPr dirty="0"/>
          </a:p>
        </p:txBody>
      </p:sp>
      <p:pic>
        <p:nvPicPr>
          <p:cNvPr id="3" name="Graphic 2" descr="Skull outline">
            <a:extLst>
              <a:ext uri="{FF2B5EF4-FFF2-40B4-BE49-F238E27FC236}">
                <a16:creationId xmlns:a16="http://schemas.microsoft.com/office/drawing/2014/main" id="{6E0F8E4A-3B10-61DB-9081-E812494000F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10867" y="1971747"/>
            <a:ext cx="1654260" cy="1654260"/>
          </a:xfrm>
          <a:prstGeom prst="rect">
            <a:avLst/>
          </a:prstGeom>
        </p:spPr>
      </p:pic>
      <p:sp>
        <p:nvSpPr>
          <p:cNvPr id="2" name="Google Shape;4186;p123">
            <a:hlinkClick r:id="rId5" action="ppaction://hlinksldjump"/>
            <a:extLst>
              <a:ext uri="{FF2B5EF4-FFF2-40B4-BE49-F238E27FC236}">
                <a16:creationId xmlns:a16="http://schemas.microsoft.com/office/drawing/2014/main" id="{73FD582D-8163-6193-AEAC-F68465512BC2}"/>
              </a:ext>
            </a:extLst>
          </p:cNvPr>
          <p:cNvSpPr/>
          <p:nvPr/>
        </p:nvSpPr>
        <p:spPr>
          <a:xfrm>
            <a:off x="1464694"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B959BC46-526C-3468-937F-1995E1781446}"/>
              </a:ext>
            </a:extLst>
          </p:cNvPr>
          <p:cNvSpPr/>
          <p:nvPr/>
        </p:nvSpPr>
        <p:spPr>
          <a:xfrm>
            <a:off x="3327270" y="375442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627879C0-ACA3-2706-0215-5D9F17CCFF3E}"/>
              </a:ext>
            </a:extLst>
          </p:cNvPr>
          <p:cNvSpPr/>
          <p:nvPr/>
        </p:nvSpPr>
        <p:spPr>
          <a:xfrm>
            <a:off x="2435237" y="2742299"/>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D80C8C"/>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D80C8C"/>
                </a:solidFill>
                <a:latin typeface="Darker Grotesque" panose="020B0604020202020204" charset="0"/>
              </a:rPr>
              <a:t>Answer</a:t>
            </a:r>
            <a:endParaRPr sz="3200" dirty="0">
              <a:solidFill>
                <a:srgbClr val="D80C8C"/>
              </a:solidFill>
              <a:latin typeface="Darker Grotesque" panose="020B0604020202020204" charset="0"/>
            </a:endParaRPr>
          </a:p>
        </p:txBody>
      </p:sp>
    </p:spTree>
    <p:extLst>
      <p:ext uri="{BB962C8B-B14F-4D97-AF65-F5344CB8AC3E}">
        <p14:creationId xmlns:p14="http://schemas.microsoft.com/office/powerpoint/2010/main" val="359100267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3504">
          <a:extLst>
            <a:ext uri="{FF2B5EF4-FFF2-40B4-BE49-F238E27FC236}">
              <a16:creationId xmlns:a16="http://schemas.microsoft.com/office/drawing/2014/main" id="{4A2F1976-53C2-42E3-8090-600B35F25595}"/>
            </a:ext>
          </a:extLst>
        </p:cNvPr>
        <p:cNvGrpSpPr/>
        <p:nvPr/>
      </p:nvGrpSpPr>
      <p:grpSpPr>
        <a:xfrm>
          <a:off x="0" y="0"/>
          <a:ext cx="0" cy="0"/>
          <a:chOff x="0" y="0"/>
          <a:chExt cx="0" cy="0"/>
        </a:xfrm>
      </p:grpSpPr>
      <p:sp>
        <p:nvSpPr>
          <p:cNvPr id="3505" name="Google Shape;3505;p101">
            <a:extLst>
              <a:ext uri="{FF2B5EF4-FFF2-40B4-BE49-F238E27FC236}">
                <a16:creationId xmlns:a16="http://schemas.microsoft.com/office/drawing/2014/main" id="{1EC65BAB-6B81-54CF-81CE-EF31073288D7}"/>
              </a:ext>
            </a:extLst>
          </p:cNvPr>
          <p:cNvSpPr txBox="1">
            <a:spLocks noGrp="1"/>
          </p:cNvSpPr>
          <p:nvPr>
            <p:ph type="title"/>
          </p:nvPr>
        </p:nvSpPr>
        <p:spPr>
          <a:xfrm flipH="1">
            <a:off x="539386" y="359191"/>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Correct!</a:t>
            </a:r>
            <a:endParaRPr dirty="0"/>
          </a:p>
        </p:txBody>
      </p:sp>
      <p:pic>
        <p:nvPicPr>
          <p:cNvPr id="3" name="Graphic 2" descr="Skull outline">
            <a:extLst>
              <a:ext uri="{FF2B5EF4-FFF2-40B4-BE49-F238E27FC236}">
                <a16:creationId xmlns:a16="http://schemas.microsoft.com/office/drawing/2014/main" id="{8E31C4EA-2FAB-148B-4252-91C2BAF8993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10867" y="1971747"/>
            <a:ext cx="1654260" cy="1654260"/>
          </a:xfrm>
          <a:prstGeom prst="rect">
            <a:avLst/>
          </a:prstGeom>
        </p:spPr>
      </p:pic>
      <p:sp>
        <p:nvSpPr>
          <p:cNvPr id="2" name="Google Shape;3505;p101">
            <a:extLst>
              <a:ext uri="{FF2B5EF4-FFF2-40B4-BE49-F238E27FC236}">
                <a16:creationId xmlns:a16="http://schemas.microsoft.com/office/drawing/2014/main" id="{91D460CE-28A5-654F-8AE3-03B47A6472EA}"/>
              </a:ext>
            </a:extLst>
          </p:cNvPr>
          <p:cNvSpPr txBox="1">
            <a:spLocks/>
          </p:cNvSpPr>
          <p:nvPr/>
        </p:nvSpPr>
        <p:spPr>
          <a:xfrm flipH="1">
            <a:off x="685373" y="3834509"/>
            <a:ext cx="4980900" cy="567312"/>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4200"/>
              <a:buFont typeface="Libre Franklin ExtraBold"/>
              <a:buNone/>
              <a:defRPr sz="4200" b="0" i="0" u="none" strike="noStrike" cap="none">
                <a:solidFill>
                  <a:schemeClr val="accent5"/>
                </a:solidFill>
                <a:latin typeface="Libre Franklin ExtraBold"/>
                <a:ea typeface="Libre Franklin ExtraBold"/>
                <a:cs typeface="Libre Franklin ExtraBold"/>
                <a:sym typeface="Libre Franklin ExtraBold"/>
              </a:defRPr>
            </a:lvl1pPr>
            <a:lvl2pPr marR="0" lvl="1"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2pPr>
            <a:lvl3pPr marR="0" lvl="2"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3pPr>
            <a:lvl4pPr marR="0" lvl="3"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4pPr>
            <a:lvl5pPr marR="0" lvl="4"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5pPr>
            <a:lvl6pPr marR="0" lvl="5"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6pPr>
            <a:lvl7pPr marR="0" lvl="6"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7pPr>
            <a:lvl8pPr marR="0" lvl="7"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8pPr>
            <a:lvl9pPr marR="0" lvl="8"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9pPr>
          </a:lstStyle>
          <a:p>
            <a:r>
              <a:rPr lang="en-CA" sz="2800" dirty="0"/>
              <a:t>Take this, you’ve earned it!</a:t>
            </a:r>
          </a:p>
        </p:txBody>
      </p:sp>
      <p:sp>
        <p:nvSpPr>
          <p:cNvPr id="4" name="Google Shape;4145;p123">
            <a:extLst>
              <a:ext uri="{FF2B5EF4-FFF2-40B4-BE49-F238E27FC236}">
                <a16:creationId xmlns:a16="http://schemas.microsoft.com/office/drawing/2014/main" id="{E724B771-785B-3C2B-20BD-6CCACB8E003F}"/>
              </a:ext>
            </a:extLst>
          </p:cNvPr>
          <p:cNvSpPr/>
          <p:nvPr/>
        </p:nvSpPr>
        <p:spPr>
          <a:xfrm>
            <a:off x="2444543" y="1843415"/>
            <a:ext cx="1170587" cy="1422551"/>
          </a:xfrm>
          <a:custGeom>
            <a:avLst/>
            <a:gdLst/>
            <a:ahLst/>
            <a:cxnLst/>
            <a:rect l="l" t="t" r="r" b="b"/>
            <a:pathLst>
              <a:path w="4183" h="5647" extrusionOk="0">
                <a:moveTo>
                  <a:pt x="2102" y="0"/>
                </a:moveTo>
                <a:lnTo>
                  <a:pt x="22" y="4925"/>
                </a:lnTo>
                <a:cubicBezTo>
                  <a:pt x="1" y="4946"/>
                  <a:pt x="1" y="4967"/>
                  <a:pt x="22" y="4988"/>
                </a:cubicBezTo>
                <a:cubicBezTo>
                  <a:pt x="22" y="5349"/>
                  <a:pt x="935" y="5646"/>
                  <a:pt x="2102" y="5646"/>
                </a:cubicBezTo>
                <a:cubicBezTo>
                  <a:pt x="3248" y="5646"/>
                  <a:pt x="4182" y="5349"/>
                  <a:pt x="4182" y="4988"/>
                </a:cubicBezTo>
                <a:cubicBezTo>
                  <a:pt x="4182" y="4946"/>
                  <a:pt x="4161" y="4882"/>
                  <a:pt x="4140" y="4861"/>
                </a:cubicBezTo>
                <a:lnTo>
                  <a:pt x="2102" y="0"/>
                </a:lnTo>
                <a:close/>
              </a:path>
            </a:pathLst>
          </a:custGeom>
          <a:solidFill>
            <a:srgbClr val="D80C8C"/>
          </a:solidFill>
          <a:ln>
            <a:solidFill>
              <a:srgbClr val="D80C8C"/>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4186;p123">
            <a:hlinkClick r:id="rId5" action="ppaction://hlinksldjump"/>
            <a:extLst>
              <a:ext uri="{FF2B5EF4-FFF2-40B4-BE49-F238E27FC236}">
                <a16:creationId xmlns:a16="http://schemas.microsoft.com/office/drawing/2014/main" id="{7E27F8FC-CC17-4771-FE43-EA1C7562AEFC}"/>
              </a:ext>
            </a:extLst>
          </p:cNvPr>
          <p:cNvSpPr/>
          <p:nvPr/>
        </p:nvSpPr>
        <p:spPr>
          <a:xfrm>
            <a:off x="6769247" y="4372891"/>
            <a:ext cx="2078755" cy="630551"/>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solidFill>
              <a:srgbClr val="1B1F42"/>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400" b="1" dirty="0">
                <a:solidFill>
                  <a:srgbClr val="1B1F42"/>
                </a:solidFill>
                <a:latin typeface="Darker Grotesque" panose="020B0604020202020204" charset="0"/>
              </a:rPr>
              <a:t>Back to Board</a:t>
            </a:r>
            <a:endParaRPr sz="2400" b="1" dirty="0">
              <a:solidFill>
                <a:srgbClr val="1B1F42"/>
              </a:solidFill>
              <a:latin typeface="Darker Grotesque" panose="020B0604020202020204" charset="0"/>
            </a:endParaRPr>
          </a:p>
        </p:txBody>
      </p:sp>
    </p:spTree>
    <p:extLst>
      <p:ext uri="{BB962C8B-B14F-4D97-AF65-F5344CB8AC3E}">
        <p14:creationId xmlns:p14="http://schemas.microsoft.com/office/powerpoint/2010/main" val="37172771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3504">
          <a:extLst>
            <a:ext uri="{FF2B5EF4-FFF2-40B4-BE49-F238E27FC236}">
              <a16:creationId xmlns:a16="http://schemas.microsoft.com/office/drawing/2014/main" id="{7EE65B9B-23E3-A3AB-589E-E8B257B2DF62}"/>
            </a:ext>
          </a:extLst>
        </p:cNvPr>
        <p:cNvGrpSpPr/>
        <p:nvPr/>
      </p:nvGrpSpPr>
      <p:grpSpPr>
        <a:xfrm>
          <a:off x="0" y="0"/>
          <a:ext cx="0" cy="0"/>
          <a:chOff x="0" y="0"/>
          <a:chExt cx="0" cy="0"/>
        </a:xfrm>
      </p:grpSpPr>
      <p:sp>
        <p:nvSpPr>
          <p:cNvPr id="3505" name="Google Shape;3505;p101">
            <a:extLst>
              <a:ext uri="{FF2B5EF4-FFF2-40B4-BE49-F238E27FC236}">
                <a16:creationId xmlns:a16="http://schemas.microsoft.com/office/drawing/2014/main" id="{C60A44E9-C97B-77B0-B0CF-DB74BA590CF4}"/>
              </a:ext>
            </a:extLst>
          </p:cNvPr>
          <p:cNvSpPr txBox="1">
            <a:spLocks noGrp="1"/>
          </p:cNvSpPr>
          <p:nvPr>
            <p:ph type="title"/>
          </p:nvPr>
        </p:nvSpPr>
        <p:spPr>
          <a:xfrm flipH="1">
            <a:off x="685373" y="359192"/>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Incorrect…</a:t>
            </a:r>
            <a:endParaRPr dirty="0"/>
          </a:p>
        </p:txBody>
      </p:sp>
      <p:pic>
        <p:nvPicPr>
          <p:cNvPr id="3" name="Graphic 2" descr="Skull outline">
            <a:extLst>
              <a:ext uri="{FF2B5EF4-FFF2-40B4-BE49-F238E27FC236}">
                <a16:creationId xmlns:a16="http://schemas.microsoft.com/office/drawing/2014/main" id="{BD66181C-0CD5-87F8-A821-99D19E79219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610867" y="1971747"/>
            <a:ext cx="1654260" cy="1654260"/>
          </a:xfrm>
          <a:prstGeom prst="rect">
            <a:avLst/>
          </a:prstGeom>
        </p:spPr>
      </p:pic>
      <p:sp>
        <p:nvSpPr>
          <p:cNvPr id="2" name="Google Shape;3505;p101">
            <a:extLst>
              <a:ext uri="{FF2B5EF4-FFF2-40B4-BE49-F238E27FC236}">
                <a16:creationId xmlns:a16="http://schemas.microsoft.com/office/drawing/2014/main" id="{5F95E074-93FA-7749-644B-274E06FDD907}"/>
              </a:ext>
            </a:extLst>
          </p:cNvPr>
          <p:cNvSpPr txBox="1">
            <a:spLocks/>
          </p:cNvSpPr>
          <p:nvPr/>
        </p:nvSpPr>
        <p:spPr>
          <a:xfrm flipH="1">
            <a:off x="685373" y="3834509"/>
            <a:ext cx="4980900" cy="567312"/>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4200"/>
              <a:buFont typeface="Libre Franklin ExtraBold"/>
              <a:buNone/>
              <a:defRPr sz="4200" b="0" i="0" u="none" strike="noStrike" cap="none">
                <a:solidFill>
                  <a:schemeClr val="accent5"/>
                </a:solidFill>
                <a:latin typeface="Libre Franklin ExtraBold"/>
                <a:ea typeface="Libre Franklin ExtraBold"/>
                <a:cs typeface="Libre Franklin ExtraBold"/>
                <a:sym typeface="Libre Franklin ExtraBold"/>
              </a:defRPr>
            </a:lvl1pPr>
            <a:lvl2pPr marR="0" lvl="1"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2pPr>
            <a:lvl3pPr marR="0" lvl="2"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3pPr>
            <a:lvl4pPr marR="0" lvl="3"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4pPr>
            <a:lvl5pPr marR="0" lvl="4"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5pPr>
            <a:lvl6pPr marR="0" lvl="5"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6pPr>
            <a:lvl7pPr marR="0" lvl="6"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7pPr>
            <a:lvl8pPr marR="0" lvl="7"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8pPr>
            <a:lvl9pPr marR="0" lvl="8"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9pPr>
          </a:lstStyle>
          <a:p>
            <a:r>
              <a:rPr lang="en-CA" sz="2800" dirty="0"/>
              <a:t>Better luck next round!</a:t>
            </a:r>
          </a:p>
        </p:txBody>
      </p:sp>
      <p:pic>
        <p:nvPicPr>
          <p:cNvPr id="4" name="Graphic 3" descr="Badge Cross outline">
            <a:extLst>
              <a:ext uri="{FF2B5EF4-FFF2-40B4-BE49-F238E27FC236}">
                <a16:creationId xmlns:a16="http://schemas.microsoft.com/office/drawing/2014/main" id="{181EACDD-4692-945A-6F28-BD930D8E5DB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315220" y="1711147"/>
            <a:ext cx="1721206" cy="1721206"/>
          </a:xfrm>
          <a:prstGeom prst="rect">
            <a:avLst/>
          </a:prstGeom>
        </p:spPr>
      </p:pic>
      <p:sp>
        <p:nvSpPr>
          <p:cNvPr id="9" name="Google Shape;4186;p123">
            <a:hlinkClick r:id="rId7" action="ppaction://hlinksldjump"/>
            <a:extLst>
              <a:ext uri="{FF2B5EF4-FFF2-40B4-BE49-F238E27FC236}">
                <a16:creationId xmlns:a16="http://schemas.microsoft.com/office/drawing/2014/main" id="{676FD515-6E0E-FC20-1DEF-3F8E94450E43}"/>
              </a:ext>
            </a:extLst>
          </p:cNvPr>
          <p:cNvSpPr/>
          <p:nvPr/>
        </p:nvSpPr>
        <p:spPr>
          <a:xfrm>
            <a:off x="6769247" y="4372891"/>
            <a:ext cx="2078755" cy="630551"/>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D80C8C"/>
          </a:solidFill>
          <a:ln>
            <a:solidFill>
              <a:srgbClr val="1B1F42"/>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400" b="1" dirty="0">
                <a:solidFill>
                  <a:srgbClr val="1B1F42"/>
                </a:solidFill>
                <a:latin typeface="Darker Grotesque" panose="020B0604020202020204" charset="0"/>
              </a:rPr>
              <a:t>Back to Board</a:t>
            </a:r>
            <a:endParaRPr sz="2400" b="1" dirty="0">
              <a:solidFill>
                <a:srgbClr val="1B1F42"/>
              </a:solidFill>
              <a:latin typeface="Darker Grotesque" panose="020B0604020202020204" charset="0"/>
            </a:endParaRPr>
          </a:p>
        </p:txBody>
      </p:sp>
    </p:spTree>
    <p:extLst>
      <p:ext uri="{BB962C8B-B14F-4D97-AF65-F5344CB8AC3E}">
        <p14:creationId xmlns:p14="http://schemas.microsoft.com/office/powerpoint/2010/main" val="41341787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3463">
          <a:extLst>
            <a:ext uri="{FF2B5EF4-FFF2-40B4-BE49-F238E27FC236}">
              <a16:creationId xmlns:a16="http://schemas.microsoft.com/office/drawing/2014/main" id="{A3EB97E0-EA73-43FE-2809-1BEA2C9C71FC}"/>
            </a:ext>
          </a:extLst>
        </p:cNvPr>
        <p:cNvGrpSpPr/>
        <p:nvPr/>
      </p:nvGrpSpPr>
      <p:grpSpPr>
        <a:xfrm>
          <a:off x="0" y="0"/>
          <a:ext cx="0" cy="0"/>
          <a:chOff x="0" y="0"/>
          <a:chExt cx="0" cy="0"/>
        </a:xfrm>
      </p:grpSpPr>
      <p:sp>
        <p:nvSpPr>
          <p:cNvPr id="3464" name="Google Shape;3464;p99">
            <a:extLst>
              <a:ext uri="{FF2B5EF4-FFF2-40B4-BE49-F238E27FC236}">
                <a16:creationId xmlns:a16="http://schemas.microsoft.com/office/drawing/2014/main" id="{3263E5B2-8120-2B4B-B1A6-EB8FBCD418FA}"/>
              </a:ext>
            </a:extLst>
          </p:cNvPr>
          <p:cNvSpPr txBox="1">
            <a:spLocks noGrp="1"/>
          </p:cNvSpPr>
          <p:nvPr>
            <p:ph type="title"/>
          </p:nvPr>
        </p:nvSpPr>
        <p:spPr>
          <a:xfrm>
            <a:off x="3002702" y="253315"/>
            <a:ext cx="529612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1"/>
                </a:solidFill>
              </a:rPr>
              <a:t>Endocrine System</a:t>
            </a:r>
            <a:endParaRPr dirty="0">
              <a:solidFill>
                <a:schemeClr val="accent1"/>
              </a:solidFill>
            </a:endParaRPr>
          </a:p>
        </p:txBody>
      </p:sp>
      <p:pic>
        <p:nvPicPr>
          <p:cNvPr id="3" name="Graphic 2" descr="Kidneys outline">
            <a:extLst>
              <a:ext uri="{FF2B5EF4-FFF2-40B4-BE49-F238E27FC236}">
                <a16:creationId xmlns:a16="http://schemas.microsoft.com/office/drawing/2014/main" id="{C2171917-CE25-1A24-51D4-B06BFDCA0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15676" y="2065935"/>
            <a:ext cx="1582679" cy="1582679"/>
          </a:xfrm>
          <a:prstGeom prst="rect">
            <a:avLst/>
          </a:prstGeom>
        </p:spPr>
      </p:pic>
      <p:sp>
        <p:nvSpPr>
          <p:cNvPr id="11" name="Google Shape;4177;p123">
            <a:hlinkClick r:id="rId5" action="ppaction://hlinksldjump"/>
            <a:extLst>
              <a:ext uri="{FF2B5EF4-FFF2-40B4-BE49-F238E27FC236}">
                <a16:creationId xmlns:a16="http://schemas.microsoft.com/office/drawing/2014/main" id="{18DA6FD4-2CE2-32D8-2037-EB0B2F88F481}"/>
              </a:ext>
            </a:extLst>
          </p:cNvPr>
          <p:cNvSpPr/>
          <p:nvPr/>
        </p:nvSpPr>
        <p:spPr>
          <a:xfrm>
            <a:off x="3602060" y="1435415"/>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1</a:t>
            </a:r>
            <a:endParaRPr sz="6000" dirty="0">
              <a:solidFill>
                <a:srgbClr val="1B1F42"/>
              </a:solidFill>
              <a:latin typeface="Darker Grotesque" panose="020B0604020202020204" charset="0"/>
            </a:endParaRPr>
          </a:p>
        </p:txBody>
      </p:sp>
      <p:sp>
        <p:nvSpPr>
          <p:cNvPr id="12" name="Google Shape;4177;p123">
            <a:hlinkClick r:id="rId6" action="ppaction://hlinksldjump"/>
            <a:extLst>
              <a:ext uri="{FF2B5EF4-FFF2-40B4-BE49-F238E27FC236}">
                <a16:creationId xmlns:a16="http://schemas.microsoft.com/office/drawing/2014/main" id="{16374621-C630-010E-77A7-12618E54A93D}"/>
              </a:ext>
            </a:extLst>
          </p:cNvPr>
          <p:cNvSpPr/>
          <p:nvPr/>
        </p:nvSpPr>
        <p:spPr>
          <a:xfrm>
            <a:off x="4672565" y="1435418"/>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4CAE43"/>
          </a:solidFill>
          <a:ln>
            <a:noFill/>
          </a:ln>
        </p:spPr>
        <p:txBody>
          <a:bodyPr spcFirstLastPara="1" wrap="square" lIns="91425" tIns="91425" rIns="91425" bIns="91425" anchor="ctr" anchorCtr="0">
            <a:noAutofit/>
          </a:bodyPr>
          <a:lstStyle/>
          <a:p>
            <a:pPr lvl="0" algn="ctr"/>
            <a:r>
              <a:rPr lang="en-US" sz="6000" dirty="0">
                <a:solidFill>
                  <a:srgbClr val="1B1F42"/>
                </a:solidFill>
                <a:latin typeface="Darker Grotesque" panose="020B0604020202020204" charset="0"/>
              </a:rPr>
              <a:t>2</a:t>
            </a:r>
          </a:p>
        </p:txBody>
      </p:sp>
      <p:sp>
        <p:nvSpPr>
          <p:cNvPr id="19" name="Google Shape;4177;p123">
            <a:hlinkClick r:id="rId7" action="ppaction://hlinksldjump"/>
            <a:extLst>
              <a:ext uri="{FF2B5EF4-FFF2-40B4-BE49-F238E27FC236}">
                <a16:creationId xmlns:a16="http://schemas.microsoft.com/office/drawing/2014/main" id="{6A06B07A-871F-BF68-EE67-669F1DCEE8D0}"/>
              </a:ext>
            </a:extLst>
          </p:cNvPr>
          <p:cNvSpPr/>
          <p:nvPr/>
        </p:nvSpPr>
        <p:spPr>
          <a:xfrm>
            <a:off x="5743070" y="1435417"/>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3</a:t>
            </a:r>
            <a:endParaRPr sz="6000" dirty="0">
              <a:solidFill>
                <a:srgbClr val="1B1F42"/>
              </a:solidFill>
              <a:latin typeface="Darker Grotesque" panose="020B0604020202020204" charset="0"/>
            </a:endParaRPr>
          </a:p>
        </p:txBody>
      </p:sp>
      <p:sp>
        <p:nvSpPr>
          <p:cNvPr id="20" name="Google Shape;4177;p123">
            <a:hlinkClick r:id="rId8" action="ppaction://hlinksldjump"/>
            <a:extLst>
              <a:ext uri="{FF2B5EF4-FFF2-40B4-BE49-F238E27FC236}">
                <a16:creationId xmlns:a16="http://schemas.microsoft.com/office/drawing/2014/main" id="{C74EF3B0-0AD4-8446-26B7-23324A23F6F7}"/>
              </a:ext>
            </a:extLst>
          </p:cNvPr>
          <p:cNvSpPr/>
          <p:nvPr/>
        </p:nvSpPr>
        <p:spPr>
          <a:xfrm>
            <a:off x="6813575" y="1435416"/>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4</a:t>
            </a:r>
            <a:endParaRPr sz="6000" dirty="0">
              <a:solidFill>
                <a:srgbClr val="1B1F42"/>
              </a:solidFill>
              <a:latin typeface="Darker Grotesque" panose="020B0604020202020204" charset="0"/>
            </a:endParaRPr>
          </a:p>
        </p:txBody>
      </p:sp>
      <p:sp>
        <p:nvSpPr>
          <p:cNvPr id="21" name="Google Shape;4177;p123">
            <a:hlinkClick r:id="rId9" action="ppaction://hlinksldjump"/>
            <a:extLst>
              <a:ext uri="{FF2B5EF4-FFF2-40B4-BE49-F238E27FC236}">
                <a16:creationId xmlns:a16="http://schemas.microsoft.com/office/drawing/2014/main" id="{8E8181FF-3D6D-BA65-6301-FD6C1680932D}"/>
              </a:ext>
            </a:extLst>
          </p:cNvPr>
          <p:cNvSpPr/>
          <p:nvPr/>
        </p:nvSpPr>
        <p:spPr>
          <a:xfrm>
            <a:off x="7883929" y="1435415"/>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5</a:t>
            </a:r>
            <a:endParaRPr sz="6000" dirty="0">
              <a:solidFill>
                <a:srgbClr val="1B1F42"/>
              </a:solidFill>
              <a:latin typeface="Darker Grotesque" panose="020B0604020202020204" charset="0"/>
            </a:endParaRPr>
          </a:p>
        </p:txBody>
      </p:sp>
      <p:sp>
        <p:nvSpPr>
          <p:cNvPr id="41" name="Google Shape;4177;p123">
            <a:hlinkClick r:id="rId10" action="ppaction://hlinksldjump"/>
            <a:extLst>
              <a:ext uri="{FF2B5EF4-FFF2-40B4-BE49-F238E27FC236}">
                <a16:creationId xmlns:a16="http://schemas.microsoft.com/office/drawing/2014/main" id="{5CE0632D-CCF3-7624-629A-84018523ADAA}"/>
              </a:ext>
            </a:extLst>
          </p:cNvPr>
          <p:cNvSpPr/>
          <p:nvPr/>
        </p:nvSpPr>
        <p:spPr>
          <a:xfrm>
            <a:off x="3602060" y="2825877"/>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6</a:t>
            </a:r>
            <a:endParaRPr sz="6000" dirty="0">
              <a:solidFill>
                <a:srgbClr val="1B1F42"/>
              </a:solidFill>
              <a:latin typeface="Darker Grotesque" panose="020B0604020202020204" charset="0"/>
            </a:endParaRPr>
          </a:p>
        </p:txBody>
      </p:sp>
      <p:sp>
        <p:nvSpPr>
          <p:cNvPr id="42" name="Google Shape;4177;p123">
            <a:hlinkClick r:id="rId11" action="ppaction://hlinksldjump"/>
            <a:extLst>
              <a:ext uri="{FF2B5EF4-FFF2-40B4-BE49-F238E27FC236}">
                <a16:creationId xmlns:a16="http://schemas.microsoft.com/office/drawing/2014/main" id="{C5503091-642D-7EBD-AC28-F7624E8CFA0F}"/>
              </a:ext>
            </a:extLst>
          </p:cNvPr>
          <p:cNvSpPr/>
          <p:nvPr/>
        </p:nvSpPr>
        <p:spPr>
          <a:xfrm>
            <a:off x="4672414" y="2825872"/>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7</a:t>
            </a:r>
            <a:endParaRPr sz="6000" dirty="0">
              <a:solidFill>
                <a:srgbClr val="1B1F42"/>
              </a:solidFill>
              <a:latin typeface="Darker Grotesque" panose="020B0604020202020204" charset="0"/>
            </a:endParaRPr>
          </a:p>
        </p:txBody>
      </p:sp>
      <p:sp>
        <p:nvSpPr>
          <p:cNvPr id="43" name="Google Shape;4177;p123">
            <a:hlinkClick r:id="rId12" action="ppaction://hlinksldjump"/>
            <a:extLst>
              <a:ext uri="{FF2B5EF4-FFF2-40B4-BE49-F238E27FC236}">
                <a16:creationId xmlns:a16="http://schemas.microsoft.com/office/drawing/2014/main" id="{BB807BC8-7309-63DE-F30D-E764D3A75A49}"/>
              </a:ext>
            </a:extLst>
          </p:cNvPr>
          <p:cNvSpPr/>
          <p:nvPr/>
        </p:nvSpPr>
        <p:spPr>
          <a:xfrm>
            <a:off x="5743070" y="2825875"/>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8</a:t>
            </a:r>
            <a:endParaRPr sz="6000" dirty="0">
              <a:solidFill>
                <a:srgbClr val="1B1F42"/>
              </a:solidFill>
              <a:latin typeface="Darker Grotesque" panose="020B0604020202020204" charset="0"/>
            </a:endParaRPr>
          </a:p>
        </p:txBody>
      </p:sp>
      <p:sp>
        <p:nvSpPr>
          <p:cNvPr id="44" name="Google Shape;4177;p123">
            <a:hlinkClick r:id="rId13" action="ppaction://hlinksldjump"/>
            <a:extLst>
              <a:ext uri="{FF2B5EF4-FFF2-40B4-BE49-F238E27FC236}">
                <a16:creationId xmlns:a16="http://schemas.microsoft.com/office/drawing/2014/main" id="{3902846A-B5C4-581D-9CBF-E4D5DD9D8762}"/>
              </a:ext>
            </a:extLst>
          </p:cNvPr>
          <p:cNvSpPr/>
          <p:nvPr/>
        </p:nvSpPr>
        <p:spPr>
          <a:xfrm>
            <a:off x="6813575" y="2825874"/>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9</a:t>
            </a:r>
            <a:endParaRPr sz="6000" dirty="0">
              <a:solidFill>
                <a:srgbClr val="1B1F42"/>
              </a:solidFill>
              <a:latin typeface="Darker Grotesque" panose="020B0604020202020204" charset="0"/>
            </a:endParaRPr>
          </a:p>
        </p:txBody>
      </p:sp>
      <p:sp>
        <p:nvSpPr>
          <p:cNvPr id="45" name="Google Shape;4177;p123">
            <a:hlinkClick r:id="rId14" action="ppaction://hlinksldjump"/>
            <a:extLst>
              <a:ext uri="{FF2B5EF4-FFF2-40B4-BE49-F238E27FC236}">
                <a16:creationId xmlns:a16="http://schemas.microsoft.com/office/drawing/2014/main" id="{E4E91DED-FE77-0D64-F2FF-4830C7BD6D03}"/>
              </a:ext>
            </a:extLst>
          </p:cNvPr>
          <p:cNvSpPr/>
          <p:nvPr/>
        </p:nvSpPr>
        <p:spPr>
          <a:xfrm>
            <a:off x="7883929" y="2825873"/>
            <a:ext cx="829787" cy="1261035"/>
          </a:xfrm>
          <a:custGeom>
            <a:avLst/>
            <a:gdLst/>
            <a:ahLst/>
            <a:cxnLst/>
            <a:rect l="l" t="t" r="r" b="b"/>
            <a:pathLst>
              <a:path w="7515" h="11420" extrusionOk="0">
                <a:moveTo>
                  <a:pt x="1062" y="1"/>
                </a:moveTo>
                <a:cubicBezTo>
                  <a:pt x="468" y="1"/>
                  <a:pt x="1" y="489"/>
                  <a:pt x="1" y="1062"/>
                </a:cubicBezTo>
                <a:lnTo>
                  <a:pt x="1" y="10358"/>
                </a:lnTo>
                <a:cubicBezTo>
                  <a:pt x="1" y="10931"/>
                  <a:pt x="468" y="11419"/>
                  <a:pt x="1062" y="11419"/>
                </a:cubicBezTo>
                <a:lnTo>
                  <a:pt x="6453" y="11419"/>
                </a:lnTo>
                <a:cubicBezTo>
                  <a:pt x="7026" y="11419"/>
                  <a:pt x="7514" y="10931"/>
                  <a:pt x="7514" y="10358"/>
                </a:cubicBezTo>
                <a:lnTo>
                  <a:pt x="7514" y="1062"/>
                </a:lnTo>
                <a:cubicBezTo>
                  <a:pt x="7514" y="489"/>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6000" dirty="0">
                <a:solidFill>
                  <a:srgbClr val="1B1F42"/>
                </a:solidFill>
                <a:latin typeface="Darker Grotesque" panose="020B0604020202020204" charset="0"/>
              </a:rPr>
              <a:t>10</a:t>
            </a:r>
            <a:endParaRPr sz="6000" dirty="0">
              <a:solidFill>
                <a:srgbClr val="1B1F42"/>
              </a:solidFill>
              <a:latin typeface="Darker Grotesque" panose="020B0604020202020204" charset="0"/>
            </a:endParaRPr>
          </a:p>
        </p:txBody>
      </p:sp>
    </p:spTree>
    <p:extLst>
      <p:ext uri="{BB962C8B-B14F-4D97-AF65-F5344CB8AC3E}">
        <p14:creationId xmlns:p14="http://schemas.microsoft.com/office/powerpoint/2010/main" val="328117088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1"/>
                                        </p:tgtEl>
                                      </p:cBhvr>
                                    </p:animEffect>
                                    <p:set>
                                      <p:cBhvr>
                                        <p:cTn id="7"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8" restart="whenNotActive" fill="hold" evtFilter="cancelBubble" nodeType="interactiveSeq">
                <p:stCondLst>
                  <p:cond evt="onClick" delay="0">
                    <p:tgtEl>
                      <p:spTgt spid="12"/>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2"/>
                                        </p:tgtEl>
                                      </p:cBhvr>
                                    </p:animEffect>
                                    <p:set>
                                      <p:cBhvr>
                                        <p:cTn id="13"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4" restart="whenNotActive" fill="hold" evtFilter="cancelBubble" nodeType="interactiveSeq">
                <p:stCondLst>
                  <p:cond evt="onClick" delay="0">
                    <p:tgtEl>
                      <p:spTgt spid="19"/>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9"/>
                                        </p:tgtEl>
                                      </p:cBhvr>
                                    </p:animEffect>
                                    <p:set>
                                      <p:cBhvr>
                                        <p:cTn id="19"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20" restart="whenNotActive" fill="hold" evtFilter="cancelBubble" nodeType="interactiveSeq">
                <p:stCondLst>
                  <p:cond evt="onClick" delay="0">
                    <p:tgtEl>
                      <p:spTgt spid="20"/>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20"/>
                                        </p:tgtEl>
                                      </p:cBhvr>
                                    </p:animEffect>
                                    <p:set>
                                      <p:cBhvr>
                                        <p:cTn id="25"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26" restart="whenNotActive" fill="hold" evtFilter="cancelBubble" nodeType="interactiveSeq">
                <p:stCondLst>
                  <p:cond evt="onClick" delay="0">
                    <p:tgtEl>
                      <p:spTgt spid="21"/>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21"/>
                                        </p:tgtEl>
                                      </p:cBhvr>
                                    </p:animEffect>
                                    <p:set>
                                      <p:cBhvr>
                                        <p:cTn id="31"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32" restart="whenNotActive" fill="hold" evtFilter="cancelBubble" nodeType="interactiveSeq">
                <p:stCondLst>
                  <p:cond evt="onClick" delay="0">
                    <p:tgtEl>
                      <p:spTgt spid="41"/>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41"/>
                                        </p:tgtEl>
                                      </p:cBhvr>
                                    </p:animEffect>
                                    <p:set>
                                      <p:cBhvr>
                                        <p:cTn id="37" dur="1" fill="hold">
                                          <p:stCondLst>
                                            <p:cond delay="499"/>
                                          </p:stCondLst>
                                        </p:cTn>
                                        <p:tgtEl>
                                          <p:spTgt spid="41"/>
                                        </p:tgtEl>
                                        <p:attrNameLst>
                                          <p:attrName>style.visibility</p:attrName>
                                        </p:attrNameLst>
                                      </p:cBhvr>
                                      <p:to>
                                        <p:strVal val="hidden"/>
                                      </p:to>
                                    </p:set>
                                  </p:childTnLst>
                                </p:cTn>
                              </p:par>
                            </p:childTnLst>
                          </p:cTn>
                        </p:par>
                      </p:childTnLst>
                    </p:cTn>
                  </p:par>
                </p:childTnLst>
              </p:cTn>
              <p:nextCondLst>
                <p:cond evt="onClick" delay="0">
                  <p:tgtEl>
                    <p:spTgt spid="41"/>
                  </p:tgtEl>
                </p:cond>
              </p:nextCondLst>
            </p:seq>
            <p:seq concurrent="1" nextAc="seek">
              <p:cTn id="38" restart="whenNotActive" fill="hold" evtFilter="cancelBubble" nodeType="interactiveSeq">
                <p:stCondLst>
                  <p:cond evt="onClick" delay="0">
                    <p:tgtEl>
                      <p:spTgt spid="42"/>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42"/>
                                        </p:tgtEl>
                                      </p:cBhvr>
                                    </p:animEffect>
                                    <p:set>
                                      <p:cBhvr>
                                        <p:cTn id="43" dur="1" fill="hold">
                                          <p:stCondLst>
                                            <p:cond delay="499"/>
                                          </p:stCondLst>
                                        </p:cTn>
                                        <p:tgtEl>
                                          <p:spTgt spid="42"/>
                                        </p:tgtEl>
                                        <p:attrNameLst>
                                          <p:attrName>style.visibility</p:attrName>
                                        </p:attrNameLst>
                                      </p:cBhvr>
                                      <p:to>
                                        <p:strVal val="hidden"/>
                                      </p:to>
                                    </p:set>
                                  </p:childTnLst>
                                </p:cTn>
                              </p:par>
                            </p:childTnLst>
                          </p:cTn>
                        </p:par>
                      </p:childTnLst>
                    </p:cTn>
                  </p:par>
                </p:childTnLst>
              </p:cTn>
              <p:nextCondLst>
                <p:cond evt="onClick" delay="0">
                  <p:tgtEl>
                    <p:spTgt spid="42"/>
                  </p:tgtEl>
                </p:cond>
              </p:nextCondLst>
            </p:seq>
            <p:seq concurrent="1" nextAc="seek">
              <p:cTn id="44" restart="whenNotActive" fill="hold" evtFilter="cancelBubble" nodeType="interactiveSeq">
                <p:stCondLst>
                  <p:cond evt="onClick" delay="0">
                    <p:tgtEl>
                      <p:spTgt spid="43"/>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43"/>
                                        </p:tgtEl>
                                      </p:cBhvr>
                                    </p:animEffect>
                                    <p:set>
                                      <p:cBhvr>
                                        <p:cTn id="49" dur="1" fill="hold">
                                          <p:stCondLst>
                                            <p:cond delay="499"/>
                                          </p:stCondLst>
                                        </p:cTn>
                                        <p:tgtEl>
                                          <p:spTgt spid="43"/>
                                        </p:tgtEl>
                                        <p:attrNameLst>
                                          <p:attrName>style.visibility</p:attrName>
                                        </p:attrNameLst>
                                      </p:cBhvr>
                                      <p:to>
                                        <p:strVal val="hidden"/>
                                      </p:to>
                                    </p:set>
                                  </p:childTnLst>
                                </p:cTn>
                              </p:par>
                            </p:childTnLst>
                          </p:cTn>
                        </p:par>
                      </p:childTnLst>
                    </p:cTn>
                  </p:par>
                </p:childTnLst>
              </p:cTn>
              <p:nextCondLst>
                <p:cond evt="onClick" delay="0">
                  <p:tgtEl>
                    <p:spTgt spid="43"/>
                  </p:tgtEl>
                </p:cond>
              </p:nextCondLst>
            </p:seq>
            <p:seq concurrent="1" nextAc="seek">
              <p:cTn id="50" restart="whenNotActive" fill="hold" evtFilter="cancelBubble" nodeType="interactiveSeq">
                <p:stCondLst>
                  <p:cond evt="onClick" delay="0">
                    <p:tgtEl>
                      <p:spTgt spid="44"/>
                    </p:tgtEl>
                  </p:cond>
                </p:stCondLst>
                <p:endSync evt="end" delay="0">
                  <p:rtn val="all"/>
                </p:endSync>
                <p:childTnLst>
                  <p:par>
                    <p:cTn id="51" fill="hold">
                      <p:stCondLst>
                        <p:cond delay="0"/>
                      </p:stCondLst>
                      <p:childTnLst>
                        <p:par>
                          <p:cTn id="52" fill="hold">
                            <p:stCondLst>
                              <p:cond delay="0"/>
                            </p:stCondLst>
                            <p:childTnLst>
                              <p:par>
                                <p:cTn id="53" presetID="10" presetClass="exit" presetSubtype="0" fill="hold" grpId="0" nodeType="clickEffect">
                                  <p:stCondLst>
                                    <p:cond delay="0"/>
                                  </p:stCondLst>
                                  <p:childTnLst>
                                    <p:animEffect transition="out" filter="fade">
                                      <p:cBhvr>
                                        <p:cTn id="54" dur="500"/>
                                        <p:tgtEl>
                                          <p:spTgt spid="44"/>
                                        </p:tgtEl>
                                      </p:cBhvr>
                                    </p:animEffect>
                                    <p:set>
                                      <p:cBhvr>
                                        <p:cTn id="55" dur="1" fill="hold">
                                          <p:stCondLst>
                                            <p:cond delay="499"/>
                                          </p:stCondLst>
                                        </p:cTn>
                                        <p:tgtEl>
                                          <p:spTgt spid="44"/>
                                        </p:tgtEl>
                                        <p:attrNameLst>
                                          <p:attrName>style.visibility</p:attrName>
                                        </p:attrNameLst>
                                      </p:cBhvr>
                                      <p:to>
                                        <p:strVal val="hidden"/>
                                      </p:to>
                                    </p:set>
                                  </p:childTnLst>
                                </p:cTn>
                              </p:par>
                            </p:childTnLst>
                          </p:cTn>
                        </p:par>
                      </p:childTnLst>
                    </p:cTn>
                  </p:par>
                </p:childTnLst>
              </p:cTn>
              <p:nextCondLst>
                <p:cond evt="onClick" delay="0">
                  <p:tgtEl>
                    <p:spTgt spid="44"/>
                  </p:tgtEl>
                </p:cond>
              </p:nextCondLst>
            </p:seq>
            <p:seq concurrent="1" nextAc="seek">
              <p:cTn id="56" restart="whenNotActive" fill="hold" evtFilter="cancelBubble" nodeType="interactiveSeq">
                <p:stCondLst>
                  <p:cond evt="onClick" delay="0">
                    <p:tgtEl>
                      <p:spTgt spid="45"/>
                    </p:tgtEl>
                  </p:cond>
                </p:stCondLst>
                <p:endSync evt="end" delay="0">
                  <p:rtn val="all"/>
                </p:endSync>
                <p:childTnLst>
                  <p:par>
                    <p:cTn id="57" fill="hold">
                      <p:stCondLst>
                        <p:cond delay="0"/>
                      </p:stCondLst>
                      <p:childTnLst>
                        <p:par>
                          <p:cTn id="58" fill="hold">
                            <p:stCondLst>
                              <p:cond delay="0"/>
                            </p:stCondLst>
                            <p:childTnLst>
                              <p:par>
                                <p:cTn id="59" presetID="10" presetClass="exit" presetSubtype="0" fill="hold" grpId="0" nodeType="clickEffect">
                                  <p:stCondLst>
                                    <p:cond delay="0"/>
                                  </p:stCondLst>
                                  <p:childTnLst>
                                    <p:animEffect transition="out" filter="fade">
                                      <p:cBhvr>
                                        <p:cTn id="60" dur="500"/>
                                        <p:tgtEl>
                                          <p:spTgt spid="45"/>
                                        </p:tgtEl>
                                      </p:cBhvr>
                                    </p:animEffect>
                                    <p:set>
                                      <p:cBhvr>
                                        <p:cTn id="61" dur="1" fill="hold">
                                          <p:stCondLst>
                                            <p:cond delay="499"/>
                                          </p:stCondLst>
                                        </p:cTn>
                                        <p:tgtEl>
                                          <p:spTgt spid="45"/>
                                        </p:tgtEl>
                                        <p:attrNameLst>
                                          <p:attrName>style.visibility</p:attrName>
                                        </p:attrNameLst>
                                      </p:cBhvr>
                                      <p:to>
                                        <p:strVal val="hidden"/>
                                      </p:to>
                                    </p:set>
                                  </p:childTnLst>
                                </p:cTn>
                              </p:par>
                            </p:childTnLst>
                          </p:cTn>
                        </p:par>
                      </p:childTnLst>
                    </p:cTn>
                  </p:par>
                </p:childTnLst>
              </p:cTn>
              <p:nextCondLst>
                <p:cond evt="onClick" delay="0">
                  <p:tgtEl>
                    <p:spTgt spid="45"/>
                  </p:tgtEl>
                </p:cond>
              </p:nextCondLst>
            </p:seq>
          </p:childTnLst>
        </p:cTn>
      </p:par>
    </p:tnLst>
    <p:bldLst>
      <p:bldP spid="11" grpId="0" animBg="1"/>
      <p:bldP spid="12" grpId="0" animBg="1"/>
      <p:bldP spid="19" grpId="0" animBg="1"/>
      <p:bldP spid="20" grpId="0" animBg="1"/>
      <p:bldP spid="21" grpId="0" animBg="1"/>
      <p:bldP spid="41" grpId="0" animBg="1"/>
      <p:bldP spid="42" grpId="0" animBg="1"/>
      <p:bldP spid="43" grpId="0" animBg="1"/>
      <p:bldP spid="44" grpId="0" animBg="1"/>
      <p:bldP spid="4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532">
          <a:extLst>
            <a:ext uri="{FF2B5EF4-FFF2-40B4-BE49-F238E27FC236}">
              <a16:creationId xmlns:a16="http://schemas.microsoft.com/office/drawing/2014/main" id="{5214C9C3-CD7F-FF29-4950-0A5515EF43B6}"/>
            </a:ext>
          </a:extLst>
        </p:cNvPr>
        <p:cNvGrpSpPr/>
        <p:nvPr/>
      </p:nvGrpSpPr>
      <p:grpSpPr>
        <a:xfrm>
          <a:off x="0" y="0"/>
          <a:ext cx="0" cy="0"/>
          <a:chOff x="0" y="0"/>
          <a:chExt cx="0" cy="0"/>
        </a:xfrm>
      </p:grpSpPr>
      <p:sp>
        <p:nvSpPr>
          <p:cNvPr id="3533" name="Google Shape;3533;p104">
            <a:extLst>
              <a:ext uri="{FF2B5EF4-FFF2-40B4-BE49-F238E27FC236}">
                <a16:creationId xmlns:a16="http://schemas.microsoft.com/office/drawing/2014/main" id="{220BBC6B-3031-3E4A-925A-422E21EDEB7B}"/>
              </a:ext>
            </a:extLst>
          </p:cNvPr>
          <p:cNvSpPr txBox="1">
            <a:spLocks noGrp="1"/>
          </p:cNvSpPr>
          <p:nvPr>
            <p:ph type="title"/>
          </p:nvPr>
        </p:nvSpPr>
        <p:spPr>
          <a:xfrm>
            <a:off x="3423648" y="535424"/>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3</a:t>
            </a:r>
            <a:endParaRPr dirty="0"/>
          </a:p>
        </p:txBody>
      </p:sp>
      <p:sp>
        <p:nvSpPr>
          <p:cNvPr id="3534" name="Google Shape;3534;p104">
            <a:extLst>
              <a:ext uri="{FF2B5EF4-FFF2-40B4-BE49-F238E27FC236}">
                <a16:creationId xmlns:a16="http://schemas.microsoft.com/office/drawing/2014/main" id="{DEC05F44-B61A-4C8E-53A5-4B419BD59357}"/>
              </a:ext>
            </a:extLst>
          </p:cNvPr>
          <p:cNvSpPr txBox="1">
            <a:spLocks noGrp="1"/>
          </p:cNvSpPr>
          <p:nvPr>
            <p:ph type="subTitle" idx="1"/>
          </p:nvPr>
        </p:nvSpPr>
        <p:spPr>
          <a:xfrm>
            <a:off x="4253884" y="1655774"/>
            <a:ext cx="3320427"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CA" sz="2000" dirty="0"/>
              <a:t>T</a:t>
            </a:r>
            <a:r>
              <a:rPr lang="en" sz="2000" dirty="0"/>
              <a:t>he cells of the nervous system, called ____, transmit information through electrical signaling.</a:t>
            </a:r>
          </a:p>
          <a:p>
            <a:pPr marL="0" lvl="0" indent="0" algn="ctr" rtl="0">
              <a:spcBef>
                <a:spcPts val="0"/>
              </a:spcBef>
              <a:spcAft>
                <a:spcPts val="1600"/>
              </a:spcAft>
              <a:buNone/>
            </a:pPr>
            <a:r>
              <a:rPr lang="en" sz="2000" dirty="0"/>
              <a:t>Neurons</a:t>
            </a:r>
            <a:endParaRPr dirty="0"/>
          </a:p>
        </p:txBody>
      </p:sp>
      <p:pic>
        <p:nvPicPr>
          <p:cNvPr id="3" name="Graphic 2" descr="Brain outline">
            <a:extLst>
              <a:ext uri="{FF2B5EF4-FFF2-40B4-BE49-F238E27FC236}">
                <a16:creationId xmlns:a16="http://schemas.microsoft.com/office/drawing/2014/main" id="{164A023E-99CA-AA32-8FE2-D42A42E9A0B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1930" y="1996672"/>
            <a:ext cx="1721206" cy="1721206"/>
          </a:xfrm>
          <a:prstGeom prst="rect">
            <a:avLst/>
          </a:prstGeom>
        </p:spPr>
      </p:pic>
      <p:sp>
        <p:nvSpPr>
          <p:cNvPr id="11" name="Google Shape;4186;p123">
            <a:hlinkClick r:id="rId5" action="ppaction://hlinksldjump"/>
            <a:extLst>
              <a:ext uri="{FF2B5EF4-FFF2-40B4-BE49-F238E27FC236}">
                <a16:creationId xmlns:a16="http://schemas.microsoft.com/office/drawing/2014/main" id="{A54A491D-1774-95A1-BFCC-0FAF5B369954}"/>
              </a:ext>
            </a:extLst>
          </p:cNvPr>
          <p:cNvSpPr/>
          <p:nvPr/>
        </p:nvSpPr>
        <p:spPr>
          <a:xfrm>
            <a:off x="4178157" y="365827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3200" dirty="0">
              <a:solidFill>
                <a:srgbClr val="1B1F42"/>
              </a:solidFill>
              <a:latin typeface="Darker Grotesque" panose="020B0604020202020204" charset="0"/>
            </a:endParaRPr>
          </a:p>
        </p:txBody>
      </p:sp>
      <p:sp>
        <p:nvSpPr>
          <p:cNvPr id="12" name="Google Shape;4186;p123">
            <a:hlinkClick r:id="rId6" action="ppaction://hlinksldjump"/>
            <a:extLst>
              <a:ext uri="{FF2B5EF4-FFF2-40B4-BE49-F238E27FC236}">
                <a16:creationId xmlns:a16="http://schemas.microsoft.com/office/drawing/2014/main" id="{3D522755-D72F-8E76-8FEE-0366D6B00C66}"/>
              </a:ext>
            </a:extLst>
          </p:cNvPr>
          <p:cNvSpPr/>
          <p:nvPr/>
        </p:nvSpPr>
        <p:spPr>
          <a:xfrm>
            <a:off x="6040733" y="3658276"/>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13" name="Google Shape;4186;p123">
            <a:extLst>
              <a:ext uri="{FF2B5EF4-FFF2-40B4-BE49-F238E27FC236}">
                <a16:creationId xmlns:a16="http://schemas.microsoft.com/office/drawing/2014/main" id="{8D9FFD3F-A64B-3C8C-2B64-175C8275EC92}"/>
              </a:ext>
            </a:extLst>
          </p:cNvPr>
          <p:cNvSpPr/>
          <p:nvPr/>
        </p:nvSpPr>
        <p:spPr>
          <a:xfrm>
            <a:off x="5157590" y="2687385"/>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883F98"/>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883F98"/>
                </a:solidFill>
                <a:latin typeface="Darker Grotesque" panose="020B0604020202020204" charset="0"/>
              </a:rPr>
              <a:t>Answer</a:t>
            </a:r>
            <a:endParaRPr sz="3200" dirty="0">
              <a:solidFill>
                <a:srgbClr val="883F98"/>
              </a:solidFill>
              <a:latin typeface="Darker Grotesque" panose="020B0604020202020204" charset="0"/>
            </a:endParaRPr>
          </a:p>
        </p:txBody>
      </p:sp>
    </p:spTree>
    <p:extLst>
      <p:ext uri="{BB962C8B-B14F-4D97-AF65-F5344CB8AC3E}">
        <p14:creationId xmlns:p14="http://schemas.microsoft.com/office/powerpoint/2010/main" val="178743332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3"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3463"/>
        <p:cNvGrpSpPr/>
        <p:nvPr/>
      </p:nvGrpSpPr>
      <p:grpSpPr>
        <a:xfrm>
          <a:off x="0" y="0"/>
          <a:ext cx="0" cy="0"/>
          <a:chOff x="0" y="0"/>
          <a:chExt cx="0" cy="0"/>
        </a:xfrm>
      </p:grpSpPr>
      <p:sp>
        <p:nvSpPr>
          <p:cNvPr id="3464" name="Google Shape;3464;p99"/>
          <p:cNvSpPr txBox="1">
            <a:spLocks noGrp="1"/>
          </p:cNvSpPr>
          <p:nvPr>
            <p:ph type="title"/>
          </p:nvPr>
        </p:nvSpPr>
        <p:spPr>
          <a:xfrm>
            <a:off x="3441232" y="487351"/>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1"/>
                </a:solidFill>
              </a:rPr>
              <a:t>1</a:t>
            </a:r>
            <a:endParaRPr dirty="0">
              <a:solidFill>
                <a:schemeClr val="accent1"/>
              </a:solidFill>
            </a:endParaRPr>
          </a:p>
        </p:txBody>
      </p:sp>
      <p:sp>
        <p:nvSpPr>
          <p:cNvPr id="3465" name="Google Shape;3465;p99"/>
          <p:cNvSpPr txBox="1">
            <a:spLocks noGrp="1"/>
          </p:cNvSpPr>
          <p:nvPr>
            <p:ph type="subTitle" idx="1"/>
          </p:nvPr>
        </p:nvSpPr>
        <p:spPr>
          <a:xfrm>
            <a:off x="3881217" y="1794787"/>
            <a:ext cx="4118513"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____ are chemical messengers that travel through the blood to target cells and tissues, influencing their activity.</a:t>
            </a:r>
          </a:p>
          <a:p>
            <a:pPr marL="0" lvl="0" indent="0" algn="ctr" rtl="0">
              <a:spcBef>
                <a:spcPts val="0"/>
              </a:spcBef>
              <a:spcAft>
                <a:spcPts val="0"/>
              </a:spcAft>
              <a:buNone/>
            </a:pPr>
            <a:endParaRPr lang="en" dirty="0"/>
          </a:p>
          <a:p>
            <a:pPr marL="0" lvl="0" indent="0" algn="ctr" rtl="0">
              <a:spcBef>
                <a:spcPts val="0"/>
              </a:spcBef>
              <a:spcAft>
                <a:spcPts val="0"/>
              </a:spcAft>
              <a:buNone/>
            </a:pPr>
            <a:r>
              <a:rPr lang="en" dirty="0"/>
              <a:t>Hormones</a:t>
            </a:r>
            <a:endParaRPr dirty="0"/>
          </a:p>
        </p:txBody>
      </p:sp>
      <p:pic>
        <p:nvPicPr>
          <p:cNvPr id="3" name="Graphic 2" descr="Kidneys outline">
            <a:extLst>
              <a:ext uri="{FF2B5EF4-FFF2-40B4-BE49-F238E27FC236}">
                <a16:creationId xmlns:a16="http://schemas.microsoft.com/office/drawing/2014/main" id="{9866625F-A39A-6FA3-B5DC-054246D058C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15676" y="2065935"/>
            <a:ext cx="1582679" cy="1582679"/>
          </a:xfrm>
          <a:prstGeom prst="rect">
            <a:avLst/>
          </a:prstGeom>
        </p:spPr>
      </p:pic>
      <p:sp>
        <p:nvSpPr>
          <p:cNvPr id="2" name="Google Shape;4186;p123">
            <a:hlinkClick r:id="rId5" action="ppaction://hlinksldjump"/>
            <a:extLst>
              <a:ext uri="{FF2B5EF4-FFF2-40B4-BE49-F238E27FC236}">
                <a16:creationId xmlns:a16="http://schemas.microsoft.com/office/drawing/2014/main" id="{5B7A1FE8-6281-7823-DA19-4F99B23944FE}"/>
              </a:ext>
            </a:extLst>
          </p:cNvPr>
          <p:cNvSpPr/>
          <p:nvPr/>
        </p:nvSpPr>
        <p:spPr>
          <a:xfrm>
            <a:off x="4200460"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3675BDD9-D2A4-9C04-E8B8-3422127F7BCE}"/>
              </a:ext>
            </a:extLst>
          </p:cNvPr>
          <p:cNvSpPr/>
          <p:nvPr/>
        </p:nvSpPr>
        <p:spPr>
          <a:xfrm>
            <a:off x="6063036"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5715353F-9523-1F36-7826-DEEE028F5371}"/>
              </a:ext>
            </a:extLst>
          </p:cNvPr>
          <p:cNvSpPr/>
          <p:nvPr/>
        </p:nvSpPr>
        <p:spPr>
          <a:xfrm>
            <a:off x="5157591" y="2874557"/>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4CAE43"/>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4CAE43"/>
                </a:solidFill>
                <a:latin typeface="Darker Grotesque" panose="020B0604020202020204" charset="0"/>
              </a:rPr>
              <a:t>Answer</a:t>
            </a:r>
            <a:endParaRPr sz="3200" dirty="0">
              <a:solidFill>
                <a:srgbClr val="4CAE43"/>
              </a:solidFill>
              <a:latin typeface="Darker Grotesque" panose="020B0604020202020204" charset="0"/>
            </a:endParaRPr>
          </a:p>
        </p:txBody>
      </p:sp>
    </p:spTree>
    <p:extLst>
      <p:ext uri="{BB962C8B-B14F-4D97-AF65-F5344CB8AC3E}">
        <p14:creationId xmlns:p14="http://schemas.microsoft.com/office/powerpoint/2010/main" val="367150025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3463">
          <a:extLst>
            <a:ext uri="{FF2B5EF4-FFF2-40B4-BE49-F238E27FC236}">
              <a16:creationId xmlns:a16="http://schemas.microsoft.com/office/drawing/2014/main" id="{1DD43E3C-70F8-D99B-E512-B594D2CB8E68}"/>
            </a:ext>
          </a:extLst>
        </p:cNvPr>
        <p:cNvGrpSpPr/>
        <p:nvPr/>
      </p:nvGrpSpPr>
      <p:grpSpPr>
        <a:xfrm>
          <a:off x="0" y="0"/>
          <a:ext cx="0" cy="0"/>
          <a:chOff x="0" y="0"/>
          <a:chExt cx="0" cy="0"/>
        </a:xfrm>
      </p:grpSpPr>
      <p:sp>
        <p:nvSpPr>
          <p:cNvPr id="3464" name="Google Shape;3464;p99">
            <a:extLst>
              <a:ext uri="{FF2B5EF4-FFF2-40B4-BE49-F238E27FC236}">
                <a16:creationId xmlns:a16="http://schemas.microsoft.com/office/drawing/2014/main" id="{3873529B-2037-52B7-2410-16260BCF2954}"/>
              </a:ext>
            </a:extLst>
          </p:cNvPr>
          <p:cNvSpPr txBox="1">
            <a:spLocks noGrp="1"/>
          </p:cNvSpPr>
          <p:nvPr>
            <p:ph type="title"/>
          </p:nvPr>
        </p:nvSpPr>
        <p:spPr>
          <a:xfrm>
            <a:off x="3441233" y="548379"/>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1"/>
                </a:solidFill>
              </a:rPr>
              <a:t>2</a:t>
            </a:r>
            <a:endParaRPr dirty="0">
              <a:solidFill>
                <a:schemeClr val="accent1"/>
              </a:solidFill>
            </a:endParaRPr>
          </a:p>
        </p:txBody>
      </p:sp>
      <p:sp>
        <p:nvSpPr>
          <p:cNvPr id="3465" name="Google Shape;3465;p99">
            <a:extLst>
              <a:ext uri="{FF2B5EF4-FFF2-40B4-BE49-F238E27FC236}">
                <a16:creationId xmlns:a16="http://schemas.microsoft.com/office/drawing/2014/main" id="{3F49AEBF-59FF-F844-87BA-19E15781B348}"/>
              </a:ext>
            </a:extLst>
          </p:cNvPr>
          <p:cNvSpPr txBox="1">
            <a:spLocks noGrp="1"/>
          </p:cNvSpPr>
          <p:nvPr>
            <p:ph type="subTitle" idx="1"/>
          </p:nvPr>
        </p:nvSpPr>
        <p:spPr>
          <a:xfrm>
            <a:off x="3662107" y="1770750"/>
            <a:ext cx="4557425"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The ____ gland secretes hormones that regulate other endocrine glands. For this reason, it is often called the “master gland”.</a:t>
            </a:r>
          </a:p>
          <a:p>
            <a:pPr marL="0" lvl="0" indent="0" algn="ctr" rtl="0">
              <a:spcBef>
                <a:spcPts val="0"/>
              </a:spcBef>
              <a:spcAft>
                <a:spcPts val="0"/>
              </a:spcAft>
              <a:buNone/>
            </a:pPr>
            <a:endParaRPr lang="en" dirty="0"/>
          </a:p>
          <a:p>
            <a:pPr marL="0" lvl="0" indent="0" algn="ctr" rtl="0">
              <a:spcBef>
                <a:spcPts val="0"/>
              </a:spcBef>
              <a:spcAft>
                <a:spcPts val="0"/>
              </a:spcAft>
              <a:buNone/>
            </a:pPr>
            <a:r>
              <a:rPr lang="en" dirty="0"/>
              <a:t>Pituitary</a:t>
            </a:r>
            <a:endParaRPr dirty="0"/>
          </a:p>
        </p:txBody>
      </p:sp>
      <p:pic>
        <p:nvPicPr>
          <p:cNvPr id="3" name="Graphic 2" descr="Kidneys outline">
            <a:extLst>
              <a:ext uri="{FF2B5EF4-FFF2-40B4-BE49-F238E27FC236}">
                <a16:creationId xmlns:a16="http://schemas.microsoft.com/office/drawing/2014/main" id="{50F8C415-1296-7B1F-5EDE-F2C54570108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15676" y="2065935"/>
            <a:ext cx="1582679" cy="1582679"/>
          </a:xfrm>
          <a:prstGeom prst="rect">
            <a:avLst/>
          </a:prstGeom>
        </p:spPr>
      </p:pic>
      <p:sp>
        <p:nvSpPr>
          <p:cNvPr id="2" name="Google Shape;4186;p123">
            <a:hlinkClick r:id="rId5" action="ppaction://hlinksldjump"/>
            <a:extLst>
              <a:ext uri="{FF2B5EF4-FFF2-40B4-BE49-F238E27FC236}">
                <a16:creationId xmlns:a16="http://schemas.microsoft.com/office/drawing/2014/main" id="{0936BA4D-2C6B-D62A-A5EC-2FF69836074B}"/>
              </a:ext>
            </a:extLst>
          </p:cNvPr>
          <p:cNvSpPr/>
          <p:nvPr/>
        </p:nvSpPr>
        <p:spPr>
          <a:xfrm>
            <a:off x="4200460"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ECCDFAD3-CAD2-0A57-4DC5-B387C79AAD40}"/>
              </a:ext>
            </a:extLst>
          </p:cNvPr>
          <p:cNvSpPr/>
          <p:nvPr/>
        </p:nvSpPr>
        <p:spPr>
          <a:xfrm>
            <a:off x="6063036"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EAE688B5-A217-F5F2-D30E-3D01F51514A7}"/>
              </a:ext>
            </a:extLst>
          </p:cNvPr>
          <p:cNvSpPr/>
          <p:nvPr/>
        </p:nvSpPr>
        <p:spPr>
          <a:xfrm>
            <a:off x="5157591" y="2874557"/>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4CAE43"/>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4CAE43"/>
                </a:solidFill>
                <a:latin typeface="Darker Grotesque" panose="020B0604020202020204" charset="0"/>
              </a:rPr>
              <a:t>Answer</a:t>
            </a:r>
            <a:endParaRPr sz="3200" dirty="0">
              <a:solidFill>
                <a:srgbClr val="4CAE43"/>
              </a:solidFill>
              <a:latin typeface="Darker Grotesque" panose="020B0604020202020204" charset="0"/>
            </a:endParaRPr>
          </a:p>
        </p:txBody>
      </p:sp>
    </p:spTree>
    <p:extLst>
      <p:ext uri="{BB962C8B-B14F-4D97-AF65-F5344CB8AC3E}">
        <p14:creationId xmlns:p14="http://schemas.microsoft.com/office/powerpoint/2010/main" val="78380931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Shape 3463">
          <a:extLst>
            <a:ext uri="{FF2B5EF4-FFF2-40B4-BE49-F238E27FC236}">
              <a16:creationId xmlns:a16="http://schemas.microsoft.com/office/drawing/2014/main" id="{C254E0B3-DF9A-A4B0-66E6-2C618D3184F7}"/>
            </a:ext>
          </a:extLst>
        </p:cNvPr>
        <p:cNvGrpSpPr/>
        <p:nvPr/>
      </p:nvGrpSpPr>
      <p:grpSpPr>
        <a:xfrm>
          <a:off x="0" y="0"/>
          <a:ext cx="0" cy="0"/>
          <a:chOff x="0" y="0"/>
          <a:chExt cx="0" cy="0"/>
        </a:xfrm>
      </p:grpSpPr>
      <p:sp>
        <p:nvSpPr>
          <p:cNvPr id="3464" name="Google Shape;3464;p99">
            <a:extLst>
              <a:ext uri="{FF2B5EF4-FFF2-40B4-BE49-F238E27FC236}">
                <a16:creationId xmlns:a16="http://schemas.microsoft.com/office/drawing/2014/main" id="{83A9571A-492F-FC48-EFBB-8A7462EAA839}"/>
              </a:ext>
            </a:extLst>
          </p:cNvPr>
          <p:cNvSpPr txBox="1">
            <a:spLocks noGrp="1"/>
          </p:cNvSpPr>
          <p:nvPr>
            <p:ph type="title"/>
          </p:nvPr>
        </p:nvSpPr>
        <p:spPr>
          <a:xfrm>
            <a:off x="3432440" y="56126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1"/>
                </a:solidFill>
              </a:rPr>
              <a:t>3</a:t>
            </a:r>
            <a:endParaRPr dirty="0">
              <a:solidFill>
                <a:schemeClr val="accent1"/>
              </a:solidFill>
            </a:endParaRPr>
          </a:p>
        </p:txBody>
      </p:sp>
      <p:sp>
        <p:nvSpPr>
          <p:cNvPr id="3465" name="Google Shape;3465;p99">
            <a:extLst>
              <a:ext uri="{FF2B5EF4-FFF2-40B4-BE49-F238E27FC236}">
                <a16:creationId xmlns:a16="http://schemas.microsoft.com/office/drawing/2014/main" id="{64A01306-E1CB-83CE-AFB4-DEFB47B244F1}"/>
              </a:ext>
            </a:extLst>
          </p:cNvPr>
          <p:cNvSpPr txBox="1">
            <a:spLocks noGrp="1"/>
          </p:cNvSpPr>
          <p:nvPr>
            <p:ph type="subTitle" idx="1"/>
          </p:nvPr>
        </p:nvSpPr>
        <p:spPr>
          <a:xfrm>
            <a:off x="4094728" y="1770750"/>
            <a:ext cx="3656324"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The ____ gland is located in the neck, and produce hormones that control metabolism.</a:t>
            </a:r>
          </a:p>
          <a:p>
            <a:pPr marL="0" lvl="0" indent="0" algn="ctr" rtl="0">
              <a:spcBef>
                <a:spcPts val="0"/>
              </a:spcBef>
              <a:spcAft>
                <a:spcPts val="0"/>
              </a:spcAft>
              <a:buNone/>
            </a:pPr>
            <a:endParaRPr lang="en" dirty="0"/>
          </a:p>
          <a:p>
            <a:pPr marL="0" lvl="0" indent="0" algn="ctr" rtl="0">
              <a:spcBef>
                <a:spcPts val="0"/>
              </a:spcBef>
              <a:spcAft>
                <a:spcPts val="0"/>
              </a:spcAft>
              <a:buNone/>
            </a:pPr>
            <a:r>
              <a:rPr lang="en" dirty="0"/>
              <a:t>Thyroid</a:t>
            </a:r>
            <a:endParaRPr dirty="0"/>
          </a:p>
        </p:txBody>
      </p:sp>
      <p:pic>
        <p:nvPicPr>
          <p:cNvPr id="3" name="Graphic 2" descr="Kidneys outline">
            <a:extLst>
              <a:ext uri="{FF2B5EF4-FFF2-40B4-BE49-F238E27FC236}">
                <a16:creationId xmlns:a16="http://schemas.microsoft.com/office/drawing/2014/main" id="{37B3184B-206C-0B5C-8447-1700C5DFC8E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15676" y="2065935"/>
            <a:ext cx="1582679" cy="1582679"/>
          </a:xfrm>
          <a:prstGeom prst="rect">
            <a:avLst/>
          </a:prstGeom>
        </p:spPr>
      </p:pic>
      <p:sp>
        <p:nvSpPr>
          <p:cNvPr id="2" name="Google Shape;4186;p123">
            <a:hlinkClick r:id="rId5" action="ppaction://hlinksldjump"/>
            <a:extLst>
              <a:ext uri="{FF2B5EF4-FFF2-40B4-BE49-F238E27FC236}">
                <a16:creationId xmlns:a16="http://schemas.microsoft.com/office/drawing/2014/main" id="{A2F17C93-CE48-B8C1-50FD-5CE2A2E78CA7}"/>
              </a:ext>
            </a:extLst>
          </p:cNvPr>
          <p:cNvSpPr/>
          <p:nvPr/>
        </p:nvSpPr>
        <p:spPr>
          <a:xfrm>
            <a:off x="4200460"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A2121FA9-80DF-0BC7-0EAF-1028FECE02D8}"/>
              </a:ext>
            </a:extLst>
          </p:cNvPr>
          <p:cNvSpPr/>
          <p:nvPr/>
        </p:nvSpPr>
        <p:spPr>
          <a:xfrm>
            <a:off x="6063036"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C6366982-DCF6-CA42-5581-E7E158BF8D85}"/>
              </a:ext>
            </a:extLst>
          </p:cNvPr>
          <p:cNvSpPr/>
          <p:nvPr/>
        </p:nvSpPr>
        <p:spPr>
          <a:xfrm>
            <a:off x="5157591" y="2874557"/>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4CAE43"/>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4CAE43"/>
                </a:solidFill>
                <a:latin typeface="Darker Grotesque" panose="020B0604020202020204" charset="0"/>
              </a:rPr>
              <a:t>Answer</a:t>
            </a:r>
            <a:endParaRPr sz="3200" dirty="0">
              <a:solidFill>
                <a:srgbClr val="4CAE43"/>
              </a:solidFill>
              <a:latin typeface="Darker Grotesque" panose="020B0604020202020204" charset="0"/>
            </a:endParaRPr>
          </a:p>
        </p:txBody>
      </p:sp>
    </p:spTree>
    <p:extLst>
      <p:ext uri="{BB962C8B-B14F-4D97-AF65-F5344CB8AC3E}">
        <p14:creationId xmlns:p14="http://schemas.microsoft.com/office/powerpoint/2010/main" val="227694749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Shape 3463">
          <a:extLst>
            <a:ext uri="{FF2B5EF4-FFF2-40B4-BE49-F238E27FC236}">
              <a16:creationId xmlns:a16="http://schemas.microsoft.com/office/drawing/2014/main" id="{50406CC3-8769-9321-15F5-0411AD21CC29}"/>
            </a:ext>
          </a:extLst>
        </p:cNvPr>
        <p:cNvGrpSpPr/>
        <p:nvPr/>
      </p:nvGrpSpPr>
      <p:grpSpPr>
        <a:xfrm>
          <a:off x="0" y="0"/>
          <a:ext cx="0" cy="0"/>
          <a:chOff x="0" y="0"/>
          <a:chExt cx="0" cy="0"/>
        </a:xfrm>
      </p:grpSpPr>
      <p:sp>
        <p:nvSpPr>
          <p:cNvPr id="3464" name="Google Shape;3464;p99">
            <a:extLst>
              <a:ext uri="{FF2B5EF4-FFF2-40B4-BE49-F238E27FC236}">
                <a16:creationId xmlns:a16="http://schemas.microsoft.com/office/drawing/2014/main" id="{0BA83EC9-9C12-9FBC-6BB6-02126434736F}"/>
              </a:ext>
            </a:extLst>
          </p:cNvPr>
          <p:cNvSpPr txBox="1">
            <a:spLocks noGrp="1"/>
          </p:cNvSpPr>
          <p:nvPr>
            <p:ph type="title"/>
          </p:nvPr>
        </p:nvSpPr>
        <p:spPr>
          <a:xfrm>
            <a:off x="3414855" y="545086"/>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1"/>
                </a:solidFill>
              </a:rPr>
              <a:t>4</a:t>
            </a:r>
            <a:endParaRPr dirty="0">
              <a:solidFill>
                <a:schemeClr val="accent1"/>
              </a:solidFill>
            </a:endParaRPr>
          </a:p>
        </p:txBody>
      </p:sp>
      <p:sp>
        <p:nvSpPr>
          <p:cNvPr id="3465" name="Google Shape;3465;p99">
            <a:extLst>
              <a:ext uri="{FF2B5EF4-FFF2-40B4-BE49-F238E27FC236}">
                <a16:creationId xmlns:a16="http://schemas.microsoft.com/office/drawing/2014/main" id="{2E4E286F-BC95-1508-051B-A9BF7F65ADFE}"/>
              </a:ext>
            </a:extLst>
          </p:cNvPr>
          <p:cNvSpPr txBox="1">
            <a:spLocks noGrp="1"/>
          </p:cNvSpPr>
          <p:nvPr>
            <p:ph type="subTitle" idx="1"/>
          </p:nvPr>
        </p:nvSpPr>
        <p:spPr>
          <a:xfrm>
            <a:off x="3941745" y="1665435"/>
            <a:ext cx="392712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The ____ glands are located above the kidneys and produce stress hormones like cortisol and adrenaline.</a:t>
            </a:r>
          </a:p>
          <a:p>
            <a:pPr marL="0" lvl="0" indent="0" algn="ctr" rtl="0">
              <a:spcBef>
                <a:spcPts val="0"/>
              </a:spcBef>
              <a:spcAft>
                <a:spcPts val="0"/>
              </a:spcAft>
              <a:buNone/>
            </a:pPr>
            <a:endParaRPr lang="en" dirty="0"/>
          </a:p>
          <a:p>
            <a:pPr marL="0" lvl="0" indent="0" algn="ctr" rtl="0">
              <a:spcBef>
                <a:spcPts val="0"/>
              </a:spcBef>
              <a:spcAft>
                <a:spcPts val="0"/>
              </a:spcAft>
              <a:buNone/>
            </a:pPr>
            <a:endParaRPr lang="en" dirty="0"/>
          </a:p>
          <a:p>
            <a:pPr marL="0" lvl="0" indent="0" algn="ctr" rtl="0">
              <a:spcBef>
                <a:spcPts val="0"/>
              </a:spcBef>
              <a:spcAft>
                <a:spcPts val="0"/>
              </a:spcAft>
              <a:buNone/>
            </a:pPr>
            <a:r>
              <a:rPr lang="en" dirty="0"/>
              <a:t>Adrenal </a:t>
            </a:r>
            <a:endParaRPr dirty="0"/>
          </a:p>
        </p:txBody>
      </p:sp>
      <p:pic>
        <p:nvPicPr>
          <p:cNvPr id="3" name="Graphic 2" descr="Kidneys outline">
            <a:extLst>
              <a:ext uri="{FF2B5EF4-FFF2-40B4-BE49-F238E27FC236}">
                <a16:creationId xmlns:a16="http://schemas.microsoft.com/office/drawing/2014/main" id="{680D3746-7682-C411-C9AD-4DFCC5A68D6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15676" y="2065935"/>
            <a:ext cx="1582679" cy="1582679"/>
          </a:xfrm>
          <a:prstGeom prst="rect">
            <a:avLst/>
          </a:prstGeom>
        </p:spPr>
      </p:pic>
      <p:sp>
        <p:nvSpPr>
          <p:cNvPr id="2" name="Google Shape;4186;p123">
            <a:hlinkClick r:id="rId5" action="ppaction://hlinksldjump"/>
            <a:extLst>
              <a:ext uri="{FF2B5EF4-FFF2-40B4-BE49-F238E27FC236}">
                <a16:creationId xmlns:a16="http://schemas.microsoft.com/office/drawing/2014/main" id="{7856FC95-51AE-3E34-D992-0402D0EA4660}"/>
              </a:ext>
            </a:extLst>
          </p:cNvPr>
          <p:cNvSpPr/>
          <p:nvPr/>
        </p:nvSpPr>
        <p:spPr>
          <a:xfrm>
            <a:off x="4200460"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F57E3B99-AF53-4242-D537-C4C4DD8B81D0}"/>
              </a:ext>
            </a:extLst>
          </p:cNvPr>
          <p:cNvSpPr/>
          <p:nvPr/>
        </p:nvSpPr>
        <p:spPr>
          <a:xfrm>
            <a:off x="6063036"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696EC1EC-A237-000F-639A-DB5FA818CA53}"/>
              </a:ext>
            </a:extLst>
          </p:cNvPr>
          <p:cNvSpPr/>
          <p:nvPr/>
        </p:nvSpPr>
        <p:spPr>
          <a:xfrm>
            <a:off x="5157591" y="2874557"/>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4CAE43"/>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4CAE43"/>
                </a:solidFill>
                <a:latin typeface="Darker Grotesque" panose="020B0604020202020204" charset="0"/>
              </a:rPr>
              <a:t>Answer</a:t>
            </a:r>
            <a:endParaRPr sz="3200" dirty="0">
              <a:solidFill>
                <a:srgbClr val="4CAE43"/>
              </a:solidFill>
              <a:latin typeface="Darker Grotesque" panose="020B0604020202020204" charset="0"/>
            </a:endParaRPr>
          </a:p>
        </p:txBody>
      </p:sp>
    </p:spTree>
    <p:extLst>
      <p:ext uri="{BB962C8B-B14F-4D97-AF65-F5344CB8AC3E}">
        <p14:creationId xmlns:p14="http://schemas.microsoft.com/office/powerpoint/2010/main" val="68791288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3463">
          <a:extLst>
            <a:ext uri="{FF2B5EF4-FFF2-40B4-BE49-F238E27FC236}">
              <a16:creationId xmlns:a16="http://schemas.microsoft.com/office/drawing/2014/main" id="{E9E6FEB7-8F36-6458-8A84-651699C00A4F}"/>
            </a:ext>
          </a:extLst>
        </p:cNvPr>
        <p:cNvGrpSpPr/>
        <p:nvPr/>
      </p:nvGrpSpPr>
      <p:grpSpPr>
        <a:xfrm>
          <a:off x="0" y="0"/>
          <a:ext cx="0" cy="0"/>
          <a:chOff x="0" y="0"/>
          <a:chExt cx="0" cy="0"/>
        </a:xfrm>
      </p:grpSpPr>
      <p:sp>
        <p:nvSpPr>
          <p:cNvPr id="3464" name="Google Shape;3464;p99">
            <a:extLst>
              <a:ext uri="{FF2B5EF4-FFF2-40B4-BE49-F238E27FC236}">
                <a16:creationId xmlns:a16="http://schemas.microsoft.com/office/drawing/2014/main" id="{79A2ABA8-F97F-70AD-377D-51E894506F62}"/>
              </a:ext>
            </a:extLst>
          </p:cNvPr>
          <p:cNvSpPr txBox="1">
            <a:spLocks noGrp="1"/>
          </p:cNvSpPr>
          <p:nvPr>
            <p:ph type="title"/>
          </p:nvPr>
        </p:nvSpPr>
        <p:spPr>
          <a:xfrm>
            <a:off x="3438761" y="430110"/>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1"/>
                </a:solidFill>
              </a:rPr>
              <a:t>5</a:t>
            </a:r>
            <a:endParaRPr dirty="0">
              <a:solidFill>
                <a:schemeClr val="accent1"/>
              </a:solidFill>
            </a:endParaRPr>
          </a:p>
        </p:txBody>
      </p:sp>
      <p:sp>
        <p:nvSpPr>
          <p:cNvPr id="3465" name="Google Shape;3465;p99">
            <a:extLst>
              <a:ext uri="{FF2B5EF4-FFF2-40B4-BE49-F238E27FC236}">
                <a16:creationId xmlns:a16="http://schemas.microsoft.com/office/drawing/2014/main" id="{730DC6F7-CC5E-0497-01ED-0E63C04CFC47}"/>
              </a:ext>
            </a:extLst>
          </p:cNvPr>
          <p:cNvSpPr txBox="1">
            <a:spLocks noGrp="1"/>
          </p:cNvSpPr>
          <p:nvPr>
            <p:ph type="subTitle" idx="1"/>
          </p:nvPr>
        </p:nvSpPr>
        <p:spPr>
          <a:xfrm>
            <a:off x="4229618" y="1665435"/>
            <a:ext cx="3399185"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The ____ produce estrogen and progesterone, which are crucial for female reproduction.</a:t>
            </a:r>
          </a:p>
          <a:p>
            <a:pPr marL="0" lvl="0" indent="0" algn="ctr" rtl="0">
              <a:spcBef>
                <a:spcPts val="0"/>
              </a:spcBef>
              <a:spcAft>
                <a:spcPts val="0"/>
              </a:spcAft>
              <a:buNone/>
            </a:pPr>
            <a:endParaRPr lang="en" dirty="0"/>
          </a:p>
          <a:p>
            <a:pPr marL="0" lvl="0" indent="0" algn="ctr" rtl="0">
              <a:spcBef>
                <a:spcPts val="0"/>
              </a:spcBef>
              <a:spcAft>
                <a:spcPts val="0"/>
              </a:spcAft>
              <a:buNone/>
            </a:pPr>
            <a:endParaRPr lang="en" dirty="0"/>
          </a:p>
          <a:p>
            <a:pPr marL="0" lvl="0" indent="0" algn="ctr" rtl="0">
              <a:spcBef>
                <a:spcPts val="0"/>
              </a:spcBef>
              <a:spcAft>
                <a:spcPts val="0"/>
              </a:spcAft>
              <a:buNone/>
            </a:pPr>
            <a:r>
              <a:rPr lang="en" dirty="0"/>
              <a:t>Ovaries</a:t>
            </a:r>
            <a:endParaRPr dirty="0"/>
          </a:p>
        </p:txBody>
      </p:sp>
      <p:pic>
        <p:nvPicPr>
          <p:cNvPr id="3" name="Graphic 2" descr="Kidneys outline">
            <a:extLst>
              <a:ext uri="{FF2B5EF4-FFF2-40B4-BE49-F238E27FC236}">
                <a16:creationId xmlns:a16="http://schemas.microsoft.com/office/drawing/2014/main" id="{97CC5A5A-C574-EF48-B1A1-24C539A07DE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15676" y="2065935"/>
            <a:ext cx="1582679" cy="1582679"/>
          </a:xfrm>
          <a:prstGeom prst="rect">
            <a:avLst/>
          </a:prstGeom>
        </p:spPr>
      </p:pic>
      <p:sp>
        <p:nvSpPr>
          <p:cNvPr id="2" name="Google Shape;4186;p123">
            <a:hlinkClick r:id="rId5" action="ppaction://hlinksldjump"/>
            <a:extLst>
              <a:ext uri="{FF2B5EF4-FFF2-40B4-BE49-F238E27FC236}">
                <a16:creationId xmlns:a16="http://schemas.microsoft.com/office/drawing/2014/main" id="{E1683939-4218-E232-33CE-1714921A025B}"/>
              </a:ext>
            </a:extLst>
          </p:cNvPr>
          <p:cNvSpPr/>
          <p:nvPr/>
        </p:nvSpPr>
        <p:spPr>
          <a:xfrm>
            <a:off x="4200460"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5C60B951-A49F-B18B-F402-76DC3BE236CE}"/>
              </a:ext>
            </a:extLst>
          </p:cNvPr>
          <p:cNvSpPr/>
          <p:nvPr/>
        </p:nvSpPr>
        <p:spPr>
          <a:xfrm>
            <a:off x="6063036"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A29D8DE6-E4B4-F3EC-89AD-1802B9EF6E2A}"/>
              </a:ext>
            </a:extLst>
          </p:cNvPr>
          <p:cNvSpPr/>
          <p:nvPr/>
        </p:nvSpPr>
        <p:spPr>
          <a:xfrm>
            <a:off x="5157591" y="2874557"/>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4CAE43"/>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4CAE43"/>
                </a:solidFill>
                <a:latin typeface="Darker Grotesque" panose="020B0604020202020204" charset="0"/>
              </a:rPr>
              <a:t>Answer</a:t>
            </a:r>
            <a:endParaRPr sz="3200" dirty="0">
              <a:solidFill>
                <a:srgbClr val="4CAE43"/>
              </a:solidFill>
              <a:latin typeface="Darker Grotesque" panose="020B0604020202020204" charset="0"/>
            </a:endParaRPr>
          </a:p>
        </p:txBody>
      </p:sp>
    </p:spTree>
    <p:extLst>
      <p:ext uri="{BB962C8B-B14F-4D97-AF65-F5344CB8AC3E}">
        <p14:creationId xmlns:p14="http://schemas.microsoft.com/office/powerpoint/2010/main" val="276162059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Shape 3463">
          <a:extLst>
            <a:ext uri="{FF2B5EF4-FFF2-40B4-BE49-F238E27FC236}">
              <a16:creationId xmlns:a16="http://schemas.microsoft.com/office/drawing/2014/main" id="{4E8B13D3-12D9-1DA3-9E0C-69FDE11CF3DE}"/>
            </a:ext>
          </a:extLst>
        </p:cNvPr>
        <p:cNvGrpSpPr/>
        <p:nvPr/>
      </p:nvGrpSpPr>
      <p:grpSpPr>
        <a:xfrm>
          <a:off x="0" y="0"/>
          <a:ext cx="0" cy="0"/>
          <a:chOff x="0" y="0"/>
          <a:chExt cx="0" cy="0"/>
        </a:xfrm>
      </p:grpSpPr>
      <p:sp>
        <p:nvSpPr>
          <p:cNvPr id="3464" name="Google Shape;3464;p99">
            <a:extLst>
              <a:ext uri="{FF2B5EF4-FFF2-40B4-BE49-F238E27FC236}">
                <a16:creationId xmlns:a16="http://schemas.microsoft.com/office/drawing/2014/main" id="{8EFCDE54-55A7-B0EE-8E4E-42FCC3919A85}"/>
              </a:ext>
            </a:extLst>
          </p:cNvPr>
          <p:cNvSpPr txBox="1">
            <a:spLocks noGrp="1"/>
          </p:cNvSpPr>
          <p:nvPr>
            <p:ph type="title"/>
          </p:nvPr>
        </p:nvSpPr>
        <p:spPr>
          <a:xfrm>
            <a:off x="3450025" y="439276"/>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1"/>
                </a:solidFill>
              </a:rPr>
              <a:t>6</a:t>
            </a:r>
            <a:endParaRPr dirty="0">
              <a:solidFill>
                <a:schemeClr val="accent1"/>
              </a:solidFill>
            </a:endParaRPr>
          </a:p>
        </p:txBody>
      </p:sp>
      <p:sp>
        <p:nvSpPr>
          <p:cNvPr id="3465" name="Google Shape;3465;p99">
            <a:extLst>
              <a:ext uri="{FF2B5EF4-FFF2-40B4-BE49-F238E27FC236}">
                <a16:creationId xmlns:a16="http://schemas.microsoft.com/office/drawing/2014/main" id="{27C8D0DF-F292-2E3A-912C-6190142FC556}"/>
              </a:ext>
            </a:extLst>
          </p:cNvPr>
          <p:cNvSpPr txBox="1">
            <a:spLocks noGrp="1"/>
          </p:cNvSpPr>
          <p:nvPr>
            <p:ph type="subTitle" idx="1"/>
          </p:nvPr>
        </p:nvSpPr>
        <p:spPr>
          <a:xfrm>
            <a:off x="3835463" y="1674601"/>
            <a:ext cx="4210024"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The ____ is part of the digestive system and produces insulin and glucagon to regulate blood glucose levels.</a:t>
            </a:r>
          </a:p>
          <a:p>
            <a:pPr marL="0" lvl="0" indent="0" algn="ctr" rtl="0">
              <a:spcBef>
                <a:spcPts val="0"/>
              </a:spcBef>
              <a:spcAft>
                <a:spcPts val="0"/>
              </a:spcAft>
              <a:buNone/>
            </a:pPr>
            <a:endParaRPr lang="en" dirty="0"/>
          </a:p>
          <a:p>
            <a:pPr marL="0" lvl="0" indent="0" algn="ctr" rtl="0">
              <a:spcBef>
                <a:spcPts val="0"/>
              </a:spcBef>
              <a:spcAft>
                <a:spcPts val="0"/>
              </a:spcAft>
              <a:buNone/>
            </a:pPr>
            <a:endParaRPr lang="en" dirty="0"/>
          </a:p>
          <a:p>
            <a:pPr marL="0" lvl="0" indent="0" algn="ctr" rtl="0">
              <a:spcBef>
                <a:spcPts val="0"/>
              </a:spcBef>
              <a:spcAft>
                <a:spcPts val="0"/>
              </a:spcAft>
              <a:buNone/>
            </a:pPr>
            <a:r>
              <a:rPr lang="en" dirty="0"/>
              <a:t>Pancreas</a:t>
            </a:r>
            <a:endParaRPr dirty="0"/>
          </a:p>
        </p:txBody>
      </p:sp>
      <p:pic>
        <p:nvPicPr>
          <p:cNvPr id="3" name="Graphic 2" descr="Kidneys outline">
            <a:extLst>
              <a:ext uri="{FF2B5EF4-FFF2-40B4-BE49-F238E27FC236}">
                <a16:creationId xmlns:a16="http://schemas.microsoft.com/office/drawing/2014/main" id="{28457654-CE60-DAAE-1FFC-90F12933885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15676" y="2065935"/>
            <a:ext cx="1582679" cy="1582679"/>
          </a:xfrm>
          <a:prstGeom prst="rect">
            <a:avLst/>
          </a:prstGeom>
        </p:spPr>
      </p:pic>
      <p:sp>
        <p:nvSpPr>
          <p:cNvPr id="2" name="Google Shape;4186;p123">
            <a:hlinkClick r:id="rId5" action="ppaction://hlinksldjump"/>
            <a:extLst>
              <a:ext uri="{FF2B5EF4-FFF2-40B4-BE49-F238E27FC236}">
                <a16:creationId xmlns:a16="http://schemas.microsoft.com/office/drawing/2014/main" id="{68710827-CFE4-949D-2A67-0D3EB1EAF0FB}"/>
              </a:ext>
            </a:extLst>
          </p:cNvPr>
          <p:cNvSpPr/>
          <p:nvPr/>
        </p:nvSpPr>
        <p:spPr>
          <a:xfrm>
            <a:off x="4200460"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8FD40510-8FEC-9EA0-2384-18A2294526AA}"/>
              </a:ext>
            </a:extLst>
          </p:cNvPr>
          <p:cNvSpPr/>
          <p:nvPr/>
        </p:nvSpPr>
        <p:spPr>
          <a:xfrm>
            <a:off x="6063036"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5499530B-F27C-B8D8-75BA-1EB43DE2A681}"/>
              </a:ext>
            </a:extLst>
          </p:cNvPr>
          <p:cNvSpPr/>
          <p:nvPr/>
        </p:nvSpPr>
        <p:spPr>
          <a:xfrm>
            <a:off x="5157591" y="2874557"/>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4CAE43"/>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4CAE43"/>
                </a:solidFill>
                <a:latin typeface="Darker Grotesque" panose="020B0604020202020204" charset="0"/>
              </a:rPr>
              <a:t>Answer</a:t>
            </a:r>
            <a:endParaRPr sz="3200" dirty="0">
              <a:solidFill>
                <a:srgbClr val="4CAE43"/>
              </a:solidFill>
              <a:latin typeface="Darker Grotesque" panose="020B0604020202020204" charset="0"/>
            </a:endParaRPr>
          </a:p>
        </p:txBody>
      </p:sp>
    </p:spTree>
    <p:extLst>
      <p:ext uri="{BB962C8B-B14F-4D97-AF65-F5344CB8AC3E}">
        <p14:creationId xmlns:p14="http://schemas.microsoft.com/office/powerpoint/2010/main" val="12915004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Shape 3463">
          <a:extLst>
            <a:ext uri="{FF2B5EF4-FFF2-40B4-BE49-F238E27FC236}">
              <a16:creationId xmlns:a16="http://schemas.microsoft.com/office/drawing/2014/main" id="{77E09EB6-2D17-CDDF-0058-8A891C013AE0}"/>
            </a:ext>
          </a:extLst>
        </p:cNvPr>
        <p:cNvGrpSpPr/>
        <p:nvPr/>
      </p:nvGrpSpPr>
      <p:grpSpPr>
        <a:xfrm>
          <a:off x="0" y="0"/>
          <a:ext cx="0" cy="0"/>
          <a:chOff x="0" y="0"/>
          <a:chExt cx="0" cy="0"/>
        </a:xfrm>
      </p:grpSpPr>
      <p:sp>
        <p:nvSpPr>
          <p:cNvPr id="3464" name="Google Shape;3464;p99">
            <a:extLst>
              <a:ext uri="{FF2B5EF4-FFF2-40B4-BE49-F238E27FC236}">
                <a16:creationId xmlns:a16="http://schemas.microsoft.com/office/drawing/2014/main" id="{5DCEE207-393A-4B73-1A6D-AAD9CB873F99}"/>
              </a:ext>
            </a:extLst>
          </p:cNvPr>
          <p:cNvSpPr txBox="1">
            <a:spLocks noGrp="1"/>
          </p:cNvSpPr>
          <p:nvPr>
            <p:ph type="title"/>
          </p:nvPr>
        </p:nvSpPr>
        <p:spPr>
          <a:xfrm>
            <a:off x="3458817" y="439276"/>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1"/>
                </a:solidFill>
              </a:rPr>
              <a:t>7</a:t>
            </a:r>
            <a:endParaRPr dirty="0">
              <a:solidFill>
                <a:schemeClr val="accent1"/>
              </a:solidFill>
            </a:endParaRPr>
          </a:p>
        </p:txBody>
      </p:sp>
      <p:sp>
        <p:nvSpPr>
          <p:cNvPr id="3465" name="Google Shape;3465;p99">
            <a:extLst>
              <a:ext uri="{FF2B5EF4-FFF2-40B4-BE49-F238E27FC236}">
                <a16:creationId xmlns:a16="http://schemas.microsoft.com/office/drawing/2014/main" id="{B3B4221C-B549-49A5-6EB6-5586579D84BE}"/>
              </a:ext>
            </a:extLst>
          </p:cNvPr>
          <p:cNvSpPr txBox="1">
            <a:spLocks noGrp="1"/>
          </p:cNvSpPr>
          <p:nvPr>
            <p:ph type="subTitle" idx="1"/>
          </p:nvPr>
        </p:nvSpPr>
        <p:spPr>
          <a:xfrm>
            <a:off x="4181427" y="1674601"/>
            <a:ext cx="353568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The ____ is located in the brain and links the nervous system to the endocrine system.</a:t>
            </a:r>
          </a:p>
          <a:p>
            <a:pPr marL="0" lvl="0" indent="0" algn="ctr" rtl="0">
              <a:spcBef>
                <a:spcPts val="0"/>
              </a:spcBef>
              <a:spcAft>
                <a:spcPts val="0"/>
              </a:spcAft>
              <a:buNone/>
            </a:pPr>
            <a:endParaRPr lang="en" dirty="0"/>
          </a:p>
          <a:p>
            <a:pPr marL="0" lvl="0" indent="0" algn="ctr" rtl="0">
              <a:spcBef>
                <a:spcPts val="0"/>
              </a:spcBef>
              <a:spcAft>
                <a:spcPts val="0"/>
              </a:spcAft>
              <a:buNone/>
            </a:pPr>
            <a:endParaRPr lang="en" dirty="0"/>
          </a:p>
          <a:p>
            <a:pPr marL="0" lvl="0" indent="0" algn="ctr" rtl="0">
              <a:spcBef>
                <a:spcPts val="0"/>
              </a:spcBef>
              <a:spcAft>
                <a:spcPts val="0"/>
              </a:spcAft>
              <a:buNone/>
            </a:pPr>
            <a:r>
              <a:rPr lang="en" dirty="0"/>
              <a:t>Hypothalamus</a:t>
            </a:r>
            <a:endParaRPr dirty="0"/>
          </a:p>
        </p:txBody>
      </p:sp>
      <p:pic>
        <p:nvPicPr>
          <p:cNvPr id="3" name="Graphic 2" descr="Kidneys outline">
            <a:extLst>
              <a:ext uri="{FF2B5EF4-FFF2-40B4-BE49-F238E27FC236}">
                <a16:creationId xmlns:a16="http://schemas.microsoft.com/office/drawing/2014/main" id="{C8750D1E-4847-CC07-D593-B95A5B2F74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15676" y="2065935"/>
            <a:ext cx="1582679" cy="1582679"/>
          </a:xfrm>
          <a:prstGeom prst="rect">
            <a:avLst/>
          </a:prstGeom>
        </p:spPr>
      </p:pic>
      <p:sp>
        <p:nvSpPr>
          <p:cNvPr id="2" name="Google Shape;4186;p123">
            <a:hlinkClick r:id="rId5" action="ppaction://hlinksldjump"/>
            <a:extLst>
              <a:ext uri="{FF2B5EF4-FFF2-40B4-BE49-F238E27FC236}">
                <a16:creationId xmlns:a16="http://schemas.microsoft.com/office/drawing/2014/main" id="{A2FE44D8-AC6A-9344-5004-38D91C0BC07E}"/>
              </a:ext>
            </a:extLst>
          </p:cNvPr>
          <p:cNvSpPr/>
          <p:nvPr/>
        </p:nvSpPr>
        <p:spPr>
          <a:xfrm>
            <a:off x="4200460"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7E1E31D6-9A0B-74E7-D1B8-984DAB0A9353}"/>
              </a:ext>
            </a:extLst>
          </p:cNvPr>
          <p:cNvSpPr/>
          <p:nvPr/>
        </p:nvSpPr>
        <p:spPr>
          <a:xfrm>
            <a:off x="6063036"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5BD1CFE1-F108-5920-DEC0-B4FCEA8E941C}"/>
              </a:ext>
            </a:extLst>
          </p:cNvPr>
          <p:cNvSpPr/>
          <p:nvPr/>
        </p:nvSpPr>
        <p:spPr>
          <a:xfrm>
            <a:off x="5157591" y="2874557"/>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4CAE43"/>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4CAE43"/>
                </a:solidFill>
                <a:latin typeface="Darker Grotesque" panose="020B0604020202020204" charset="0"/>
              </a:rPr>
              <a:t>Answer</a:t>
            </a:r>
            <a:endParaRPr sz="3200" dirty="0">
              <a:solidFill>
                <a:srgbClr val="4CAE43"/>
              </a:solidFill>
              <a:latin typeface="Darker Grotesque" panose="020B0604020202020204" charset="0"/>
            </a:endParaRPr>
          </a:p>
        </p:txBody>
      </p:sp>
    </p:spTree>
    <p:extLst>
      <p:ext uri="{BB962C8B-B14F-4D97-AF65-F5344CB8AC3E}">
        <p14:creationId xmlns:p14="http://schemas.microsoft.com/office/powerpoint/2010/main" val="283529968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Shape 3463">
          <a:extLst>
            <a:ext uri="{FF2B5EF4-FFF2-40B4-BE49-F238E27FC236}">
              <a16:creationId xmlns:a16="http://schemas.microsoft.com/office/drawing/2014/main" id="{8C5A3705-A04B-7767-CB7F-D46BBF578569}"/>
            </a:ext>
          </a:extLst>
        </p:cNvPr>
        <p:cNvGrpSpPr/>
        <p:nvPr/>
      </p:nvGrpSpPr>
      <p:grpSpPr>
        <a:xfrm>
          <a:off x="0" y="0"/>
          <a:ext cx="0" cy="0"/>
          <a:chOff x="0" y="0"/>
          <a:chExt cx="0" cy="0"/>
        </a:xfrm>
      </p:grpSpPr>
      <p:sp>
        <p:nvSpPr>
          <p:cNvPr id="3464" name="Google Shape;3464;p99">
            <a:extLst>
              <a:ext uri="{FF2B5EF4-FFF2-40B4-BE49-F238E27FC236}">
                <a16:creationId xmlns:a16="http://schemas.microsoft.com/office/drawing/2014/main" id="{85659AA9-8F03-C5D7-2D9B-CB7365416470}"/>
              </a:ext>
            </a:extLst>
          </p:cNvPr>
          <p:cNvSpPr txBox="1">
            <a:spLocks noGrp="1"/>
          </p:cNvSpPr>
          <p:nvPr>
            <p:ph type="title"/>
          </p:nvPr>
        </p:nvSpPr>
        <p:spPr>
          <a:xfrm>
            <a:off x="3502779" y="487351"/>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1"/>
                </a:solidFill>
              </a:rPr>
              <a:t>8</a:t>
            </a:r>
            <a:endParaRPr dirty="0">
              <a:solidFill>
                <a:schemeClr val="accent1"/>
              </a:solidFill>
            </a:endParaRPr>
          </a:p>
        </p:txBody>
      </p:sp>
      <p:sp>
        <p:nvSpPr>
          <p:cNvPr id="3465" name="Google Shape;3465;p99">
            <a:extLst>
              <a:ext uri="{FF2B5EF4-FFF2-40B4-BE49-F238E27FC236}">
                <a16:creationId xmlns:a16="http://schemas.microsoft.com/office/drawing/2014/main" id="{C678F731-92CD-3C64-5D23-A92803C4210B}"/>
              </a:ext>
            </a:extLst>
          </p:cNvPr>
          <p:cNvSpPr txBox="1">
            <a:spLocks noGrp="1"/>
          </p:cNvSpPr>
          <p:nvPr>
            <p:ph type="subTitle" idx="1"/>
          </p:nvPr>
        </p:nvSpPr>
        <p:spPr>
          <a:xfrm>
            <a:off x="4005285" y="1770750"/>
            <a:ext cx="3975888"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The ____ gland is located in the brain and produces melatonin, which regulates the sleep-wake cycle.</a:t>
            </a:r>
          </a:p>
          <a:p>
            <a:pPr marL="0" lvl="0" indent="0" algn="ctr" rtl="0">
              <a:spcBef>
                <a:spcPts val="0"/>
              </a:spcBef>
              <a:spcAft>
                <a:spcPts val="0"/>
              </a:spcAft>
              <a:buNone/>
            </a:pPr>
            <a:endParaRPr lang="en" dirty="0"/>
          </a:p>
          <a:p>
            <a:pPr marL="0" lvl="0" indent="0" algn="ctr" rtl="0">
              <a:spcBef>
                <a:spcPts val="0"/>
              </a:spcBef>
              <a:spcAft>
                <a:spcPts val="0"/>
              </a:spcAft>
              <a:buNone/>
            </a:pPr>
            <a:endParaRPr lang="en" dirty="0"/>
          </a:p>
          <a:p>
            <a:pPr marL="0" lvl="0" indent="0" algn="ctr" rtl="0">
              <a:spcBef>
                <a:spcPts val="0"/>
              </a:spcBef>
              <a:spcAft>
                <a:spcPts val="0"/>
              </a:spcAft>
              <a:buNone/>
            </a:pPr>
            <a:r>
              <a:rPr lang="en" dirty="0"/>
              <a:t>Pineal</a:t>
            </a:r>
            <a:endParaRPr dirty="0"/>
          </a:p>
        </p:txBody>
      </p:sp>
      <p:pic>
        <p:nvPicPr>
          <p:cNvPr id="3" name="Graphic 2" descr="Kidneys outline">
            <a:extLst>
              <a:ext uri="{FF2B5EF4-FFF2-40B4-BE49-F238E27FC236}">
                <a16:creationId xmlns:a16="http://schemas.microsoft.com/office/drawing/2014/main" id="{8BD6E464-80B6-3680-0E5D-395E67364EE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15676" y="2065935"/>
            <a:ext cx="1582679" cy="1582679"/>
          </a:xfrm>
          <a:prstGeom prst="rect">
            <a:avLst/>
          </a:prstGeom>
        </p:spPr>
      </p:pic>
      <p:sp>
        <p:nvSpPr>
          <p:cNvPr id="2" name="Google Shape;4186;p123">
            <a:hlinkClick r:id="rId5" action="ppaction://hlinksldjump"/>
            <a:extLst>
              <a:ext uri="{FF2B5EF4-FFF2-40B4-BE49-F238E27FC236}">
                <a16:creationId xmlns:a16="http://schemas.microsoft.com/office/drawing/2014/main" id="{98061F07-8AF4-E32A-ABF9-6F91C80B73AA}"/>
              </a:ext>
            </a:extLst>
          </p:cNvPr>
          <p:cNvSpPr/>
          <p:nvPr/>
        </p:nvSpPr>
        <p:spPr>
          <a:xfrm>
            <a:off x="4200460"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6C0A4531-664F-3869-75DF-5564557A44BC}"/>
              </a:ext>
            </a:extLst>
          </p:cNvPr>
          <p:cNvSpPr/>
          <p:nvPr/>
        </p:nvSpPr>
        <p:spPr>
          <a:xfrm>
            <a:off x="6063036"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B29C25F0-BCA4-3C95-0052-B49C3A669E34}"/>
              </a:ext>
            </a:extLst>
          </p:cNvPr>
          <p:cNvSpPr/>
          <p:nvPr/>
        </p:nvSpPr>
        <p:spPr>
          <a:xfrm>
            <a:off x="5157591" y="2874557"/>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4CAE43"/>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4CAE43"/>
                </a:solidFill>
                <a:latin typeface="Darker Grotesque" panose="020B0604020202020204" charset="0"/>
              </a:rPr>
              <a:t>Answer</a:t>
            </a:r>
            <a:endParaRPr sz="3200" dirty="0">
              <a:solidFill>
                <a:srgbClr val="4CAE43"/>
              </a:solidFill>
              <a:latin typeface="Darker Grotesque" panose="020B0604020202020204" charset="0"/>
            </a:endParaRPr>
          </a:p>
        </p:txBody>
      </p:sp>
    </p:spTree>
    <p:extLst>
      <p:ext uri="{BB962C8B-B14F-4D97-AF65-F5344CB8AC3E}">
        <p14:creationId xmlns:p14="http://schemas.microsoft.com/office/powerpoint/2010/main" val="92920375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Shape 3463">
          <a:extLst>
            <a:ext uri="{FF2B5EF4-FFF2-40B4-BE49-F238E27FC236}">
              <a16:creationId xmlns:a16="http://schemas.microsoft.com/office/drawing/2014/main" id="{7C762B3A-F484-19E8-7F41-6A55713909B3}"/>
            </a:ext>
          </a:extLst>
        </p:cNvPr>
        <p:cNvGrpSpPr/>
        <p:nvPr/>
      </p:nvGrpSpPr>
      <p:grpSpPr>
        <a:xfrm>
          <a:off x="0" y="0"/>
          <a:ext cx="0" cy="0"/>
          <a:chOff x="0" y="0"/>
          <a:chExt cx="0" cy="0"/>
        </a:xfrm>
      </p:grpSpPr>
      <p:sp>
        <p:nvSpPr>
          <p:cNvPr id="3464" name="Google Shape;3464;p99">
            <a:extLst>
              <a:ext uri="{FF2B5EF4-FFF2-40B4-BE49-F238E27FC236}">
                <a16:creationId xmlns:a16="http://schemas.microsoft.com/office/drawing/2014/main" id="{428A4753-42F5-38CB-F2EC-0C122F0467C1}"/>
              </a:ext>
            </a:extLst>
          </p:cNvPr>
          <p:cNvSpPr txBox="1">
            <a:spLocks noGrp="1"/>
          </p:cNvSpPr>
          <p:nvPr>
            <p:ph type="title"/>
          </p:nvPr>
        </p:nvSpPr>
        <p:spPr>
          <a:xfrm>
            <a:off x="3432440" y="536881"/>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1"/>
                </a:solidFill>
              </a:rPr>
              <a:t>9</a:t>
            </a:r>
            <a:endParaRPr dirty="0">
              <a:solidFill>
                <a:schemeClr val="accent1"/>
              </a:solidFill>
            </a:endParaRPr>
          </a:p>
        </p:txBody>
      </p:sp>
      <p:sp>
        <p:nvSpPr>
          <p:cNvPr id="3465" name="Google Shape;3465;p99">
            <a:extLst>
              <a:ext uri="{FF2B5EF4-FFF2-40B4-BE49-F238E27FC236}">
                <a16:creationId xmlns:a16="http://schemas.microsoft.com/office/drawing/2014/main" id="{F1C0D0BB-FF15-9740-646B-0296A6E56D21}"/>
              </a:ext>
            </a:extLst>
          </p:cNvPr>
          <p:cNvSpPr txBox="1">
            <a:spLocks noGrp="1"/>
          </p:cNvSpPr>
          <p:nvPr>
            <p:ph type="subTitle" idx="1"/>
          </p:nvPr>
        </p:nvSpPr>
        <p:spPr>
          <a:xfrm>
            <a:off x="4102015" y="1770750"/>
            <a:ext cx="3641749"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The ____ produces testosterone, which is important for male reproductive function. </a:t>
            </a:r>
          </a:p>
          <a:p>
            <a:pPr marL="0" lvl="0" indent="0" algn="ctr" rtl="0">
              <a:spcBef>
                <a:spcPts val="0"/>
              </a:spcBef>
              <a:spcAft>
                <a:spcPts val="0"/>
              </a:spcAft>
              <a:buNone/>
            </a:pPr>
            <a:endParaRPr lang="en" dirty="0"/>
          </a:p>
          <a:p>
            <a:pPr marL="0" lvl="0" indent="0" algn="ctr" rtl="0">
              <a:spcBef>
                <a:spcPts val="0"/>
              </a:spcBef>
              <a:spcAft>
                <a:spcPts val="0"/>
              </a:spcAft>
              <a:buNone/>
            </a:pPr>
            <a:endParaRPr lang="en" dirty="0"/>
          </a:p>
          <a:p>
            <a:pPr marL="0" lvl="0" indent="0" algn="ctr" rtl="0">
              <a:spcBef>
                <a:spcPts val="0"/>
              </a:spcBef>
              <a:spcAft>
                <a:spcPts val="0"/>
              </a:spcAft>
              <a:buNone/>
            </a:pPr>
            <a:r>
              <a:rPr lang="en" dirty="0"/>
              <a:t>Testes</a:t>
            </a:r>
            <a:endParaRPr dirty="0"/>
          </a:p>
        </p:txBody>
      </p:sp>
      <p:pic>
        <p:nvPicPr>
          <p:cNvPr id="3" name="Graphic 2" descr="Kidneys outline">
            <a:extLst>
              <a:ext uri="{FF2B5EF4-FFF2-40B4-BE49-F238E27FC236}">
                <a16:creationId xmlns:a16="http://schemas.microsoft.com/office/drawing/2014/main" id="{6B4BDAA2-4BED-2E59-7CFE-8964EA1130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15676" y="2065935"/>
            <a:ext cx="1582679" cy="1582679"/>
          </a:xfrm>
          <a:prstGeom prst="rect">
            <a:avLst/>
          </a:prstGeom>
        </p:spPr>
      </p:pic>
      <p:sp>
        <p:nvSpPr>
          <p:cNvPr id="2" name="Google Shape;4186;p123">
            <a:hlinkClick r:id="rId5" action="ppaction://hlinksldjump"/>
            <a:extLst>
              <a:ext uri="{FF2B5EF4-FFF2-40B4-BE49-F238E27FC236}">
                <a16:creationId xmlns:a16="http://schemas.microsoft.com/office/drawing/2014/main" id="{74A249E9-9834-87D1-73B8-44B4BDC8A117}"/>
              </a:ext>
            </a:extLst>
          </p:cNvPr>
          <p:cNvSpPr/>
          <p:nvPr/>
        </p:nvSpPr>
        <p:spPr>
          <a:xfrm>
            <a:off x="4200460"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7E4000D7-A87A-F289-57FC-C252650E7D21}"/>
              </a:ext>
            </a:extLst>
          </p:cNvPr>
          <p:cNvSpPr/>
          <p:nvPr/>
        </p:nvSpPr>
        <p:spPr>
          <a:xfrm>
            <a:off x="6063036"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BAA0B5FF-E48B-06DF-578C-EA0660E65E01}"/>
              </a:ext>
            </a:extLst>
          </p:cNvPr>
          <p:cNvSpPr/>
          <p:nvPr/>
        </p:nvSpPr>
        <p:spPr>
          <a:xfrm>
            <a:off x="5157591" y="2874557"/>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4CAE43"/>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4CAE43"/>
                </a:solidFill>
                <a:latin typeface="Darker Grotesque" panose="020B0604020202020204" charset="0"/>
              </a:rPr>
              <a:t>Answer</a:t>
            </a:r>
            <a:endParaRPr sz="3200" dirty="0">
              <a:solidFill>
                <a:srgbClr val="4CAE43"/>
              </a:solidFill>
              <a:latin typeface="Darker Grotesque" panose="020B0604020202020204" charset="0"/>
            </a:endParaRPr>
          </a:p>
        </p:txBody>
      </p:sp>
    </p:spTree>
    <p:extLst>
      <p:ext uri="{BB962C8B-B14F-4D97-AF65-F5344CB8AC3E}">
        <p14:creationId xmlns:p14="http://schemas.microsoft.com/office/powerpoint/2010/main" val="22827683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Shape 3463">
          <a:extLst>
            <a:ext uri="{FF2B5EF4-FFF2-40B4-BE49-F238E27FC236}">
              <a16:creationId xmlns:a16="http://schemas.microsoft.com/office/drawing/2014/main" id="{272B0B51-6F45-C370-A0C3-E8F691DF1ECC}"/>
            </a:ext>
          </a:extLst>
        </p:cNvPr>
        <p:cNvGrpSpPr/>
        <p:nvPr/>
      </p:nvGrpSpPr>
      <p:grpSpPr>
        <a:xfrm>
          <a:off x="0" y="0"/>
          <a:ext cx="0" cy="0"/>
          <a:chOff x="0" y="0"/>
          <a:chExt cx="0" cy="0"/>
        </a:xfrm>
      </p:grpSpPr>
      <p:sp>
        <p:nvSpPr>
          <p:cNvPr id="3464" name="Google Shape;3464;p99">
            <a:extLst>
              <a:ext uri="{FF2B5EF4-FFF2-40B4-BE49-F238E27FC236}">
                <a16:creationId xmlns:a16="http://schemas.microsoft.com/office/drawing/2014/main" id="{69EAB7A4-8BD2-9EB6-7708-35B8BAB1DF71}"/>
              </a:ext>
            </a:extLst>
          </p:cNvPr>
          <p:cNvSpPr txBox="1">
            <a:spLocks noGrp="1"/>
          </p:cNvSpPr>
          <p:nvPr>
            <p:ph type="title"/>
          </p:nvPr>
        </p:nvSpPr>
        <p:spPr>
          <a:xfrm>
            <a:off x="3458817" y="482955"/>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1"/>
                </a:solidFill>
              </a:rPr>
              <a:t>10</a:t>
            </a:r>
            <a:endParaRPr dirty="0">
              <a:solidFill>
                <a:schemeClr val="accent1"/>
              </a:solidFill>
            </a:endParaRPr>
          </a:p>
        </p:txBody>
      </p:sp>
      <p:sp>
        <p:nvSpPr>
          <p:cNvPr id="3465" name="Google Shape;3465;p99">
            <a:extLst>
              <a:ext uri="{FF2B5EF4-FFF2-40B4-BE49-F238E27FC236}">
                <a16:creationId xmlns:a16="http://schemas.microsoft.com/office/drawing/2014/main" id="{78A10578-1890-A962-23D9-C621376059DF}"/>
              </a:ext>
            </a:extLst>
          </p:cNvPr>
          <p:cNvSpPr txBox="1">
            <a:spLocks noGrp="1"/>
          </p:cNvSpPr>
          <p:nvPr>
            <p:ph type="subTitle" idx="1"/>
          </p:nvPr>
        </p:nvSpPr>
        <p:spPr>
          <a:xfrm>
            <a:off x="4128392" y="1766354"/>
            <a:ext cx="3641749" cy="80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The ____ gland is located in the chest and produces hormones that affect the immune system.</a:t>
            </a:r>
          </a:p>
          <a:p>
            <a:pPr marL="0" lvl="0" indent="0" algn="ctr" rtl="0">
              <a:spcBef>
                <a:spcPts val="0"/>
              </a:spcBef>
              <a:spcAft>
                <a:spcPts val="0"/>
              </a:spcAft>
              <a:buNone/>
            </a:pPr>
            <a:endParaRPr lang="en" dirty="0"/>
          </a:p>
          <a:p>
            <a:pPr marL="0" lvl="0" indent="0" algn="ctr" rtl="0">
              <a:spcBef>
                <a:spcPts val="0"/>
              </a:spcBef>
              <a:spcAft>
                <a:spcPts val="0"/>
              </a:spcAft>
              <a:buNone/>
            </a:pPr>
            <a:endParaRPr lang="en" dirty="0"/>
          </a:p>
          <a:p>
            <a:pPr marL="0" lvl="0" indent="0" algn="ctr" rtl="0">
              <a:spcBef>
                <a:spcPts val="0"/>
              </a:spcBef>
              <a:spcAft>
                <a:spcPts val="0"/>
              </a:spcAft>
              <a:buNone/>
            </a:pPr>
            <a:r>
              <a:rPr lang="en" dirty="0"/>
              <a:t>Thymus </a:t>
            </a:r>
            <a:endParaRPr dirty="0"/>
          </a:p>
        </p:txBody>
      </p:sp>
      <p:pic>
        <p:nvPicPr>
          <p:cNvPr id="3" name="Graphic 2" descr="Kidneys outline">
            <a:extLst>
              <a:ext uri="{FF2B5EF4-FFF2-40B4-BE49-F238E27FC236}">
                <a16:creationId xmlns:a16="http://schemas.microsoft.com/office/drawing/2014/main" id="{BE8236A1-F27C-4981-A906-BE2767FE1F0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15676" y="2065935"/>
            <a:ext cx="1582679" cy="1582679"/>
          </a:xfrm>
          <a:prstGeom prst="rect">
            <a:avLst/>
          </a:prstGeom>
        </p:spPr>
      </p:pic>
      <p:sp>
        <p:nvSpPr>
          <p:cNvPr id="2" name="Google Shape;4186;p123">
            <a:hlinkClick r:id="rId5" action="ppaction://hlinksldjump"/>
            <a:extLst>
              <a:ext uri="{FF2B5EF4-FFF2-40B4-BE49-F238E27FC236}">
                <a16:creationId xmlns:a16="http://schemas.microsoft.com/office/drawing/2014/main" id="{445BF852-C6D5-D96B-B7CD-9F991EF6FDBB}"/>
              </a:ext>
            </a:extLst>
          </p:cNvPr>
          <p:cNvSpPr/>
          <p:nvPr/>
        </p:nvSpPr>
        <p:spPr>
          <a:xfrm>
            <a:off x="4200460"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2800" dirty="0">
              <a:solidFill>
                <a:srgbClr val="1B1F42"/>
              </a:solidFill>
              <a:latin typeface="Darker Grotesque" panose="020B0604020202020204" charset="0"/>
            </a:endParaRPr>
          </a:p>
        </p:txBody>
      </p:sp>
      <p:sp>
        <p:nvSpPr>
          <p:cNvPr id="4" name="Google Shape;4186;p123">
            <a:hlinkClick r:id="rId6" action="ppaction://hlinksldjump"/>
            <a:extLst>
              <a:ext uri="{FF2B5EF4-FFF2-40B4-BE49-F238E27FC236}">
                <a16:creationId xmlns:a16="http://schemas.microsoft.com/office/drawing/2014/main" id="{E56FC37D-3127-185B-3B3B-DC44B415C43C}"/>
              </a:ext>
            </a:extLst>
          </p:cNvPr>
          <p:cNvSpPr/>
          <p:nvPr/>
        </p:nvSpPr>
        <p:spPr>
          <a:xfrm>
            <a:off x="6063036" y="3754424"/>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5" name="Google Shape;4186;p123">
            <a:extLst>
              <a:ext uri="{FF2B5EF4-FFF2-40B4-BE49-F238E27FC236}">
                <a16:creationId xmlns:a16="http://schemas.microsoft.com/office/drawing/2014/main" id="{80F75426-1897-786A-49C6-BE2D465F2548}"/>
              </a:ext>
            </a:extLst>
          </p:cNvPr>
          <p:cNvSpPr/>
          <p:nvPr/>
        </p:nvSpPr>
        <p:spPr>
          <a:xfrm>
            <a:off x="5157591" y="2874557"/>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4CAE43"/>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4CAE43"/>
                </a:solidFill>
                <a:latin typeface="Darker Grotesque" panose="020B0604020202020204" charset="0"/>
              </a:rPr>
              <a:t>Answer</a:t>
            </a:r>
            <a:endParaRPr sz="3200" dirty="0">
              <a:solidFill>
                <a:srgbClr val="4CAE43"/>
              </a:solidFill>
              <a:latin typeface="Darker Grotesque" panose="020B0604020202020204" charset="0"/>
            </a:endParaRPr>
          </a:p>
        </p:txBody>
      </p:sp>
    </p:spTree>
    <p:extLst>
      <p:ext uri="{BB962C8B-B14F-4D97-AF65-F5344CB8AC3E}">
        <p14:creationId xmlns:p14="http://schemas.microsoft.com/office/powerpoint/2010/main" val="37775513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532">
          <a:extLst>
            <a:ext uri="{FF2B5EF4-FFF2-40B4-BE49-F238E27FC236}">
              <a16:creationId xmlns:a16="http://schemas.microsoft.com/office/drawing/2014/main" id="{54BCB5FB-EEA9-E1CE-589B-8D59A36FA737}"/>
            </a:ext>
          </a:extLst>
        </p:cNvPr>
        <p:cNvGrpSpPr/>
        <p:nvPr/>
      </p:nvGrpSpPr>
      <p:grpSpPr>
        <a:xfrm>
          <a:off x="0" y="0"/>
          <a:ext cx="0" cy="0"/>
          <a:chOff x="0" y="0"/>
          <a:chExt cx="0" cy="0"/>
        </a:xfrm>
      </p:grpSpPr>
      <p:sp>
        <p:nvSpPr>
          <p:cNvPr id="3533" name="Google Shape;3533;p104">
            <a:extLst>
              <a:ext uri="{FF2B5EF4-FFF2-40B4-BE49-F238E27FC236}">
                <a16:creationId xmlns:a16="http://schemas.microsoft.com/office/drawing/2014/main" id="{C8886C06-067F-73B6-A7C2-09D2420321ED}"/>
              </a:ext>
            </a:extLst>
          </p:cNvPr>
          <p:cNvSpPr txBox="1">
            <a:spLocks noGrp="1"/>
          </p:cNvSpPr>
          <p:nvPr>
            <p:ph type="title"/>
          </p:nvPr>
        </p:nvSpPr>
        <p:spPr>
          <a:xfrm>
            <a:off x="3450025" y="439610"/>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4</a:t>
            </a:r>
            <a:endParaRPr dirty="0"/>
          </a:p>
        </p:txBody>
      </p:sp>
      <p:sp>
        <p:nvSpPr>
          <p:cNvPr id="3534" name="Google Shape;3534;p104">
            <a:extLst>
              <a:ext uri="{FF2B5EF4-FFF2-40B4-BE49-F238E27FC236}">
                <a16:creationId xmlns:a16="http://schemas.microsoft.com/office/drawing/2014/main" id="{9D6EA974-C168-5C27-686C-862BBC035CF9}"/>
              </a:ext>
            </a:extLst>
          </p:cNvPr>
          <p:cNvSpPr txBox="1">
            <a:spLocks noGrp="1"/>
          </p:cNvSpPr>
          <p:nvPr>
            <p:ph type="subTitle" idx="1"/>
          </p:nvPr>
        </p:nvSpPr>
        <p:spPr>
          <a:xfrm>
            <a:off x="3203213" y="1413533"/>
            <a:ext cx="5474519"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nervous system is divided into two main parts: (1) the ____ nervous system, which contains the brain and spinal cord, and (2) the peripheral nervous system, which contains the body’s large collection of nerves.</a:t>
            </a:r>
          </a:p>
          <a:p>
            <a:pPr marL="0" lvl="0" indent="0" algn="ctr" rtl="0">
              <a:spcBef>
                <a:spcPts val="0"/>
              </a:spcBef>
              <a:spcAft>
                <a:spcPts val="1600"/>
              </a:spcAft>
              <a:buNone/>
            </a:pPr>
            <a:r>
              <a:rPr lang="en" sz="2000" dirty="0"/>
              <a:t>Central</a:t>
            </a:r>
            <a:endParaRPr dirty="0"/>
          </a:p>
        </p:txBody>
      </p:sp>
      <p:pic>
        <p:nvPicPr>
          <p:cNvPr id="3" name="Graphic 2" descr="Brain outline">
            <a:extLst>
              <a:ext uri="{FF2B5EF4-FFF2-40B4-BE49-F238E27FC236}">
                <a16:creationId xmlns:a16="http://schemas.microsoft.com/office/drawing/2014/main" id="{011EB714-FA17-3040-1877-0CDBB1728CD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1930" y="1996672"/>
            <a:ext cx="1721206" cy="1721206"/>
          </a:xfrm>
          <a:prstGeom prst="rect">
            <a:avLst/>
          </a:prstGeom>
        </p:spPr>
      </p:pic>
      <p:sp>
        <p:nvSpPr>
          <p:cNvPr id="11" name="Google Shape;4186;p123">
            <a:hlinkClick r:id="rId5" action="ppaction://hlinksldjump"/>
            <a:extLst>
              <a:ext uri="{FF2B5EF4-FFF2-40B4-BE49-F238E27FC236}">
                <a16:creationId xmlns:a16="http://schemas.microsoft.com/office/drawing/2014/main" id="{37272F9B-6A2B-A012-803D-7F6E6431DA1C}"/>
              </a:ext>
            </a:extLst>
          </p:cNvPr>
          <p:cNvSpPr/>
          <p:nvPr/>
        </p:nvSpPr>
        <p:spPr>
          <a:xfrm>
            <a:off x="4178157" y="365827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3200" dirty="0">
              <a:solidFill>
                <a:srgbClr val="1B1F42"/>
              </a:solidFill>
              <a:latin typeface="Darker Grotesque" panose="020B0604020202020204" charset="0"/>
            </a:endParaRPr>
          </a:p>
        </p:txBody>
      </p:sp>
      <p:sp>
        <p:nvSpPr>
          <p:cNvPr id="12" name="Google Shape;4186;p123">
            <a:hlinkClick r:id="rId6" action="ppaction://hlinksldjump"/>
            <a:extLst>
              <a:ext uri="{FF2B5EF4-FFF2-40B4-BE49-F238E27FC236}">
                <a16:creationId xmlns:a16="http://schemas.microsoft.com/office/drawing/2014/main" id="{351BAA5E-4F35-A479-AF37-6BEA2CAD1437}"/>
              </a:ext>
            </a:extLst>
          </p:cNvPr>
          <p:cNvSpPr/>
          <p:nvPr/>
        </p:nvSpPr>
        <p:spPr>
          <a:xfrm>
            <a:off x="6040733" y="3658276"/>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13" name="Google Shape;4186;p123">
            <a:extLst>
              <a:ext uri="{FF2B5EF4-FFF2-40B4-BE49-F238E27FC236}">
                <a16:creationId xmlns:a16="http://schemas.microsoft.com/office/drawing/2014/main" id="{07567259-07D2-8D56-592D-611CB70DFFA0}"/>
              </a:ext>
            </a:extLst>
          </p:cNvPr>
          <p:cNvSpPr/>
          <p:nvPr/>
        </p:nvSpPr>
        <p:spPr>
          <a:xfrm>
            <a:off x="5157590" y="2687385"/>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883F98"/>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883F98"/>
                </a:solidFill>
                <a:latin typeface="Darker Grotesque" panose="020B0604020202020204" charset="0"/>
              </a:rPr>
              <a:t>Answer</a:t>
            </a:r>
            <a:endParaRPr sz="3200" dirty="0">
              <a:solidFill>
                <a:srgbClr val="883F98"/>
              </a:solidFill>
              <a:latin typeface="Darker Grotesque" panose="020B0604020202020204" charset="0"/>
            </a:endParaRPr>
          </a:p>
        </p:txBody>
      </p:sp>
    </p:spTree>
    <p:extLst>
      <p:ext uri="{BB962C8B-B14F-4D97-AF65-F5344CB8AC3E}">
        <p14:creationId xmlns:p14="http://schemas.microsoft.com/office/powerpoint/2010/main" val="36327452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3" grpId="0"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Shape 3463">
          <a:extLst>
            <a:ext uri="{FF2B5EF4-FFF2-40B4-BE49-F238E27FC236}">
              <a16:creationId xmlns:a16="http://schemas.microsoft.com/office/drawing/2014/main" id="{541B3746-01A8-4871-B101-A1F76CCB5751}"/>
            </a:ext>
          </a:extLst>
        </p:cNvPr>
        <p:cNvGrpSpPr/>
        <p:nvPr/>
      </p:nvGrpSpPr>
      <p:grpSpPr>
        <a:xfrm>
          <a:off x="0" y="0"/>
          <a:ext cx="0" cy="0"/>
          <a:chOff x="0" y="0"/>
          <a:chExt cx="0" cy="0"/>
        </a:xfrm>
      </p:grpSpPr>
      <p:sp>
        <p:nvSpPr>
          <p:cNvPr id="3464" name="Google Shape;3464;p99">
            <a:extLst>
              <a:ext uri="{FF2B5EF4-FFF2-40B4-BE49-F238E27FC236}">
                <a16:creationId xmlns:a16="http://schemas.microsoft.com/office/drawing/2014/main" id="{FE0CECC6-8A4A-FFCC-C345-F563E01F0199}"/>
              </a:ext>
            </a:extLst>
          </p:cNvPr>
          <p:cNvSpPr txBox="1">
            <a:spLocks noGrp="1"/>
          </p:cNvSpPr>
          <p:nvPr>
            <p:ph type="title"/>
          </p:nvPr>
        </p:nvSpPr>
        <p:spPr>
          <a:xfrm>
            <a:off x="3883084" y="293456"/>
            <a:ext cx="4353195"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1"/>
                </a:solidFill>
              </a:rPr>
              <a:t>Correct!</a:t>
            </a:r>
            <a:endParaRPr dirty="0">
              <a:solidFill>
                <a:schemeClr val="accent1"/>
              </a:solidFill>
            </a:endParaRPr>
          </a:p>
        </p:txBody>
      </p:sp>
      <p:pic>
        <p:nvPicPr>
          <p:cNvPr id="3" name="Graphic 2" descr="Kidneys outline">
            <a:extLst>
              <a:ext uri="{FF2B5EF4-FFF2-40B4-BE49-F238E27FC236}">
                <a16:creationId xmlns:a16="http://schemas.microsoft.com/office/drawing/2014/main" id="{C74A3AD5-386E-6AE3-DA40-6075CC1B790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15676" y="2065935"/>
            <a:ext cx="1582679" cy="1582679"/>
          </a:xfrm>
          <a:prstGeom prst="rect">
            <a:avLst/>
          </a:prstGeom>
        </p:spPr>
      </p:pic>
      <p:sp>
        <p:nvSpPr>
          <p:cNvPr id="2" name="Google Shape;4145;p123">
            <a:extLst>
              <a:ext uri="{FF2B5EF4-FFF2-40B4-BE49-F238E27FC236}">
                <a16:creationId xmlns:a16="http://schemas.microsoft.com/office/drawing/2014/main" id="{56E1A488-7177-FA90-537D-A29DC44996DC}"/>
              </a:ext>
            </a:extLst>
          </p:cNvPr>
          <p:cNvSpPr/>
          <p:nvPr/>
        </p:nvSpPr>
        <p:spPr>
          <a:xfrm>
            <a:off x="5474389" y="1851378"/>
            <a:ext cx="1170587" cy="1422551"/>
          </a:xfrm>
          <a:custGeom>
            <a:avLst/>
            <a:gdLst/>
            <a:ahLst/>
            <a:cxnLst/>
            <a:rect l="l" t="t" r="r" b="b"/>
            <a:pathLst>
              <a:path w="4183" h="5647" extrusionOk="0">
                <a:moveTo>
                  <a:pt x="2102" y="0"/>
                </a:moveTo>
                <a:lnTo>
                  <a:pt x="22" y="4925"/>
                </a:lnTo>
                <a:cubicBezTo>
                  <a:pt x="1" y="4946"/>
                  <a:pt x="1" y="4967"/>
                  <a:pt x="22" y="4988"/>
                </a:cubicBezTo>
                <a:cubicBezTo>
                  <a:pt x="22" y="5349"/>
                  <a:pt x="935" y="5646"/>
                  <a:pt x="2102" y="5646"/>
                </a:cubicBezTo>
                <a:cubicBezTo>
                  <a:pt x="3248" y="5646"/>
                  <a:pt x="4182" y="5349"/>
                  <a:pt x="4182" y="4988"/>
                </a:cubicBezTo>
                <a:cubicBezTo>
                  <a:pt x="4182" y="4946"/>
                  <a:pt x="4161" y="4882"/>
                  <a:pt x="4140" y="4861"/>
                </a:cubicBezTo>
                <a:lnTo>
                  <a:pt x="2102" y="0"/>
                </a:lnTo>
                <a:close/>
              </a:path>
            </a:pathLst>
          </a:custGeom>
          <a:solidFill>
            <a:srgbClr val="4CAE43"/>
          </a:solidFill>
          <a:ln>
            <a:solidFill>
              <a:srgbClr val="4CAE43"/>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505;p101">
            <a:extLst>
              <a:ext uri="{FF2B5EF4-FFF2-40B4-BE49-F238E27FC236}">
                <a16:creationId xmlns:a16="http://schemas.microsoft.com/office/drawing/2014/main" id="{6ABF47A9-F163-59B9-4EA1-58DA2A612B40}"/>
              </a:ext>
            </a:extLst>
          </p:cNvPr>
          <p:cNvSpPr txBox="1">
            <a:spLocks/>
          </p:cNvSpPr>
          <p:nvPr/>
        </p:nvSpPr>
        <p:spPr>
          <a:xfrm flipH="1">
            <a:off x="3569231" y="3804029"/>
            <a:ext cx="4980900" cy="567312"/>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4200"/>
              <a:buFont typeface="Libre Franklin ExtraBold"/>
              <a:buNone/>
              <a:defRPr sz="4200" b="0" i="0" u="none" strike="noStrike" cap="none">
                <a:solidFill>
                  <a:schemeClr val="accent5"/>
                </a:solidFill>
                <a:latin typeface="Libre Franklin ExtraBold"/>
                <a:ea typeface="Libre Franklin ExtraBold"/>
                <a:cs typeface="Libre Franklin ExtraBold"/>
                <a:sym typeface="Libre Franklin ExtraBold"/>
              </a:defRPr>
            </a:lvl1pPr>
            <a:lvl2pPr marR="0" lvl="1"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2pPr>
            <a:lvl3pPr marR="0" lvl="2"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3pPr>
            <a:lvl4pPr marR="0" lvl="3"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4pPr>
            <a:lvl5pPr marR="0" lvl="4"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5pPr>
            <a:lvl6pPr marR="0" lvl="5"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6pPr>
            <a:lvl7pPr marR="0" lvl="6"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7pPr>
            <a:lvl8pPr marR="0" lvl="7"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8pPr>
            <a:lvl9pPr marR="0" lvl="8"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9pPr>
          </a:lstStyle>
          <a:p>
            <a:r>
              <a:rPr lang="en-CA" sz="2800" dirty="0">
                <a:solidFill>
                  <a:srgbClr val="4CAE43"/>
                </a:solidFill>
              </a:rPr>
              <a:t>Take this, you’ve earned it!</a:t>
            </a:r>
          </a:p>
        </p:txBody>
      </p:sp>
      <p:sp>
        <p:nvSpPr>
          <p:cNvPr id="19" name="Google Shape;4186;p123">
            <a:hlinkClick r:id="rId5" action="ppaction://hlinksldjump"/>
            <a:extLst>
              <a:ext uri="{FF2B5EF4-FFF2-40B4-BE49-F238E27FC236}">
                <a16:creationId xmlns:a16="http://schemas.microsoft.com/office/drawing/2014/main" id="{72376A7F-ECEB-C569-A955-A5458E065A99}"/>
              </a:ext>
            </a:extLst>
          </p:cNvPr>
          <p:cNvSpPr/>
          <p:nvPr/>
        </p:nvSpPr>
        <p:spPr>
          <a:xfrm>
            <a:off x="294106" y="4326799"/>
            <a:ext cx="2078755" cy="630551"/>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solidFill>
              <a:srgbClr val="1B1F42"/>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400" b="1" dirty="0">
                <a:solidFill>
                  <a:srgbClr val="1B1F42"/>
                </a:solidFill>
                <a:latin typeface="Darker Grotesque" panose="020B0604020202020204" charset="0"/>
              </a:rPr>
              <a:t>Back to Board</a:t>
            </a:r>
            <a:endParaRPr sz="2400" b="1" dirty="0">
              <a:solidFill>
                <a:srgbClr val="1B1F42"/>
              </a:solidFill>
              <a:latin typeface="Darker Grotesque" panose="020B0604020202020204" charset="0"/>
            </a:endParaRPr>
          </a:p>
        </p:txBody>
      </p:sp>
    </p:spTree>
    <p:extLst>
      <p:ext uri="{BB962C8B-B14F-4D97-AF65-F5344CB8AC3E}">
        <p14:creationId xmlns:p14="http://schemas.microsoft.com/office/powerpoint/2010/main" val="99360541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Shape 3463">
          <a:extLst>
            <a:ext uri="{FF2B5EF4-FFF2-40B4-BE49-F238E27FC236}">
              <a16:creationId xmlns:a16="http://schemas.microsoft.com/office/drawing/2014/main" id="{63C060D7-4D0B-E256-C9E7-67D45785943D}"/>
            </a:ext>
          </a:extLst>
        </p:cNvPr>
        <p:cNvGrpSpPr/>
        <p:nvPr/>
      </p:nvGrpSpPr>
      <p:grpSpPr>
        <a:xfrm>
          <a:off x="0" y="0"/>
          <a:ext cx="0" cy="0"/>
          <a:chOff x="0" y="0"/>
          <a:chExt cx="0" cy="0"/>
        </a:xfrm>
      </p:grpSpPr>
      <p:sp>
        <p:nvSpPr>
          <p:cNvPr id="3464" name="Google Shape;3464;p99">
            <a:extLst>
              <a:ext uri="{FF2B5EF4-FFF2-40B4-BE49-F238E27FC236}">
                <a16:creationId xmlns:a16="http://schemas.microsoft.com/office/drawing/2014/main" id="{84A4F63C-11DF-232C-5C09-D01DC1C7FD69}"/>
              </a:ext>
            </a:extLst>
          </p:cNvPr>
          <p:cNvSpPr txBox="1">
            <a:spLocks noGrp="1"/>
          </p:cNvSpPr>
          <p:nvPr>
            <p:ph type="title"/>
          </p:nvPr>
        </p:nvSpPr>
        <p:spPr>
          <a:xfrm>
            <a:off x="4164226" y="283296"/>
            <a:ext cx="4353195"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1"/>
                </a:solidFill>
              </a:rPr>
              <a:t>Incorrect…</a:t>
            </a:r>
            <a:endParaRPr dirty="0">
              <a:solidFill>
                <a:schemeClr val="accent1"/>
              </a:solidFill>
            </a:endParaRPr>
          </a:p>
        </p:txBody>
      </p:sp>
      <p:pic>
        <p:nvPicPr>
          <p:cNvPr id="3" name="Graphic 2" descr="Kidneys outline">
            <a:extLst>
              <a:ext uri="{FF2B5EF4-FFF2-40B4-BE49-F238E27FC236}">
                <a16:creationId xmlns:a16="http://schemas.microsoft.com/office/drawing/2014/main" id="{98A6BCD9-83C6-CCBD-2C37-DEDF3345908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15676" y="2065935"/>
            <a:ext cx="1582679" cy="1582679"/>
          </a:xfrm>
          <a:prstGeom prst="rect">
            <a:avLst/>
          </a:prstGeom>
        </p:spPr>
      </p:pic>
      <p:sp>
        <p:nvSpPr>
          <p:cNvPr id="2" name="Google Shape;3505;p101">
            <a:extLst>
              <a:ext uri="{FF2B5EF4-FFF2-40B4-BE49-F238E27FC236}">
                <a16:creationId xmlns:a16="http://schemas.microsoft.com/office/drawing/2014/main" id="{F0E77239-7F82-1E13-4716-F892BF8D5BB0}"/>
              </a:ext>
            </a:extLst>
          </p:cNvPr>
          <p:cNvSpPr txBox="1">
            <a:spLocks/>
          </p:cNvSpPr>
          <p:nvPr/>
        </p:nvSpPr>
        <p:spPr>
          <a:xfrm flipH="1">
            <a:off x="3723213" y="3793869"/>
            <a:ext cx="4980900" cy="567312"/>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4200"/>
              <a:buFont typeface="Libre Franklin ExtraBold"/>
              <a:buNone/>
              <a:defRPr sz="4200" b="0" i="0" u="none" strike="noStrike" cap="none">
                <a:solidFill>
                  <a:schemeClr val="accent5"/>
                </a:solidFill>
                <a:latin typeface="Libre Franklin ExtraBold"/>
                <a:ea typeface="Libre Franklin ExtraBold"/>
                <a:cs typeface="Libre Franklin ExtraBold"/>
                <a:sym typeface="Libre Franklin ExtraBold"/>
              </a:defRPr>
            </a:lvl1pPr>
            <a:lvl2pPr marR="0" lvl="1"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2pPr>
            <a:lvl3pPr marR="0" lvl="2"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3pPr>
            <a:lvl4pPr marR="0" lvl="3"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4pPr>
            <a:lvl5pPr marR="0" lvl="4"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5pPr>
            <a:lvl6pPr marR="0" lvl="5"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6pPr>
            <a:lvl7pPr marR="0" lvl="6"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7pPr>
            <a:lvl8pPr marR="0" lvl="7"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8pPr>
            <a:lvl9pPr marR="0" lvl="8" algn="ctr" rtl="0">
              <a:lnSpc>
                <a:spcPct val="100000"/>
              </a:lnSpc>
              <a:spcBef>
                <a:spcPts val="0"/>
              </a:spcBef>
              <a:spcAft>
                <a:spcPts val="0"/>
              </a:spcAft>
              <a:buClr>
                <a:schemeClr val="lt2"/>
              </a:buClr>
              <a:buSzPts val="4200"/>
              <a:buFont typeface="Libre Franklin ExtraBold"/>
              <a:buNone/>
              <a:defRPr sz="4200" b="0" i="0" u="none" strike="noStrike" cap="none">
                <a:solidFill>
                  <a:schemeClr val="lt2"/>
                </a:solidFill>
                <a:latin typeface="Libre Franklin ExtraBold"/>
                <a:ea typeface="Libre Franklin ExtraBold"/>
                <a:cs typeface="Libre Franklin ExtraBold"/>
                <a:sym typeface="Libre Franklin ExtraBold"/>
              </a:defRPr>
            </a:lvl9pPr>
          </a:lstStyle>
          <a:p>
            <a:r>
              <a:rPr lang="en-CA" sz="2800" dirty="0">
                <a:solidFill>
                  <a:srgbClr val="4CAE43"/>
                </a:solidFill>
              </a:rPr>
              <a:t>Better luck next round!</a:t>
            </a:r>
          </a:p>
        </p:txBody>
      </p:sp>
      <p:pic>
        <p:nvPicPr>
          <p:cNvPr id="4" name="Graphic 3" descr="Badge Cross outline">
            <a:extLst>
              <a:ext uri="{FF2B5EF4-FFF2-40B4-BE49-F238E27FC236}">
                <a16:creationId xmlns:a16="http://schemas.microsoft.com/office/drawing/2014/main" id="{4F516359-1541-F81D-F3FE-4639315668E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232400" y="1711147"/>
            <a:ext cx="1721206" cy="1721206"/>
          </a:xfrm>
          <a:prstGeom prst="rect">
            <a:avLst/>
          </a:prstGeom>
        </p:spPr>
      </p:pic>
      <p:sp>
        <p:nvSpPr>
          <p:cNvPr id="9" name="Google Shape;4186;p123">
            <a:hlinkClick r:id="rId7" action="ppaction://hlinksldjump"/>
            <a:extLst>
              <a:ext uri="{FF2B5EF4-FFF2-40B4-BE49-F238E27FC236}">
                <a16:creationId xmlns:a16="http://schemas.microsoft.com/office/drawing/2014/main" id="{B85052FD-0378-7764-2047-CF47B6EA9A00}"/>
              </a:ext>
            </a:extLst>
          </p:cNvPr>
          <p:cNvSpPr/>
          <p:nvPr/>
        </p:nvSpPr>
        <p:spPr>
          <a:xfrm>
            <a:off x="294106" y="4326799"/>
            <a:ext cx="2078755" cy="630551"/>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4CAE43"/>
          </a:solidFill>
          <a:ln>
            <a:solidFill>
              <a:srgbClr val="1B1F42"/>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400" b="1" dirty="0">
                <a:solidFill>
                  <a:srgbClr val="1B1F42"/>
                </a:solidFill>
                <a:latin typeface="Darker Grotesque" panose="020B0604020202020204" charset="0"/>
              </a:rPr>
              <a:t>Back to Board</a:t>
            </a:r>
            <a:endParaRPr sz="2400" b="1" dirty="0">
              <a:solidFill>
                <a:srgbClr val="1B1F42"/>
              </a:solidFill>
              <a:latin typeface="Darker Grotesque" panose="020B0604020202020204" charset="0"/>
            </a:endParaRPr>
          </a:p>
        </p:txBody>
      </p:sp>
    </p:spTree>
    <p:extLst>
      <p:ext uri="{BB962C8B-B14F-4D97-AF65-F5344CB8AC3E}">
        <p14:creationId xmlns:p14="http://schemas.microsoft.com/office/powerpoint/2010/main" val="182158532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Shape 2277">
          <a:extLst>
            <a:ext uri="{FF2B5EF4-FFF2-40B4-BE49-F238E27FC236}">
              <a16:creationId xmlns:a16="http://schemas.microsoft.com/office/drawing/2014/main" id="{17460049-710E-01CE-5320-23D2DA943470}"/>
            </a:ext>
          </a:extLst>
        </p:cNvPr>
        <p:cNvGrpSpPr/>
        <p:nvPr/>
      </p:nvGrpSpPr>
      <p:grpSpPr>
        <a:xfrm>
          <a:off x="0" y="0"/>
          <a:ext cx="0" cy="0"/>
          <a:chOff x="0" y="0"/>
          <a:chExt cx="0" cy="0"/>
        </a:xfrm>
      </p:grpSpPr>
      <p:sp>
        <p:nvSpPr>
          <p:cNvPr id="2278" name="Google Shape;2278;p61">
            <a:extLst>
              <a:ext uri="{FF2B5EF4-FFF2-40B4-BE49-F238E27FC236}">
                <a16:creationId xmlns:a16="http://schemas.microsoft.com/office/drawing/2014/main" id="{D05893D9-C1C7-4DA4-8AE3-5467697FA7DB}"/>
              </a:ext>
            </a:extLst>
          </p:cNvPr>
          <p:cNvSpPr txBox="1">
            <a:spLocks noGrp="1"/>
          </p:cNvSpPr>
          <p:nvPr>
            <p:ph type="ctrTitle"/>
          </p:nvPr>
        </p:nvSpPr>
        <p:spPr>
          <a:xfrm>
            <a:off x="1847714" y="1764605"/>
            <a:ext cx="1520810" cy="967701"/>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 sz="6000" dirty="0"/>
              <a:t>for</a:t>
            </a:r>
            <a:endParaRPr sz="6000" dirty="0"/>
          </a:p>
        </p:txBody>
      </p:sp>
      <p:pic>
        <p:nvPicPr>
          <p:cNvPr id="8" name="Picture 7" descr="A black and white logo&#10;&#10;AI-generated content may be incorrect.">
            <a:extLst>
              <a:ext uri="{FF2B5EF4-FFF2-40B4-BE49-F238E27FC236}">
                <a16:creationId xmlns:a16="http://schemas.microsoft.com/office/drawing/2014/main" id="{213A944C-A073-5FCA-6E02-FE842D5FD7F6}"/>
              </a:ext>
            </a:extLst>
          </p:cNvPr>
          <p:cNvPicPr>
            <a:picLocks noChangeAspect="1"/>
          </p:cNvPicPr>
          <p:nvPr/>
        </p:nvPicPr>
        <p:blipFill>
          <a:blip r:embed="rId3"/>
          <a:stretch>
            <a:fillRect/>
          </a:stretch>
        </p:blipFill>
        <p:spPr>
          <a:xfrm>
            <a:off x="1847714" y="3872317"/>
            <a:ext cx="1367768" cy="547107"/>
          </a:xfrm>
          <a:prstGeom prst="rect">
            <a:avLst/>
          </a:prstGeom>
        </p:spPr>
      </p:pic>
      <p:sp>
        <p:nvSpPr>
          <p:cNvPr id="11" name="Google Shape;2278;p61">
            <a:extLst>
              <a:ext uri="{FF2B5EF4-FFF2-40B4-BE49-F238E27FC236}">
                <a16:creationId xmlns:a16="http://schemas.microsoft.com/office/drawing/2014/main" id="{596627F8-BFC0-DD5B-CE40-CF4AE621E196}"/>
              </a:ext>
            </a:extLst>
          </p:cNvPr>
          <p:cNvSpPr txBox="1">
            <a:spLocks/>
          </p:cNvSpPr>
          <p:nvPr/>
        </p:nvSpPr>
        <p:spPr>
          <a:xfrm>
            <a:off x="734187" y="2521738"/>
            <a:ext cx="3747864" cy="967701"/>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1"/>
              </a:buClr>
              <a:buSzPts val="5200"/>
              <a:buFont typeface="Libre Franklin ExtraBold"/>
              <a:buNone/>
              <a:defRPr sz="6800" b="0" i="0" u="none" strike="noStrike" cap="none">
                <a:solidFill>
                  <a:schemeClr val="lt1"/>
                </a:solidFill>
                <a:latin typeface="Libre Franklin ExtraBold"/>
                <a:ea typeface="Libre Franklin ExtraBold"/>
                <a:cs typeface="Libre Franklin ExtraBold"/>
                <a:sym typeface="Libre Franklin ExtraBold"/>
              </a:defRPr>
            </a:lvl1pPr>
            <a:lvl2pPr marR="0" lvl="1"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2pPr>
            <a:lvl3pPr marR="0" lvl="2"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3pPr>
            <a:lvl4pPr marR="0" lvl="3"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4pPr>
            <a:lvl5pPr marR="0" lvl="4"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5pPr>
            <a:lvl6pPr marR="0" lvl="5"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6pPr>
            <a:lvl7pPr marR="0" lvl="6"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7pPr>
            <a:lvl8pPr marR="0" lvl="7"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8pPr>
            <a:lvl9pPr marR="0" lvl="8"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9pPr>
          </a:lstStyle>
          <a:p>
            <a:r>
              <a:rPr lang="en-CA" sz="6000" dirty="0"/>
              <a:t>Playing!</a:t>
            </a:r>
          </a:p>
        </p:txBody>
      </p:sp>
      <p:sp>
        <p:nvSpPr>
          <p:cNvPr id="2" name="Google Shape;2278;p61">
            <a:extLst>
              <a:ext uri="{FF2B5EF4-FFF2-40B4-BE49-F238E27FC236}">
                <a16:creationId xmlns:a16="http://schemas.microsoft.com/office/drawing/2014/main" id="{A13A95E8-57A8-0251-7ED6-3BF110C8B6C0}"/>
              </a:ext>
            </a:extLst>
          </p:cNvPr>
          <p:cNvSpPr txBox="1">
            <a:spLocks/>
          </p:cNvSpPr>
          <p:nvPr/>
        </p:nvSpPr>
        <p:spPr>
          <a:xfrm>
            <a:off x="928060" y="997629"/>
            <a:ext cx="3360118" cy="967701"/>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1"/>
              </a:buClr>
              <a:buSzPts val="5200"/>
              <a:buFont typeface="Libre Franklin ExtraBold"/>
              <a:buNone/>
              <a:defRPr sz="6800" b="0" i="0" u="none" strike="noStrike" cap="none">
                <a:solidFill>
                  <a:schemeClr val="lt1"/>
                </a:solidFill>
                <a:latin typeface="Libre Franklin ExtraBold"/>
                <a:ea typeface="Libre Franklin ExtraBold"/>
                <a:cs typeface="Libre Franklin ExtraBold"/>
                <a:sym typeface="Libre Franklin ExtraBold"/>
              </a:defRPr>
            </a:lvl1pPr>
            <a:lvl2pPr marR="0" lvl="1"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2pPr>
            <a:lvl3pPr marR="0" lvl="2"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3pPr>
            <a:lvl4pPr marR="0" lvl="3"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4pPr>
            <a:lvl5pPr marR="0" lvl="4"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5pPr>
            <a:lvl6pPr marR="0" lvl="5"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6pPr>
            <a:lvl7pPr marR="0" lvl="6"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7pPr>
            <a:lvl8pPr marR="0" lvl="7"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8pPr>
            <a:lvl9pPr marR="0" lvl="8" algn="ctr" rtl="0">
              <a:lnSpc>
                <a:spcPct val="100000"/>
              </a:lnSpc>
              <a:spcBef>
                <a:spcPts val="0"/>
              </a:spcBef>
              <a:spcAft>
                <a:spcPts val="0"/>
              </a:spcAft>
              <a:buClr>
                <a:schemeClr val="lt1"/>
              </a:buClr>
              <a:buSzPts val="5200"/>
              <a:buFont typeface="Libre Franklin ExtraBold"/>
              <a:buNone/>
              <a:defRPr sz="5200" b="0" i="0" u="none" strike="noStrike" cap="none">
                <a:solidFill>
                  <a:schemeClr val="lt1"/>
                </a:solidFill>
                <a:latin typeface="Libre Franklin ExtraBold"/>
                <a:ea typeface="Libre Franklin ExtraBold"/>
                <a:cs typeface="Libre Franklin ExtraBold"/>
                <a:sym typeface="Libre Franklin ExtraBold"/>
              </a:defRPr>
            </a:lvl9pPr>
          </a:lstStyle>
          <a:p>
            <a:r>
              <a:rPr lang="en-CA" sz="6000" dirty="0"/>
              <a:t>Thanks</a:t>
            </a:r>
          </a:p>
        </p:txBody>
      </p:sp>
      <p:grpSp>
        <p:nvGrpSpPr>
          <p:cNvPr id="3" name="Group 2">
            <a:extLst>
              <a:ext uri="{FF2B5EF4-FFF2-40B4-BE49-F238E27FC236}">
                <a16:creationId xmlns:a16="http://schemas.microsoft.com/office/drawing/2014/main" id="{86D66FD9-5C3B-8CA6-0EED-68EB2317F853}"/>
              </a:ext>
            </a:extLst>
          </p:cNvPr>
          <p:cNvGrpSpPr/>
          <p:nvPr/>
        </p:nvGrpSpPr>
        <p:grpSpPr>
          <a:xfrm>
            <a:off x="5109478" y="601701"/>
            <a:ext cx="3182186" cy="3940097"/>
            <a:chOff x="2466974" y="4305107"/>
            <a:chExt cx="7258050" cy="1695534"/>
          </a:xfrm>
        </p:grpSpPr>
        <p:sp>
          <p:nvSpPr>
            <p:cNvPr id="4" name="Rectangle: Rounded Corners 3">
              <a:extLst>
                <a:ext uri="{FF2B5EF4-FFF2-40B4-BE49-F238E27FC236}">
                  <a16:creationId xmlns:a16="http://schemas.microsoft.com/office/drawing/2014/main" id="{4A2AF2F9-6351-806C-C40D-37EF50FB22A6}"/>
                </a:ext>
              </a:extLst>
            </p:cNvPr>
            <p:cNvSpPr/>
            <p:nvPr/>
          </p:nvSpPr>
          <p:spPr>
            <a:xfrm>
              <a:off x="2466974" y="4305107"/>
              <a:ext cx="7258050" cy="1695534"/>
            </a:xfrm>
            <a:prstGeom prst="roundRect">
              <a:avLst>
                <a:gd name="adj" fmla="val 10190"/>
              </a:avLst>
            </a:prstGeom>
            <a:gradFill>
              <a:gsLst>
                <a:gs pos="0">
                  <a:schemeClr val="bg1">
                    <a:alpha val="5000"/>
                  </a:schemeClr>
                </a:gs>
                <a:gs pos="100000">
                  <a:schemeClr val="bg1">
                    <a:lumMod val="95000"/>
                    <a:alpha val="15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TextBox 4">
              <a:extLst>
                <a:ext uri="{FF2B5EF4-FFF2-40B4-BE49-F238E27FC236}">
                  <a16:creationId xmlns:a16="http://schemas.microsoft.com/office/drawing/2014/main" id="{6FB038AF-A62D-7110-BB5A-BE177C2FE07D}"/>
                </a:ext>
              </a:extLst>
            </p:cNvPr>
            <p:cNvSpPr txBox="1"/>
            <p:nvPr/>
          </p:nvSpPr>
          <p:spPr>
            <a:xfrm>
              <a:off x="3073576" y="4391942"/>
              <a:ext cx="6044843" cy="1561674"/>
            </a:xfrm>
            <a:prstGeom prst="rect">
              <a:avLst/>
            </a:prstGeom>
            <a:noFill/>
            <a:ln>
              <a:noFill/>
            </a:ln>
          </p:spPr>
          <p:txBody>
            <a:bodyPr wrap="square" rtlCol="0">
              <a:spAutoFit/>
            </a:bodyPr>
            <a:lstStyle/>
            <a:p>
              <a:pPr algn="ctr">
                <a:lnSpc>
                  <a:spcPct val="120000"/>
                </a:lnSpc>
              </a:pPr>
              <a:r>
                <a:rPr lang="en-IN" b="1" dirty="0">
                  <a:solidFill>
                    <a:schemeClr val="bg1"/>
                  </a:solidFill>
                  <a:latin typeface="Century Gothic" panose="020B0502020202020204" pitchFamily="34" charset="0"/>
                  <a:cs typeface="Poppins SemiBold" panose="00000700000000000000" pitchFamily="2" charset="0"/>
                </a:rPr>
                <a:t>Like what you see? Scan this QR code to give us feedback!</a:t>
              </a:r>
            </a:p>
            <a:p>
              <a:pPr algn="ctr">
                <a:lnSpc>
                  <a:spcPct val="120000"/>
                </a:lnSpc>
              </a:pPr>
              <a:endParaRPr lang="en-IN" b="1" dirty="0">
                <a:solidFill>
                  <a:schemeClr val="bg1"/>
                </a:solidFill>
                <a:latin typeface="Century Gothic" panose="020B0502020202020204" pitchFamily="34" charset="0"/>
                <a:cs typeface="Poppins SemiBold" panose="00000700000000000000" pitchFamily="2" charset="0"/>
              </a:endParaRPr>
            </a:p>
            <a:p>
              <a:pPr algn="ctr">
                <a:lnSpc>
                  <a:spcPct val="120000"/>
                </a:lnSpc>
              </a:pPr>
              <a:endParaRPr lang="en-IN" b="1" dirty="0">
                <a:solidFill>
                  <a:schemeClr val="bg1"/>
                </a:solidFill>
                <a:latin typeface="Century Gothic" panose="020B0502020202020204" pitchFamily="34" charset="0"/>
                <a:cs typeface="Poppins SemiBold" panose="00000700000000000000" pitchFamily="2" charset="0"/>
              </a:endParaRPr>
            </a:p>
            <a:p>
              <a:pPr algn="ctr">
                <a:lnSpc>
                  <a:spcPct val="120000"/>
                </a:lnSpc>
              </a:pPr>
              <a:endParaRPr lang="en-IN" b="1" dirty="0">
                <a:solidFill>
                  <a:schemeClr val="bg1"/>
                </a:solidFill>
                <a:latin typeface="Century Gothic" panose="020B0502020202020204" pitchFamily="34" charset="0"/>
                <a:cs typeface="Poppins SemiBold" panose="00000700000000000000" pitchFamily="2" charset="0"/>
              </a:endParaRPr>
            </a:p>
            <a:p>
              <a:pPr algn="ctr">
                <a:lnSpc>
                  <a:spcPct val="120000"/>
                </a:lnSpc>
              </a:pPr>
              <a:endParaRPr lang="en-IN" b="1" dirty="0">
                <a:solidFill>
                  <a:schemeClr val="bg1"/>
                </a:solidFill>
                <a:latin typeface="Century Gothic" panose="020B0502020202020204" pitchFamily="34" charset="0"/>
                <a:cs typeface="Poppins SemiBold" panose="00000700000000000000" pitchFamily="2" charset="0"/>
              </a:endParaRPr>
            </a:p>
            <a:p>
              <a:pPr algn="ctr">
                <a:lnSpc>
                  <a:spcPct val="120000"/>
                </a:lnSpc>
              </a:pPr>
              <a:endParaRPr lang="en-IN" b="1" dirty="0">
                <a:solidFill>
                  <a:schemeClr val="bg1"/>
                </a:solidFill>
                <a:latin typeface="Century Gothic" panose="020B0502020202020204" pitchFamily="34" charset="0"/>
                <a:cs typeface="Poppins SemiBold" panose="00000700000000000000" pitchFamily="2" charset="0"/>
              </a:endParaRPr>
            </a:p>
            <a:p>
              <a:pPr algn="ctr">
                <a:lnSpc>
                  <a:spcPct val="120000"/>
                </a:lnSpc>
              </a:pPr>
              <a:endParaRPr lang="en-IN" b="1" dirty="0">
                <a:solidFill>
                  <a:schemeClr val="bg1"/>
                </a:solidFill>
                <a:latin typeface="Century Gothic" panose="020B0502020202020204" pitchFamily="34" charset="0"/>
                <a:cs typeface="Poppins SemiBold" panose="00000700000000000000" pitchFamily="2" charset="0"/>
              </a:endParaRPr>
            </a:p>
            <a:p>
              <a:pPr algn="ctr">
                <a:lnSpc>
                  <a:spcPct val="120000"/>
                </a:lnSpc>
              </a:pPr>
              <a:r>
                <a:rPr lang="en-IN" sz="1200" dirty="0">
                  <a:solidFill>
                    <a:schemeClr val="bg1"/>
                  </a:solidFill>
                  <a:latin typeface="Century Gothic" panose="020B0502020202020204" pitchFamily="34" charset="0"/>
                  <a:cs typeface="Poppins SemiBold" panose="00000700000000000000" pitchFamily="2" charset="0"/>
                </a:rPr>
                <a:t>Without research, hope is just a word. Research allows us to continue to improve outcomes for patients and our community. Thank you for your support!</a:t>
              </a:r>
            </a:p>
          </p:txBody>
        </p:sp>
      </p:grpSp>
      <p:pic>
        <p:nvPicPr>
          <p:cNvPr id="7" name="Picture 6" descr="A qr code on a white background&#10;&#10;AI-generated content may be incorrect.">
            <a:extLst>
              <a:ext uri="{FF2B5EF4-FFF2-40B4-BE49-F238E27FC236}">
                <a16:creationId xmlns:a16="http://schemas.microsoft.com/office/drawing/2014/main" id="{6374B775-488E-69E1-A5BF-1B741B07065C}"/>
              </a:ext>
            </a:extLst>
          </p:cNvPr>
          <p:cNvPicPr>
            <a:picLocks noChangeAspect="1"/>
          </p:cNvPicPr>
          <p:nvPr/>
        </p:nvPicPr>
        <p:blipFill>
          <a:blip r:embed="rId4"/>
          <a:srcRect l="8477" t="8347" r="8457" b="8482"/>
          <a:stretch>
            <a:fillRect/>
          </a:stretch>
        </p:blipFill>
        <p:spPr>
          <a:xfrm>
            <a:off x="6028961" y="1695449"/>
            <a:ext cx="1343218" cy="1344931"/>
          </a:xfrm>
          <a:prstGeom prst="rect">
            <a:avLst/>
          </a:prstGeom>
        </p:spPr>
      </p:pic>
    </p:spTree>
    <p:extLst>
      <p:ext uri="{BB962C8B-B14F-4D97-AF65-F5344CB8AC3E}">
        <p14:creationId xmlns:p14="http://schemas.microsoft.com/office/powerpoint/2010/main" val="2896347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532">
          <a:extLst>
            <a:ext uri="{FF2B5EF4-FFF2-40B4-BE49-F238E27FC236}">
              <a16:creationId xmlns:a16="http://schemas.microsoft.com/office/drawing/2014/main" id="{02E9B912-1548-9F6F-DB07-624763DDF7DB}"/>
            </a:ext>
          </a:extLst>
        </p:cNvPr>
        <p:cNvGrpSpPr/>
        <p:nvPr/>
      </p:nvGrpSpPr>
      <p:grpSpPr>
        <a:xfrm>
          <a:off x="0" y="0"/>
          <a:ext cx="0" cy="0"/>
          <a:chOff x="0" y="0"/>
          <a:chExt cx="0" cy="0"/>
        </a:xfrm>
      </p:grpSpPr>
      <p:sp>
        <p:nvSpPr>
          <p:cNvPr id="3533" name="Google Shape;3533;p104">
            <a:extLst>
              <a:ext uri="{FF2B5EF4-FFF2-40B4-BE49-F238E27FC236}">
                <a16:creationId xmlns:a16="http://schemas.microsoft.com/office/drawing/2014/main" id="{A1F5D93F-14A7-4F5C-207F-DD94A5E5E6A3}"/>
              </a:ext>
            </a:extLst>
          </p:cNvPr>
          <p:cNvSpPr txBox="1">
            <a:spLocks noGrp="1"/>
          </p:cNvSpPr>
          <p:nvPr>
            <p:ph type="title"/>
          </p:nvPr>
        </p:nvSpPr>
        <p:spPr>
          <a:xfrm>
            <a:off x="3476402" y="456867"/>
            <a:ext cx="4980900" cy="94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5</a:t>
            </a:r>
            <a:endParaRPr dirty="0"/>
          </a:p>
        </p:txBody>
      </p:sp>
      <p:sp>
        <p:nvSpPr>
          <p:cNvPr id="3534" name="Google Shape;3534;p104">
            <a:extLst>
              <a:ext uri="{FF2B5EF4-FFF2-40B4-BE49-F238E27FC236}">
                <a16:creationId xmlns:a16="http://schemas.microsoft.com/office/drawing/2014/main" id="{F2A2C572-2B47-BAEC-6E26-B6EF2DF755C1}"/>
              </a:ext>
            </a:extLst>
          </p:cNvPr>
          <p:cNvSpPr txBox="1">
            <a:spLocks noGrp="1"/>
          </p:cNvSpPr>
          <p:nvPr>
            <p:ph type="subTitle" idx="1"/>
          </p:nvPr>
        </p:nvSpPr>
        <p:spPr>
          <a:xfrm>
            <a:off x="4159853" y="1648598"/>
            <a:ext cx="3561240" cy="801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000" dirty="0"/>
              <a:t>The ____ is responsible for relaying messages between the brain and the rest of the body.</a:t>
            </a:r>
          </a:p>
          <a:p>
            <a:pPr marL="0" lvl="0" indent="0" algn="ctr" rtl="0">
              <a:spcBef>
                <a:spcPts val="0"/>
              </a:spcBef>
              <a:spcAft>
                <a:spcPts val="1600"/>
              </a:spcAft>
              <a:buNone/>
            </a:pPr>
            <a:r>
              <a:rPr lang="en" sz="2000" dirty="0"/>
              <a:t>Spinal cord</a:t>
            </a:r>
            <a:endParaRPr dirty="0"/>
          </a:p>
        </p:txBody>
      </p:sp>
      <p:pic>
        <p:nvPicPr>
          <p:cNvPr id="3" name="Graphic 2" descr="Brain outline">
            <a:extLst>
              <a:ext uri="{FF2B5EF4-FFF2-40B4-BE49-F238E27FC236}">
                <a16:creationId xmlns:a16="http://schemas.microsoft.com/office/drawing/2014/main" id="{F440883F-C582-88BF-AD98-4B57B853527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1930" y="1996672"/>
            <a:ext cx="1721206" cy="1721206"/>
          </a:xfrm>
          <a:prstGeom prst="rect">
            <a:avLst/>
          </a:prstGeom>
        </p:spPr>
      </p:pic>
      <p:sp>
        <p:nvSpPr>
          <p:cNvPr id="11" name="Google Shape;4186;p123">
            <a:hlinkClick r:id="rId5" action="ppaction://hlinksldjump"/>
            <a:extLst>
              <a:ext uri="{FF2B5EF4-FFF2-40B4-BE49-F238E27FC236}">
                <a16:creationId xmlns:a16="http://schemas.microsoft.com/office/drawing/2014/main" id="{59F4B4CC-502E-9AF3-39C3-B4AAE22CA69A}"/>
              </a:ext>
            </a:extLst>
          </p:cNvPr>
          <p:cNvSpPr/>
          <p:nvPr/>
        </p:nvSpPr>
        <p:spPr>
          <a:xfrm>
            <a:off x="4178157" y="3658275"/>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Correct</a:t>
            </a:r>
            <a:endParaRPr sz="3200" dirty="0">
              <a:solidFill>
                <a:srgbClr val="1B1F42"/>
              </a:solidFill>
              <a:latin typeface="Darker Grotesque" panose="020B0604020202020204" charset="0"/>
            </a:endParaRPr>
          </a:p>
        </p:txBody>
      </p:sp>
      <p:sp>
        <p:nvSpPr>
          <p:cNvPr id="12" name="Google Shape;4186;p123">
            <a:hlinkClick r:id="rId6" action="ppaction://hlinksldjump"/>
            <a:extLst>
              <a:ext uri="{FF2B5EF4-FFF2-40B4-BE49-F238E27FC236}">
                <a16:creationId xmlns:a16="http://schemas.microsoft.com/office/drawing/2014/main" id="{56163D67-C91E-6ECA-BD06-B39958B8513D}"/>
              </a:ext>
            </a:extLst>
          </p:cNvPr>
          <p:cNvSpPr/>
          <p:nvPr/>
        </p:nvSpPr>
        <p:spPr>
          <a:xfrm>
            <a:off x="6040733" y="3658276"/>
            <a:ext cx="1565767" cy="949800"/>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1B1F42"/>
                </a:solidFill>
                <a:latin typeface="Darker Grotesque" panose="020B0604020202020204" charset="0"/>
              </a:rPr>
              <a:t>Incorrect</a:t>
            </a:r>
            <a:endParaRPr sz="2800" dirty="0">
              <a:solidFill>
                <a:srgbClr val="1B1F42"/>
              </a:solidFill>
              <a:latin typeface="Darker Grotesque" panose="020B0604020202020204" charset="0"/>
            </a:endParaRPr>
          </a:p>
        </p:txBody>
      </p:sp>
      <p:sp>
        <p:nvSpPr>
          <p:cNvPr id="13" name="Google Shape;4186;p123">
            <a:extLst>
              <a:ext uri="{FF2B5EF4-FFF2-40B4-BE49-F238E27FC236}">
                <a16:creationId xmlns:a16="http://schemas.microsoft.com/office/drawing/2014/main" id="{A7B10F23-0098-58F7-00D9-9A3006AC1643}"/>
              </a:ext>
            </a:extLst>
          </p:cNvPr>
          <p:cNvSpPr/>
          <p:nvPr/>
        </p:nvSpPr>
        <p:spPr>
          <a:xfrm>
            <a:off x="5157590" y="2687385"/>
            <a:ext cx="1565767" cy="546267"/>
          </a:xfrm>
          <a:custGeom>
            <a:avLst/>
            <a:gdLst/>
            <a:ahLst/>
            <a:cxnLst/>
            <a:rect l="l" t="t" r="r" b="b"/>
            <a:pathLst>
              <a:path w="7515" h="11399" extrusionOk="0">
                <a:moveTo>
                  <a:pt x="1062" y="1"/>
                </a:moveTo>
                <a:cubicBezTo>
                  <a:pt x="468" y="1"/>
                  <a:pt x="1" y="467"/>
                  <a:pt x="1" y="1062"/>
                </a:cubicBezTo>
                <a:lnTo>
                  <a:pt x="1" y="10358"/>
                </a:lnTo>
                <a:cubicBezTo>
                  <a:pt x="1" y="10931"/>
                  <a:pt x="468" y="11398"/>
                  <a:pt x="1062" y="11398"/>
                </a:cubicBezTo>
                <a:lnTo>
                  <a:pt x="6453" y="11398"/>
                </a:lnTo>
                <a:cubicBezTo>
                  <a:pt x="7026" y="11398"/>
                  <a:pt x="7514" y="10931"/>
                  <a:pt x="7514" y="10358"/>
                </a:cubicBezTo>
                <a:lnTo>
                  <a:pt x="7514" y="1062"/>
                </a:lnTo>
                <a:cubicBezTo>
                  <a:pt x="7514" y="467"/>
                  <a:pt x="7026" y="1"/>
                  <a:pt x="6453" y="1"/>
                </a:cubicBezTo>
                <a:close/>
              </a:path>
            </a:pathLst>
          </a:custGeom>
          <a:solidFill>
            <a:srgbClr val="1B1F42"/>
          </a:solidFill>
          <a:ln>
            <a:solidFill>
              <a:srgbClr val="883F98"/>
            </a:solid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dirty="0">
                <a:solidFill>
                  <a:srgbClr val="883F98"/>
                </a:solidFill>
                <a:latin typeface="Darker Grotesque" panose="020B0604020202020204" charset="0"/>
              </a:rPr>
              <a:t>Answer</a:t>
            </a:r>
            <a:endParaRPr sz="3200" dirty="0">
              <a:solidFill>
                <a:srgbClr val="883F98"/>
              </a:solidFill>
              <a:latin typeface="Darker Grotesque" panose="020B0604020202020204" charset="0"/>
            </a:endParaRPr>
          </a:p>
        </p:txBody>
      </p:sp>
    </p:spTree>
    <p:extLst>
      <p:ext uri="{BB962C8B-B14F-4D97-AF65-F5344CB8AC3E}">
        <p14:creationId xmlns:p14="http://schemas.microsoft.com/office/powerpoint/2010/main" val="320676689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3" grpId="0" animBg="1"/>
    </p:bldLst>
  </p:timing>
</p:sld>
</file>

<file path=ppt/theme/theme1.xml><?xml version="1.0" encoding="utf-8"?>
<a:theme xmlns:a="http://schemas.openxmlformats.org/drawingml/2006/main" name="Trivia Night XL by Slidesgo">
  <a:themeElements>
    <a:clrScheme name="Simple Light">
      <a:dk1>
        <a:srgbClr val="1B1F42"/>
      </a:dk1>
      <a:lt1>
        <a:srgbClr val="F6F6F6"/>
      </a:lt1>
      <a:dk2>
        <a:srgbClr val="1B1F42"/>
      </a:dk2>
      <a:lt2>
        <a:srgbClr val="F6F6F6"/>
      </a:lt2>
      <a:accent1>
        <a:srgbClr val="4CAE43"/>
      </a:accent1>
      <a:accent2>
        <a:srgbClr val="883F98"/>
      </a:accent2>
      <a:accent3>
        <a:srgbClr val="0397D6"/>
      </a:accent3>
      <a:accent4>
        <a:srgbClr val="F89829"/>
      </a:accent4>
      <a:accent5>
        <a:srgbClr val="D80C8C"/>
      </a:accent5>
      <a:accent6>
        <a:srgbClr val="FFDE00"/>
      </a:accent6>
      <a:hlink>
        <a:srgbClr val="F6F6F6"/>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TotalTime>
  <Words>1808</Words>
  <Application>Microsoft Office PowerPoint</Application>
  <PresentationFormat>On-screen Show (16:9)</PresentationFormat>
  <Paragraphs>533</Paragraphs>
  <Slides>82</Slides>
  <Notes>82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82</vt:i4>
      </vt:variant>
    </vt:vector>
  </HeadingPairs>
  <TitlesOfParts>
    <vt:vector size="88" baseType="lpstr">
      <vt:lpstr>Libre Franklin ExtraBold</vt:lpstr>
      <vt:lpstr>Darker Grotesque Medium</vt:lpstr>
      <vt:lpstr>Century Gothic</vt:lpstr>
      <vt:lpstr>Darker Grotesque</vt:lpstr>
      <vt:lpstr>Arial</vt:lpstr>
      <vt:lpstr>Trivia Night XL by Slidesgo</vt:lpstr>
      <vt:lpstr>Pursuit of</vt:lpstr>
      <vt:lpstr>CATEGORIES</vt:lpstr>
      <vt:lpstr>CHOOSE YOUR CATEGORY</vt:lpstr>
      <vt:lpstr>Nervous System</vt:lpstr>
      <vt:lpstr>1</vt:lpstr>
      <vt:lpstr>2</vt:lpstr>
      <vt:lpstr>3</vt:lpstr>
      <vt:lpstr>4</vt:lpstr>
      <vt:lpstr>5</vt:lpstr>
      <vt:lpstr>6</vt:lpstr>
      <vt:lpstr>7</vt:lpstr>
      <vt:lpstr>8</vt:lpstr>
      <vt:lpstr>9</vt:lpstr>
      <vt:lpstr>10</vt:lpstr>
      <vt:lpstr>Correct!</vt:lpstr>
      <vt:lpstr>Incorrect…</vt:lpstr>
      <vt:lpstr>Respiratory System</vt:lpstr>
      <vt:lpstr>1</vt:lpstr>
      <vt:lpstr>2</vt:lpstr>
      <vt:lpstr>3</vt:lpstr>
      <vt:lpstr>4</vt:lpstr>
      <vt:lpstr>5</vt:lpstr>
      <vt:lpstr>6</vt:lpstr>
      <vt:lpstr>7</vt:lpstr>
      <vt:lpstr>8</vt:lpstr>
      <vt:lpstr>9</vt:lpstr>
      <vt:lpstr>10</vt:lpstr>
      <vt:lpstr>Correct!</vt:lpstr>
      <vt:lpstr>Incorrect…</vt:lpstr>
      <vt:lpstr>Digestive System</vt:lpstr>
      <vt:lpstr>1</vt:lpstr>
      <vt:lpstr>2</vt:lpstr>
      <vt:lpstr>3</vt:lpstr>
      <vt:lpstr>4</vt:lpstr>
      <vt:lpstr>5</vt:lpstr>
      <vt:lpstr>6</vt:lpstr>
      <vt:lpstr>7</vt:lpstr>
      <vt:lpstr>8</vt:lpstr>
      <vt:lpstr>9</vt:lpstr>
      <vt:lpstr>10</vt:lpstr>
      <vt:lpstr>Correct!</vt:lpstr>
      <vt:lpstr>Incorrect…</vt:lpstr>
      <vt:lpstr>Cardiovascular System</vt:lpstr>
      <vt:lpstr>1</vt:lpstr>
      <vt:lpstr>2</vt:lpstr>
      <vt:lpstr>3</vt:lpstr>
      <vt:lpstr>4</vt:lpstr>
      <vt:lpstr>5</vt:lpstr>
      <vt:lpstr>6</vt:lpstr>
      <vt:lpstr>7</vt:lpstr>
      <vt:lpstr>8</vt:lpstr>
      <vt:lpstr>9</vt:lpstr>
      <vt:lpstr>10</vt:lpstr>
      <vt:lpstr>Correct!</vt:lpstr>
      <vt:lpstr>Incorrect…</vt:lpstr>
      <vt:lpstr>Musculoskeletal System</vt:lpstr>
      <vt:lpstr>1</vt:lpstr>
      <vt:lpstr>2</vt:lpstr>
      <vt:lpstr>3</vt:lpstr>
      <vt:lpstr>4</vt:lpstr>
      <vt:lpstr>5</vt:lpstr>
      <vt:lpstr>6</vt:lpstr>
      <vt:lpstr>7</vt:lpstr>
      <vt:lpstr>8</vt:lpstr>
      <vt:lpstr>9</vt:lpstr>
      <vt:lpstr>10</vt:lpstr>
      <vt:lpstr>Correct!</vt:lpstr>
      <vt:lpstr>Incorrect…</vt:lpstr>
      <vt:lpstr>Endocrine System</vt:lpstr>
      <vt:lpstr>1</vt:lpstr>
      <vt:lpstr>2</vt:lpstr>
      <vt:lpstr>3</vt:lpstr>
      <vt:lpstr>4</vt:lpstr>
      <vt:lpstr>5</vt:lpstr>
      <vt:lpstr>6</vt:lpstr>
      <vt:lpstr>7</vt:lpstr>
      <vt:lpstr>8</vt:lpstr>
      <vt:lpstr>9</vt:lpstr>
      <vt:lpstr>10</vt:lpstr>
      <vt:lpstr>Correct!</vt:lpstr>
      <vt:lpstr>Incorrect…</vt:lpstr>
      <vt:lpstr>for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Krista Lucier</cp:lastModifiedBy>
  <cp:revision>39</cp:revision>
  <dcterms:modified xsi:type="dcterms:W3CDTF">2025-08-22T15:36:23Z</dcterms:modified>
</cp:coreProperties>
</file>