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3"/>
  </p:notesMasterIdLst>
  <p:sldIdLst>
    <p:sldId id="256" r:id="rId2"/>
    <p:sldId id="260" r:id="rId3"/>
    <p:sldId id="263" r:id="rId4"/>
    <p:sldId id="317" r:id="rId5"/>
    <p:sldId id="315" r:id="rId6"/>
    <p:sldId id="261" r:id="rId7"/>
    <p:sldId id="262" r:id="rId8"/>
    <p:sldId id="318" r:id="rId9"/>
    <p:sldId id="316" r:id="rId10"/>
    <p:sldId id="264" r:id="rId11"/>
    <p:sldId id="319" r:id="rId12"/>
  </p:sldIdLst>
  <p:sldSz cx="9144000" cy="5143500" type="screen16x9"/>
  <p:notesSz cx="6858000" cy="9144000"/>
  <p:embeddedFontLst>
    <p:embeddedFont>
      <p:font typeface="Century Gothic" panose="020B0502020202020204" pitchFamily="34" charset="0"/>
      <p:regular r:id="rId14"/>
      <p:bold r:id="rId15"/>
      <p:italic r:id="rId16"/>
      <p:boldItalic r:id="rId17"/>
    </p:embeddedFont>
    <p:embeddedFont>
      <p:font typeface="Lexend" panose="020B0604020202020204" charset="0"/>
      <p:regular r:id="rId18"/>
      <p:bold r:id="rId19"/>
    </p:embeddedFont>
    <p:embeddedFont>
      <p:font typeface="Raleway"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169D35-D63F-441A-9B2B-E6CBD1909CF0}">
  <a:tblStyle styleId="{17169D35-D63F-441A-9B2B-E6CBD1909C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7EFF90B-A0F8-4E8D-80FB-0590F868975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75349"/>
  </p:normalViewPr>
  <p:slideViewPr>
    <p:cSldViewPr snapToGrid="0">
      <p:cViewPr>
        <p:scale>
          <a:sx n="75" d="100"/>
          <a:sy n="75" d="100"/>
        </p:scale>
        <p:origin x="1603"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63e990c1e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63e990c1e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Created by Dr. Paula Van Wyk, Adapted by Krista Lucier</a:t>
            </a:r>
          </a:p>
          <a:p>
            <a:pPr marL="0" lvl="0" indent="0" algn="l" rtl="0">
              <a:spcBef>
                <a:spcPts val="0"/>
              </a:spcBef>
              <a:spcAft>
                <a:spcPts val="0"/>
              </a:spcAft>
              <a:buNone/>
            </a:pPr>
            <a:r>
              <a:rPr lang="en-US" dirty="0"/>
              <a:t>HOW TO PLAY: Click through the buttons to learn about cystic fibrosis, then take the enzyme quiz! Make your guess for how many enzymes are required, then click the image to reveal the answer. Have fun!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21258269c9b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21258269c9b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a:extLst>
            <a:ext uri="{FF2B5EF4-FFF2-40B4-BE49-F238E27FC236}">
              <a16:creationId xmlns:a16="http://schemas.microsoft.com/office/drawing/2014/main" id="{12803DEC-71DD-9ACF-C084-600FF1D43C15}"/>
            </a:ext>
          </a:extLst>
        </p:cNvPr>
        <p:cNvGrpSpPr/>
        <p:nvPr/>
      </p:nvGrpSpPr>
      <p:grpSpPr>
        <a:xfrm>
          <a:off x="0" y="0"/>
          <a:ext cx="0" cy="0"/>
          <a:chOff x="0" y="0"/>
          <a:chExt cx="0" cy="0"/>
        </a:xfrm>
      </p:grpSpPr>
      <p:sp>
        <p:nvSpPr>
          <p:cNvPr id="650" name="Google Shape;650;g111e7c571f2_0_0:notes">
            <a:extLst>
              <a:ext uri="{FF2B5EF4-FFF2-40B4-BE49-F238E27FC236}">
                <a16:creationId xmlns:a16="http://schemas.microsoft.com/office/drawing/2014/main" id="{38FB6629-A302-E563-602C-7D8C2776F7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11e7c571f2_0_0:notes">
            <a:extLst>
              <a:ext uri="{FF2B5EF4-FFF2-40B4-BE49-F238E27FC236}">
                <a16:creationId xmlns:a16="http://schemas.microsoft.com/office/drawing/2014/main" id="{32153566-5615-ABD5-38CE-872AF59454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33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2140bdeee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2140bdeee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a:extLst>
            <a:ext uri="{FF2B5EF4-FFF2-40B4-BE49-F238E27FC236}">
              <a16:creationId xmlns:a16="http://schemas.microsoft.com/office/drawing/2014/main" id="{0BFD94B4-8ACC-88E4-9D54-867C02C0B355}"/>
            </a:ext>
          </a:extLst>
        </p:cNvPr>
        <p:cNvGrpSpPr/>
        <p:nvPr/>
      </p:nvGrpSpPr>
      <p:grpSpPr>
        <a:xfrm>
          <a:off x="0" y="0"/>
          <a:ext cx="0" cy="0"/>
          <a:chOff x="0" y="0"/>
          <a:chExt cx="0" cy="0"/>
        </a:xfrm>
      </p:grpSpPr>
      <p:sp>
        <p:nvSpPr>
          <p:cNvPr id="814" name="Google Shape;814;g2140bdeeea4_0_0:notes">
            <a:extLst>
              <a:ext uri="{FF2B5EF4-FFF2-40B4-BE49-F238E27FC236}">
                <a16:creationId xmlns:a16="http://schemas.microsoft.com/office/drawing/2014/main" id="{6BA3FE3B-FE8A-37D4-182B-244A8C5087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2140bdeeea4_0_0:notes">
            <a:extLst>
              <a:ext uri="{FF2B5EF4-FFF2-40B4-BE49-F238E27FC236}">
                <a16:creationId xmlns:a16="http://schemas.microsoft.com/office/drawing/2014/main" id="{1F6CAB3C-8B5C-CA77-31A8-6AA14C428E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260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C01F7F8F-477A-092F-6207-5A1D0ECC924E}"/>
            </a:ext>
          </a:extLst>
        </p:cNvPr>
        <p:cNvGrpSpPr/>
        <p:nvPr/>
      </p:nvGrpSpPr>
      <p:grpSpPr>
        <a:xfrm>
          <a:off x="0" y="0"/>
          <a:ext cx="0" cy="0"/>
          <a:chOff x="0" y="0"/>
          <a:chExt cx="0" cy="0"/>
        </a:xfrm>
      </p:grpSpPr>
      <p:sp>
        <p:nvSpPr>
          <p:cNvPr id="240" name="Google Shape;240;g263e990c1eb_0_1:notes">
            <a:extLst>
              <a:ext uri="{FF2B5EF4-FFF2-40B4-BE49-F238E27FC236}">
                <a16:creationId xmlns:a16="http://schemas.microsoft.com/office/drawing/2014/main" id="{8D4EE183-D717-E9C7-5E88-A25997EA1C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63e990c1eb_0_1:notes">
            <a:extLst>
              <a:ext uri="{FF2B5EF4-FFF2-40B4-BE49-F238E27FC236}">
                <a16:creationId xmlns:a16="http://schemas.microsoft.com/office/drawing/2014/main" id="{9F101393-430A-BD2E-2EB9-1D26C8818B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83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1258269c9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1258269c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a:extLst>
            <a:ext uri="{FF2B5EF4-FFF2-40B4-BE49-F238E27FC236}">
              <a16:creationId xmlns:a16="http://schemas.microsoft.com/office/drawing/2014/main" id="{DB622F28-8F61-44A7-FFB7-316162DD98BF}"/>
            </a:ext>
          </a:extLst>
        </p:cNvPr>
        <p:cNvGrpSpPr/>
        <p:nvPr/>
      </p:nvGrpSpPr>
      <p:grpSpPr>
        <a:xfrm>
          <a:off x="0" y="0"/>
          <a:ext cx="0" cy="0"/>
          <a:chOff x="0" y="0"/>
          <a:chExt cx="0" cy="0"/>
        </a:xfrm>
      </p:grpSpPr>
      <p:sp>
        <p:nvSpPr>
          <p:cNvPr id="689" name="Google Shape;689;g21258269c9b_0_103:notes">
            <a:extLst>
              <a:ext uri="{FF2B5EF4-FFF2-40B4-BE49-F238E27FC236}">
                <a16:creationId xmlns:a16="http://schemas.microsoft.com/office/drawing/2014/main" id="{B9F0368A-9C1F-23B1-700B-8A0888A847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1258269c9b_0_103:notes">
            <a:extLst>
              <a:ext uri="{FF2B5EF4-FFF2-40B4-BE49-F238E27FC236}">
                <a16:creationId xmlns:a16="http://schemas.microsoft.com/office/drawing/2014/main" id="{FF567A5C-6CE1-8B63-8254-D3F2688456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228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924336AE-11ED-7206-D6E8-DC754F8797E8}"/>
            </a:ext>
          </a:extLst>
        </p:cNvPr>
        <p:cNvGrpSpPr/>
        <p:nvPr/>
      </p:nvGrpSpPr>
      <p:grpSpPr>
        <a:xfrm>
          <a:off x="0" y="0"/>
          <a:ext cx="0" cy="0"/>
          <a:chOff x="0" y="0"/>
          <a:chExt cx="0" cy="0"/>
        </a:xfrm>
      </p:grpSpPr>
      <p:sp>
        <p:nvSpPr>
          <p:cNvPr id="240" name="Google Shape;240;g263e990c1eb_0_1:notes">
            <a:extLst>
              <a:ext uri="{FF2B5EF4-FFF2-40B4-BE49-F238E27FC236}">
                <a16:creationId xmlns:a16="http://schemas.microsoft.com/office/drawing/2014/main" id="{5D87FCEC-5212-A767-09E8-032C3A5897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63e990c1eb_0_1:notes">
            <a:extLst>
              <a:ext uri="{FF2B5EF4-FFF2-40B4-BE49-F238E27FC236}">
                <a16:creationId xmlns:a16="http://schemas.microsoft.com/office/drawing/2014/main" id="{C05EFCE9-B901-67EF-CD05-D94E67C4A4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56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8037875" y="3301650"/>
            <a:ext cx="1106124" cy="2077325"/>
          </a:xfrm>
          <a:custGeom>
            <a:avLst/>
            <a:gdLst/>
            <a:ahLst/>
            <a:cxnLst/>
            <a:rect l="l" t="t" r="r" b="b"/>
            <a:pathLst>
              <a:path w="86" h="161" extrusionOk="0">
                <a:moveTo>
                  <a:pt x="65" y="141"/>
                </a:moveTo>
                <a:cubicBezTo>
                  <a:pt x="71" y="136"/>
                  <a:pt x="86" y="119"/>
                  <a:pt x="73" y="95"/>
                </a:cubicBezTo>
                <a:cubicBezTo>
                  <a:pt x="73" y="95"/>
                  <a:pt x="60" y="103"/>
                  <a:pt x="63" y="138"/>
                </a:cubicBezTo>
                <a:cubicBezTo>
                  <a:pt x="58" y="132"/>
                  <a:pt x="54" y="126"/>
                  <a:pt x="49" y="118"/>
                </a:cubicBezTo>
                <a:cubicBezTo>
                  <a:pt x="56" y="115"/>
                  <a:pt x="74" y="102"/>
                  <a:pt x="68" y="75"/>
                </a:cubicBezTo>
                <a:cubicBezTo>
                  <a:pt x="68" y="75"/>
                  <a:pt x="53" y="80"/>
                  <a:pt x="47" y="115"/>
                </a:cubicBezTo>
                <a:cubicBezTo>
                  <a:pt x="43" y="107"/>
                  <a:pt x="39" y="99"/>
                  <a:pt x="36" y="89"/>
                </a:cubicBezTo>
                <a:cubicBezTo>
                  <a:pt x="44" y="87"/>
                  <a:pt x="63" y="78"/>
                  <a:pt x="61" y="50"/>
                </a:cubicBezTo>
                <a:cubicBezTo>
                  <a:pt x="61" y="50"/>
                  <a:pt x="47" y="52"/>
                  <a:pt x="35" y="85"/>
                </a:cubicBezTo>
                <a:cubicBezTo>
                  <a:pt x="33" y="77"/>
                  <a:pt x="32" y="69"/>
                  <a:pt x="32" y="61"/>
                </a:cubicBezTo>
                <a:cubicBezTo>
                  <a:pt x="40" y="60"/>
                  <a:pt x="61" y="53"/>
                  <a:pt x="62" y="24"/>
                </a:cubicBezTo>
                <a:cubicBezTo>
                  <a:pt x="62" y="24"/>
                  <a:pt x="47" y="25"/>
                  <a:pt x="33" y="55"/>
                </a:cubicBezTo>
                <a:cubicBezTo>
                  <a:pt x="33" y="49"/>
                  <a:pt x="34" y="42"/>
                  <a:pt x="36" y="36"/>
                </a:cubicBezTo>
                <a:cubicBezTo>
                  <a:pt x="36" y="36"/>
                  <a:pt x="36" y="36"/>
                  <a:pt x="36" y="36"/>
                </a:cubicBezTo>
                <a:cubicBezTo>
                  <a:pt x="47" y="19"/>
                  <a:pt x="38" y="0"/>
                  <a:pt x="38" y="0"/>
                </a:cubicBezTo>
                <a:cubicBezTo>
                  <a:pt x="23" y="16"/>
                  <a:pt x="29" y="31"/>
                  <a:pt x="32" y="37"/>
                </a:cubicBezTo>
                <a:cubicBezTo>
                  <a:pt x="30" y="43"/>
                  <a:pt x="29" y="50"/>
                  <a:pt x="29" y="56"/>
                </a:cubicBezTo>
                <a:cubicBezTo>
                  <a:pt x="18" y="25"/>
                  <a:pt x="3" y="24"/>
                  <a:pt x="3" y="24"/>
                </a:cubicBezTo>
                <a:cubicBezTo>
                  <a:pt x="0" y="53"/>
                  <a:pt x="22" y="60"/>
                  <a:pt x="28" y="61"/>
                </a:cubicBezTo>
                <a:cubicBezTo>
                  <a:pt x="28" y="69"/>
                  <a:pt x="29" y="76"/>
                  <a:pt x="31" y="83"/>
                </a:cubicBezTo>
                <a:cubicBezTo>
                  <a:pt x="17" y="55"/>
                  <a:pt x="3" y="56"/>
                  <a:pt x="3" y="56"/>
                </a:cubicBezTo>
                <a:cubicBezTo>
                  <a:pt x="3" y="85"/>
                  <a:pt x="26" y="90"/>
                  <a:pt x="32" y="90"/>
                </a:cubicBezTo>
                <a:cubicBezTo>
                  <a:pt x="34" y="97"/>
                  <a:pt x="37" y="103"/>
                  <a:pt x="40" y="109"/>
                </a:cubicBezTo>
                <a:cubicBezTo>
                  <a:pt x="23" y="89"/>
                  <a:pt x="10" y="91"/>
                  <a:pt x="10" y="91"/>
                </a:cubicBezTo>
                <a:cubicBezTo>
                  <a:pt x="16" y="120"/>
                  <a:pt x="39" y="121"/>
                  <a:pt x="45" y="120"/>
                </a:cubicBezTo>
                <a:cubicBezTo>
                  <a:pt x="46" y="122"/>
                  <a:pt x="47" y="123"/>
                  <a:pt x="48" y="125"/>
                </a:cubicBezTo>
                <a:cubicBezTo>
                  <a:pt x="51" y="129"/>
                  <a:pt x="53" y="132"/>
                  <a:pt x="56" y="136"/>
                </a:cubicBezTo>
                <a:cubicBezTo>
                  <a:pt x="33" y="119"/>
                  <a:pt x="21" y="125"/>
                  <a:pt x="21" y="125"/>
                </a:cubicBezTo>
                <a:cubicBezTo>
                  <a:pt x="33" y="151"/>
                  <a:pt x="55" y="146"/>
                  <a:pt x="62" y="143"/>
                </a:cubicBezTo>
                <a:cubicBezTo>
                  <a:pt x="71" y="154"/>
                  <a:pt x="79" y="160"/>
                  <a:pt x="79" y="161"/>
                </a:cubicBezTo>
                <a:cubicBezTo>
                  <a:pt x="82" y="157"/>
                  <a:pt x="82" y="157"/>
                  <a:pt x="82" y="157"/>
                </a:cubicBezTo>
                <a:cubicBezTo>
                  <a:pt x="82" y="157"/>
                  <a:pt x="74" y="151"/>
                  <a:pt x="65" y="141"/>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3B406B"/>
              </a:solidFill>
              <a:latin typeface="Calibri"/>
              <a:ea typeface="Calibri"/>
              <a:cs typeface="Calibri"/>
              <a:sym typeface="Calibri"/>
            </a:endParaRPr>
          </a:p>
        </p:txBody>
      </p:sp>
      <p:grpSp>
        <p:nvGrpSpPr>
          <p:cNvPr id="10" name="Google Shape;10;p2"/>
          <p:cNvGrpSpPr/>
          <p:nvPr/>
        </p:nvGrpSpPr>
        <p:grpSpPr>
          <a:xfrm>
            <a:off x="7999479" y="110800"/>
            <a:ext cx="983887" cy="970915"/>
            <a:chOff x="7322885" y="2263649"/>
            <a:chExt cx="358337" cy="353600"/>
          </a:xfrm>
        </p:grpSpPr>
        <p:sp>
          <p:nvSpPr>
            <p:cNvPr id="11" name="Google Shape;11;p2"/>
            <p:cNvSpPr/>
            <p:nvPr/>
          </p:nvSpPr>
          <p:spPr>
            <a:xfrm>
              <a:off x="7649938" y="2403003"/>
              <a:ext cx="31284" cy="32232"/>
            </a:xfrm>
            <a:custGeom>
              <a:avLst/>
              <a:gdLst/>
              <a:ahLst/>
              <a:cxnLst/>
              <a:rect l="l" t="t" r="r" b="b"/>
              <a:pathLst>
                <a:path w="14" h="14" extrusionOk="0">
                  <a:moveTo>
                    <a:pt x="14" y="6"/>
                  </a:moveTo>
                  <a:cubicBezTo>
                    <a:pt x="13" y="3"/>
                    <a:pt x="10" y="0"/>
                    <a:pt x="6" y="0"/>
                  </a:cubicBezTo>
                  <a:cubicBezTo>
                    <a:pt x="2" y="1"/>
                    <a:pt x="0" y="4"/>
                    <a:pt x="0" y="8"/>
                  </a:cubicBezTo>
                  <a:cubicBezTo>
                    <a:pt x="0" y="12"/>
                    <a:pt x="4" y="14"/>
                    <a:pt x="8" y="14"/>
                  </a:cubicBezTo>
                  <a:cubicBezTo>
                    <a:pt x="11" y="14"/>
                    <a:pt x="14" y="10"/>
                    <a:pt x="14" y="6"/>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 name="Google Shape;12;p2"/>
            <p:cNvSpPr/>
            <p:nvPr/>
          </p:nvSpPr>
          <p:spPr>
            <a:xfrm>
              <a:off x="7322885" y="2263649"/>
              <a:ext cx="331794" cy="353600"/>
            </a:xfrm>
            <a:custGeom>
              <a:avLst/>
              <a:gdLst/>
              <a:ahLst/>
              <a:cxnLst/>
              <a:rect l="l" t="t" r="r" b="b"/>
              <a:pathLst>
                <a:path w="147" h="157" extrusionOk="0">
                  <a:moveTo>
                    <a:pt x="142" y="93"/>
                  </a:moveTo>
                  <a:cubicBezTo>
                    <a:pt x="139" y="91"/>
                    <a:pt x="136" y="92"/>
                    <a:pt x="134" y="94"/>
                  </a:cubicBezTo>
                  <a:cubicBezTo>
                    <a:pt x="125" y="88"/>
                    <a:pt x="125" y="88"/>
                    <a:pt x="125" y="88"/>
                  </a:cubicBezTo>
                  <a:cubicBezTo>
                    <a:pt x="125" y="85"/>
                    <a:pt x="125" y="83"/>
                    <a:pt x="125" y="80"/>
                  </a:cubicBezTo>
                  <a:cubicBezTo>
                    <a:pt x="125" y="79"/>
                    <a:pt x="125" y="78"/>
                    <a:pt x="125" y="77"/>
                  </a:cubicBezTo>
                  <a:cubicBezTo>
                    <a:pt x="145" y="70"/>
                    <a:pt x="145" y="70"/>
                    <a:pt x="145" y="70"/>
                  </a:cubicBezTo>
                  <a:cubicBezTo>
                    <a:pt x="145" y="69"/>
                    <a:pt x="145" y="69"/>
                    <a:pt x="145" y="69"/>
                  </a:cubicBezTo>
                  <a:cubicBezTo>
                    <a:pt x="124" y="68"/>
                    <a:pt x="124" y="68"/>
                    <a:pt x="124" y="68"/>
                  </a:cubicBezTo>
                  <a:cubicBezTo>
                    <a:pt x="123" y="65"/>
                    <a:pt x="122" y="62"/>
                    <a:pt x="120" y="59"/>
                  </a:cubicBezTo>
                  <a:cubicBezTo>
                    <a:pt x="129" y="52"/>
                    <a:pt x="129" y="52"/>
                    <a:pt x="129" y="52"/>
                  </a:cubicBezTo>
                  <a:cubicBezTo>
                    <a:pt x="131" y="54"/>
                    <a:pt x="134" y="55"/>
                    <a:pt x="137" y="54"/>
                  </a:cubicBezTo>
                  <a:cubicBezTo>
                    <a:pt x="140" y="52"/>
                    <a:pt x="142" y="48"/>
                    <a:pt x="140" y="45"/>
                  </a:cubicBezTo>
                  <a:cubicBezTo>
                    <a:pt x="139" y="41"/>
                    <a:pt x="134" y="40"/>
                    <a:pt x="131" y="41"/>
                  </a:cubicBezTo>
                  <a:cubicBezTo>
                    <a:pt x="128" y="43"/>
                    <a:pt x="127" y="46"/>
                    <a:pt x="127" y="49"/>
                  </a:cubicBezTo>
                  <a:cubicBezTo>
                    <a:pt x="116" y="52"/>
                    <a:pt x="116" y="52"/>
                    <a:pt x="116" y="52"/>
                  </a:cubicBezTo>
                  <a:cubicBezTo>
                    <a:pt x="113" y="48"/>
                    <a:pt x="109" y="45"/>
                    <a:pt x="106" y="42"/>
                  </a:cubicBezTo>
                  <a:cubicBezTo>
                    <a:pt x="112" y="25"/>
                    <a:pt x="112" y="25"/>
                    <a:pt x="112" y="25"/>
                  </a:cubicBezTo>
                  <a:cubicBezTo>
                    <a:pt x="115" y="26"/>
                    <a:pt x="118" y="25"/>
                    <a:pt x="120" y="22"/>
                  </a:cubicBezTo>
                  <a:cubicBezTo>
                    <a:pt x="122" y="19"/>
                    <a:pt x="121" y="15"/>
                    <a:pt x="118" y="12"/>
                  </a:cubicBezTo>
                  <a:cubicBezTo>
                    <a:pt x="114" y="10"/>
                    <a:pt x="110" y="11"/>
                    <a:pt x="108" y="15"/>
                  </a:cubicBezTo>
                  <a:cubicBezTo>
                    <a:pt x="106" y="17"/>
                    <a:pt x="107" y="21"/>
                    <a:pt x="109" y="23"/>
                  </a:cubicBezTo>
                  <a:cubicBezTo>
                    <a:pt x="96" y="37"/>
                    <a:pt x="96" y="37"/>
                    <a:pt x="96" y="37"/>
                  </a:cubicBezTo>
                  <a:cubicBezTo>
                    <a:pt x="95" y="37"/>
                    <a:pt x="94" y="36"/>
                    <a:pt x="94" y="36"/>
                  </a:cubicBezTo>
                  <a:cubicBezTo>
                    <a:pt x="94" y="31"/>
                    <a:pt x="94" y="31"/>
                    <a:pt x="94" y="31"/>
                  </a:cubicBezTo>
                  <a:cubicBezTo>
                    <a:pt x="97" y="30"/>
                    <a:pt x="99" y="28"/>
                    <a:pt x="100" y="25"/>
                  </a:cubicBezTo>
                  <a:cubicBezTo>
                    <a:pt x="101" y="22"/>
                    <a:pt x="99" y="18"/>
                    <a:pt x="95" y="17"/>
                  </a:cubicBezTo>
                  <a:cubicBezTo>
                    <a:pt x="91" y="16"/>
                    <a:pt x="87" y="18"/>
                    <a:pt x="87" y="22"/>
                  </a:cubicBezTo>
                  <a:cubicBezTo>
                    <a:pt x="86" y="25"/>
                    <a:pt x="87" y="28"/>
                    <a:pt x="90" y="30"/>
                  </a:cubicBezTo>
                  <a:cubicBezTo>
                    <a:pt x="88" y="35"/>
                    <a:pt x="88" y="35"/>
                    <a:pt x="88" y="35"/>
                  </a:cubicBezTo>
                  <a:cubicBezTo>
                    <a:pt x="86" y="34"/>
                    <a:pt x="84" y="34"/>
                    <a:pt x="82" y="34"/>
                  </a:cubicBezTo>
                  <a:cubicBezTo>
                    <a:pt x="78" y="13"/>
                    <a:pt x="78" y="13"/>
                    <a:pt x="78" y="13"/>
                  </a:cubicBezTo>
                  <a:cubicBezTo>
                    <a:pt x="81" y="13"/>
                    <a:pt x="83" y="10"/>
                    <a:pt x="83" y="7"/>
                  </a:cubicBezTo>
                  <a:cubicBezTo>
                    <a:pt x="83" y="3"/>
                    <a:pt x="80" y="0"/>
                    <a:pt x="76" y="0"/>
                  </a:cubicBezTo>
                  <a:cubicBezTo>
                    <a:pt x="72" y="0"/>
                    <a:pt x="69" y="3"/>
                    <a:pt x="69" y="7"/>
                  </a:cubicBezTo>
                  <a:cubicBezTo>
                    <a:pt x="69" y="10"/>
                    <a:pt x="71" y="13"/>
                    <a:pt x="74" y="14"/>
                  </a:cubicBezTo>
                  <a:cubicBezTo>
                    <a:pt x="71" y="35"/>
                    <a:pt x="71" y="35"/>
                    <a:pt x="71" y="35"/>
                  </a:cubicBezTo>
                  <a:cubicBezTo>
                    <a:pt x="68" y="35"/>
                    <a:pt x="65" y="36"/>
                    <a:pt x="62" y="37"/>
                  </a:cubicBezTo>
                  <a:cubicBezTo>
                    <a:pt x="57" y="29"/>
                    <a:pt x="57" y="29"/>
                    <a:pt x="57" y="29"/>
                  </a:cubicBezTo>
                  <a:cubicBezTo>
                    <a:pt x="59" y="27"/>
                    <a:pt x="60" y="24"/>
                    <a:pt x="59" y="21"/>
                  </a:cubicBezTo>
                  <a:cubicBezTo>
                    <a:pt x="57" y="18"/>
                    <a:pt x="53" y="16"/>
                    <a:pt x="50" y="18"/>
                  </a:cubicBezTo>
                  <a:cubicBezTo>
                    <a:pt x="46" y="19"/>
                    <a:pt x="45" y="23"/>
                    <a:pt x="46" y="27"/>
                  </a:cubicBezTo>
                  <a:cubicBezTo>
                    <a:pt x="47" y="30"/>
                    <a:pt x="51" y="31"/>
                    <a:pt x="54" y="31"/>
                  </a:cubicBezTo>
                  <a:cubicBezTo>
                    <a:pt x="56" y="40"/>
                    <a:pt x="56" y="40"/>
                    <a:pt x="56" y="40"/>
                  </a:cubicBezTo>
                  <a:cubicBezTo>
                    <a:pt x="52" y="42"/>
                    <a:pt x="48" y="45"/>
                    <a:pt x="45" y="49"/>
                  </a:cubicBezTo>
                  <a:cubicBezTo>
                    <a:pt x="25" y="40"/>
                    <a:pt x="25" y="40"/>
                    <a:pt x="25" y="40"/>
                  </a:cubicBezTo>
                  <a:cubicBezTo>
                    <a:pt x="26" y="37"/>
                    <a:pt x="25" y="34"/>
                    <a:pt x="22" y="32"/>
                  </a:cubicBezTo>
                  <a:cubicBezTo>
                    <a:pt x="19" y="30"/>
                    <a:pt x="15" y="31"/>
                    <a:pt x="12" y="34"/>
                  </a:cubicBezTo>
                  <a:cubicBezTo>
                    <a:pt x="10" y="37"/>
                    <a:pt x="11" y="42"/>
                    <a:pt x="14" y="44"/>
                  </a:cubicBezTo>
                  <a:cubicBezTo>
                    <a:pt x="17" y="46"/>
                    <a:pt x="20" y="45"/>
                    <a:pt x="23" y="43"/>
                  </a:cubicBezTo>
                  <a:cubicBezTo>
                    <a:pt x="38" y="58"/>
                    <a:pt x="38" y="58"/>
                    <a:pt x="38" y="58"/>
                  </a:cubicBezTo>
                  <a:cubicBezTo>
                    <a:pt x="37" y="61"/>
                    <a:pt x="35" y="65"/>
                    <a:pt x="35" y="68"/>
                  </a:cubicBezTo>
                  <a:cubicBezTo>
                    <a:pt x="24" y="69"/>
                    <a:pt x="24" y="69"/>
                    <a:pt x="24" y="69"/>
                  </a:cubicBezTo>
                  <a:cubicBezTo>
                    <a:pt x="24" y="67"/>
                    <a:pt x="21" y="64"/>
                    <a:pt x="18" y="64"/>
                  </a:cubicBezTo>
                  <a:cubicBezTo>
                    <a:pt x="14" y="64"/>
                    <a:pt x="11" y="66"/>
                    <a:pt x="10" y="70"/>
                  </a:cubicBezTo>
                  <a:cubicBezTo>
                    <a:pt x="10" y="74"/>
                    <a:pt x="13" y="77"/>
                    <a:pt x="17" y="78"/>
                  </a:cubicBezTo>
                  <a:cubicBezTo>
                    <a:pt x="20" y="78"/>
                    <a:pt x="23" y="76"/>
                    <a:pt x="24" y="73"/>
                  </a:cubicBezTo>
                  <a:cubicBezTo>
                    <a:pt x="33" y="76"/>
                    <a:pt x="33" y="76"/>
                    <a:pt x="33" y="76"/>
                  </a:cubicBezTo>
                  <a:cubicBezTo>
                    <a:pt x="33" y="77"/>
                    <a:pt x="33" y="79"/>
                    <a:pt x="33" y="80"/>
                  </a:cubicBezTo>
                  <a:cubicBezTo>
                    <a:pt x="33" y="81"/>
                    <a:pt x="33" y="83"/>
                    <a:pt x="33" y="84"/>
                  </a:cubicBezTo>
                  <a:cubicBezTo>
                    <a:pt x="14" y="95"/>
                    <a:pt x="14" y="95"/>
                    <a:pt x="14" y="95"/>
                  </a:cubicBezTo>
                  <a:cubicBezTo>
                    <a:pt x="14" y="96"/>
                    <a:pt x="14" y="96"/>
                    <a:pt x="14" y="96"/>
                  </a:cubicBezTo>
                  <a:cubicBezTo>
                    <a:pt x="13" y="92"/>
                    <a:pt x="9" y="90"/>
                    <a:pt x="5" y="91"/>
                  </a:cubicBezTo>
                  <a:cubicBezTo>
                    <a:pt x="2" y="92"/>
                    <a:pt x="0" y="96"/>
                    <a:pt x="1" y="100"/>
                  </a:cubicBezTo>
                  <a:cubicBezTo>
                    <a:pt x="2" y="103"/>
                    <a:pt x="6" y="105"/>
                    <a:pt x="10" y="104"/>
                  </a:cubicBezTo>
                  <a:cubicBezTo>
                    <a:pt x="13" y="103"/>
                    <a:pt x="15" y="99"/>
                    <a:pt x="14" y="96"/>
                  </a:cubicBezTo>
                  <a:cubicBezTo>
                    <a:pt x="14" y="96"/>
                    <a:pt x="14" y="96"/>
                    <a:pt x="14" y="96"/>
                  </a:cubicBezTo>
                  <a:cubicBezTo>
                    <a:pt x="35" y="94"/>
                    <a:pt x="35" y="94"/>
                    <a:pt x="35" y="94"/>
                  </a:cubicBezTo>
                  <a:cubicBezTo>
                    <a:pt x="36" y="96"/>
                    <a:pt x="37" y="98"/>
                    <a:pt x="38" y="100"/>
                  </a:cubicBezTo>
                  <a:cubicBezTo>
                    <a:pt x="30" y="108"/>
                    <a:pt x="30" y="108"/>
                    <a:pt x="30" y="108"/>
                  </a:cubicBezTo>
                  <a:cubicBezTo>
                    <a:pt x="27" y="106"/>
                    <a:pt x="24" y="106"/>
                    <a:pt x="22" y="108"/>
                  </a:cubicBezTo>
                  <a:cubicBezTo>
                    <a:pt x="18" y="110"/>
                    <a:pt x="17" y="114"/>
                    <a:pt x="20" y="117"/>
                  </a:cubicBezTo>
                  <a:cubicBezTo>
                    <a:pt x="22" y="121"/>
                    <a:pt x="26" y="122"/>
                    <a:pt x="29" y="119"/>
                  </a:cubicBezTo>
                  <a:cubicBezTo>
                    <a:pt x="32" y="118"/>
                    <a:pt x="33" y="114"/>
                    <a:pt x="32" y="111"/>
                  </a:cubicBezTo>
                  <a:cubicBezTo>
                    <a:pt x="42" y="107"/>
                    <a:pt x="42" y="107"/>
                    <a:pt x="42" y="107"/>
                  </a:cubicBezTo>
                  <a:cubicBezTo>
                    <a:pt x="43" y="109"/>
                    <a:pt x="45" y="111"/>
                    <a:pt x="47" y="113"/>
                  </a:cubicBezTo>
                  <a:cubicBezTo>
                    <a:pt x="38" y="131"/>
                    <a:pt x="38" y="131"/>
                    <a:pt x="38" y="131"/>
                  </a:cubicBezTo>
                  <a:cubicBezTo>
                    <a:pt x="38" y="131"/>
                    <a:pt x="38" y="131"/>
                    <a:pt x="38" y="131"/>
                  </a:cubicBezTo>
                  <a:cubicBezTo>
                    <a:pt x="35" y="129"/>
                    <a:pt x="31" y="129"/>
                    <a:pt x="28" y="132"/>
                  </a:cubicBezTo>
                  <a:cubicBezTo>
                    <a:pt x="26" y="135"/>
                    <a:pt x="27" y="140"/>
                    <a:pt x="30" y="142"/>
                  </a:cubicBezTo>
                  <a:cubicBezTo>
                    <a:pt x="33" y="144"/>
                    <a:pt x="37" y="144"/>
                    <a:pt x="39" y="141"/>
                  </a:cubicBezTo>
                  <a:cubicBezTo>
                    <a:pt x="42" y="138"/>
                    <a:pt x="41" y="133"/>
                    <a:pt x="38" y="131"/>
                  </a:cubicBezTo>
                  <a:cubicBezTo>
                    <a:pt x="39" y="132"/>
                    <a:pt x="39" y="132"/>
                    <a:pt x="39" y="132"/>
                  </a:cubicBezTo>
                  <a:cubicBezTo>
                    <a:pt x="53" y="118"/>
                    <a:pt x="53" y="118"/>
                    <a:pt x="53" y="118"/>
                  </a:cubicBezTo>
                  <a:cubicBezTo>
                    <a:pt x="55" y="120"/>
                    <a:pt x="58" y="121"/>
                    <a:pt x="60" y="122"/>
                  </a:cubicBezTo>
                  <a:cubicBezTo>
                    <a:pt x="59" y="127"/>
                    <a:pt x="59" y="127"/>
                    <a:pt x="59" y="127"/>
                  </a:cubicBezTo>
                  <a:cubicBezTo>
                    <a:pt x="56" y="127"/>
                    <a:pt x="54" y="129"/>
                    <a:pt x="53" y="132"/>
                  </a:cubicBezTo>
                  <a:cubicBezTo>
                    <a:pt x="51" y="136"/>
                    <a:pt x="53" y="140"/>
                    <a:pt x="57" y="141"/>
                  </a:cubicBezTo>
                  <a:cubicBezTo>
                    <a:pt x="61" y="142"/>
                    <a:pt x="65" y="140"/>
                    <a:pt x="66" y="137"/>
                  </a:cubicBezTo>
                  <a:cubicBezTo>
                    <a:pt x="67" y="134"/>
                    <a:pt x="66" y="130"/>
                    <a:pt x="63" y="129"/>
                  </a:cubicBezTo>
                  <a:cubicBezTo>
                    <a:pt x="65" y="124"/>
                    <a:pt x="65" y="124"/>
                    <a:pt x="65" y="124"/>
                  </a:cubicBezTo>
                  <a:cubicBezTo>
                    <a:pt x="69" y="125"/>
                    <a:pt x="72" y="126"/>
                    <a:pt x="76" y="126"/>
                  </a:cubicBezTo>
                  <a:cubicBezTo>
                    <a:pt x="78" y="143"/>
                    <a:pt x="78" y="143"/>
                    <a:pt x="78" y="143"/>
                  </a:cubicBezTo>
                  <a:cubicBezTo>
                    <a:pt x="79" y="143"/>
                    <a:pt x="79" y="143"/>
                    <a:pt x="79" y="143"/>
                  </a:cubicBezTo>
                  <a:cubicBezTo>
                    <a:pt x="75" y="143"/>
                    <a:pt x="72" y="146"/>
                    <a:pt x="71" y="150"/>
                  </a:cubicBezTo>
                  <a:cubicBezTo>
                    <a:pt x="71" y="154"/>
                    <a:pt x="74" y="157"/>
                    <a:pt x="78" y="157"/>
                  </a:cubicBezTo>
                  <a:cubicBezTo>
                    <a:pt x="82" y="157"/>
                    <a:pt x="85" y="154"/>
                    <a:pt x="85" y="151"/>
                  </a:cubicBezTo>
                  <a:cubicBezTo>
                    <a:pt x="85" y="147"/>
                    <a:pt x="83" y="143"/>
                    <a:pt x="79" y="143"/>
                  </a:cubicBezTo>
                  <a:cubicBezTo>
                    <a:pt x="80" y="143"/>
                    <a:pt x="80" y="143"/>
                    <a:pt x="80" y="143"/>
                  </a:cubicBezTo>
                  <a:cubicBezTo>
                    <a:pt x="83" y="126"/>
                    <a:pt x="83" y="126"/>
                    <a:pt x="83" y="126"/>
                  </a:cubicBezTo>
                  <a:cubicBezTo>
                    <a:pt x="88" y="125"/>
                    <a:pt x="92" y="124"/>
                    <a:pt x="96" y="123"/>
                  </a:cubicBezTo>
                  <a:cubicBezTo>
                    <a:pt x="99" y="128"/>
                    <a:pt x="99" y="128"/>
                    <a:pt x="99" y="128"/>
                  </a:cubicBezTo>
                  <a:cubicBezTo>
                    <a:pt x="96" y="130"/>
                    <a:pt x="95" y="133"/>
                    <a:pt x="96" y="136"/>
                  </a:cubicBezTo>
                  <a:cubicBezTo>
                    <a:pt x="97" y="140"/>
                    <a:pt x="101" y="142"/>
                    <a:pt x="105" y="141"/>
                  </a:cubicBezTo>
                  <a:cubicBezTo>
                    <a:pt x="109" y="139"/>
                    <a:pt x="111" y="135"/>
                    <a:pt x="109" y="132"/>
                  </a:cubicBezTo>
                  <a:cubicBezTo>
                    <a:pt x="108" y="129"/>
                    <a:pt x="106" y="127"/>
                    <a:pt x="102" y="127"/>
                  </a:cubicBezTo>
                  <a:cubicBezTo>
                    <a:pt x="101" y="120"/>
                    <a:pt x="101" y="120"/>
                    <a:pt x="101" y="120"/>
                  </a:cubicBezTo>
                  <a:cubicBezTo>
                    <a:pt x="105" y="118"/>
                    <a:pt x="108" y="116"/>
                    <a:pt x="111" y="113"/>
                  </a:cubicBezTo>
                  <a:cubicBezTo>
                    <a:pt x="128" y="128"/>
                    <a:pt x="128" y="128"/>
                    <a:pt x="128" y="128"/>
                  </a:cubicBezTo>
                  <a:cubicBezTo>
                    <a:pt x="128" y="127"/>
                    <a:pt x="128" y="127"/>
                    <a:pt x="128" y="127"/>
                  </a:cubicBezTo>
                  <a:cubicBezTo>
                    <a:pt x="125" y="130"/>
                    <a:pt x="125" y="134"/>
                    <a:pt x="127" y="137"/>
                  </a:cubicBezTo>
                  <a:cubicBezTo>
                    <a:pt x="129" y="140"/>
                    <a:pt x="133" y="141"/>
                    <a:pt x="136" y="139"/>
                  </a:cubicBezTo>
                  <a:cubicBezTo>
                    <a:pt x="140" y="136"/>
                    <a:pt x="140" y="132"/>
                    <a:pt x="138" y="129"/>
                  </a:cubicBezTo>
                  <a:cubicBezTo>
                    <a:pt x="136" y="126"/>
                    <a:pt x="131" y="125"/>
                    <a:pt x="128" y="127"/>
                  </a:cubicBezTo>
                  <a:cubicBezTo>
                    <a:pt x="129" y="127"/>
                    <a:pt x="129" y="127"/>
                    <a:pt x="129" y="127"/>
                  </a:cubicBezTo>
                  <a:cubicBezTo>
                    <a:pt x="118" y="105"/>
                    <a:pt x="118" y="105"/>
                    <a:pt x="118" y="105"/>
                  </a:cubicBezTo>
                  <a:cubicBezTo>
                    <a:pt x="120" y="102"/>
                    <a:pt x="121" y="99"/>
                    <a:pt x="123" y="95"/>
                  </a:cubicBezTo>
                  <a:cubicBezTo>
                    <a:pt x="132" y="98"/>
                    <a:pt x="132" y="98"/>
                    <a:pt x="132" y="98"/>
                  </a:cubicBezTo>
                  <a:cubicBezTo>
                    <a:pt x="131" y="101"/>
                    <a:pt x="133" y="104"/>
                    <a:pt x="136" y="105"/>
                  </a:cubicBezTo>
                  <a:cubicBezTo>
                    <a:pt x="139" y="107"/>
                    <a:pt x="143" y="105"/>
                    <a:pt x="145" y="102"/>
                  </a:cubicBezTo>
                  <a:cubicBezTo>
                    <a:pt x="147" y="99"/>
                    <a:pt x="145" y="94"/>
                    <a:pt x="142" y="93"/>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3" name="Google Shape;13;p2"/>
          <p:cNvSpPr/>
          <p:nvPr/>
        </p:nvSpPr>
        <p:spPr>
          <a:xfrm>
            <a:off x="-342400" y="533175"/>
            <a:ext cx="8771400" cy="4075500"/>
          </a:xfrm>
          <a:prstGeom prst="roundRect">
            <a:avLst>
              <a:gd name="adj" fmla="val 5857"/>
            </a:avLst>
          </a:prstGeom>
          <a:solidFill>
            <a:schemeClr val="lt1"/>
          </a:solidFill>
          <a:ln>
            <a:noFill/>
          </a:ln>
          <a:effectLst>
            <a:outerShdw blurRad="728663" dist="171450" dir="4200000" algn="bl" rotWithShape="0">
              <a:schemeClr val="dk2">
                <a:alpha val="4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4" name="Google Shape;14;p2"/>
          <p:cNvSpPr/>
          <p:nvPr/>
        </p:nvSpPr>
        <p:spPr>
          <a:xfrm>
            <a:off x="4837700" y="535000"/>
            <a:ext cx="3591600" cy="4075500"/>
          </a:xfrm>
          <a:prstGeom prst="roundRect">
            <a:avLst>
              <a:gd name="adj" fmla="val 664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5" name="Google Shape;15;p2"/>
          <p:cNvSpPr txBox="1">
            <a:spLocks noGrp="1"/>
          </p:cNvSpPr>
          <p:nvPr>
            <p:ph type="ctrTitle"/>
          </p:nvPr>
        </p:nvSpPr>
        <p:spPr>
          <a:xfrm>
            <a:off x="1065000" y="1467050"/>
            <a:ext cx="3108000" cy="13830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4800">
                <a:solidFill>
                  <a:schemeClr val="dk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 name="Google Shape;16;p2"/>
          <p:cNvSpPr txBox="1">
            <a:spLocks noGrp="1"/>
          </p:cNvSpPr>
          <p:nvPr>
            <p:ph type="subTitle" idx="1"/>
          </p:nvPr>
        </p:nvSpPr>
        <p:spPr>
          <a:xfrm>
            <a:off x="1065000" y="3301138"/>
            <a:ext cx="3543900" cy="3753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solidFill>
          <a:schemeClr val="lt2"/>
        </a:solidFill>
        <a:effectLst/>
      </p:bgPr>
    </p:bg>
    <p:spTree>
      <p:nvGrpSpPr>
        <p:cNvPr id="1" name="Shape 195"/>
        <p:cNvGrpSpPr/>
        <p:nvPr/>
      </p:nvGrpSpPr>
      <p:grpSpPr>
        <a:xfrm>
          <a:off x="0" y="0"/>
          <a:ext cx="0" cy="0"/>
          <a:chOff x="0" y="0"/>
          <a:chExt cx="0" cy="0"/>
        </a:xfrm>
      </p:grpSpPr>
      <p:sp>
        <p:nvSpPr>
          <p:cNvPr id="196" name="Google Shape;196;p18"/>
          <p:cNvSpPr/>
          <p:nvPr/>
        </p:nvSpPr>
        <p:spPr>
          <a:xfrm rot="4140064">
            <a:off x="7986776" y="558715"/>
            <a:ext cx="769397" cy="1544097"/>
          </a:xfrm>
          <a:custGeom>
            <a:avLst/>
            <a:gdLst/>
            <a:ahLst/>
            <a:cxnLst/>
            <a:rect l="l" t="t" r="r" b="b"/>
            <a:pathLst>
              <a:path w="74" h="141" extrusionOk="0">
                <a:moveTo>
                  <a:pt x="74" y="106"/>
                </a:moveTo>
                <a:cubicBezTo>
                  <a:pt x="73" y="103"/>
                  <a:pt x="69" y="100"/>
                  <a:pt x="66" y="101"/>
                </a:cubicBezTo>
                <a:cubicBezTo>
                  <a:pt x="62" y="101"/>
                  <a:pt x="59" y="105"/>
                  <a:pt x="60" y="108"/>
                </a:cubicBezTo>
                <a:cubicBezTo>
                  <a:pt x="60" y="110"/>
                  <a:pt x="61" y="111"/>
                  <a:pt x="61" y="112"/>
                </a:cubicBezTo>
                <a:cubicBezTo>
                  <a:pt x="55" y="122"/>
                  <a:pt x="55" y="122"/>
                  <a:pt x="55" y="122"/>
                </a:cubicBezTo>
                <a:cubicBezTo>
                  <a:pt x="55" y="115"/>
                  <a:pt x="54" y="108"/>
                  <a:pt x="53" y="101"/>
                </a:cubicBezTo>
                <a:cubicBezTo>
                  <a:pt x="53" y="101"/>
                  <a:pt x="53" y="101"/>
                  <a:pt x="53" y="101"/>
                </a:cubicBezTo>
                <a:cubicBezTo>
                  <a:pt x="59" y="86"/>
                  <a:pt x="59" y="86"/>
                  <a:pt x="59" y="86"/>
                </a:cubicBezTo>
                <a:cubicBezTo>
                  <a:pt x="61" y="87"/>
                  <a:pt x="62" y="87"/>
                  <a:pt x="64" y="86"/>
                </a:cubicBezTo>
                <a:cubicBezTo>
                  <a:pt x="67" y="85"/>
                  <a:pt x="70" y="82"/>
                  <a:pt x="69" y="78"/>
                </a:cubicBezTo>
                <a:cubicBezTo>
                  <a:pt x="68" y="74"/>
                  <a:pt x="64" y="72"/>
                  <a:pt x="61" y="73"/>
                </a:cubicBezTo>
                <a:cubicBezTo>
                  <a:pt x="57" y="74"/>
                  <a:pt x="55" y="78"/>
                  <a:pt x="56" y="81"/>
                </a:cubicBezTo>
                <a:cubicBezTo>
                  <a:pt x="56" y="82"/>
                  <a:pt x="56" y="83"/>
                  <a:pt x="57" y="84"/>
                </a:cubicBezTo>
                <a:cubicBezTo>
                  <a:pt x="52" y="97"/>
                  <a:pt x="52" y="97"/>
                  <a:pt x="52" y="97"/>
                </a:cubicBezTo>
                <a:cubicBezTo>
                  <a:pt x="50" y="89"/>
                  <a:pt x="48" y="83"/>
                  <a:pt x="47" y="77"/>
                </a:cubicBezTo>
                <a:cubicBezTo>
                  <a:pt x="52" y="61"/>
                  <a:pt x="52" y="61"/>
                  <a:pt x="52" y="61"/>
                </a:cubicBezTo>
                <a:cubicBezTo>
                  <a:pt x="54" y="62"/>
                  <a:pt x="55" y="62"/>
                  <a:pt x="57" y="61"/>
                </a:cubicBezTo>
                <a:cubicBezTo>
                  <a:pt x="60" y="60"/>
                  <a:pt x="62" y="56"/>
                  <a:pt x="61" y="53"/>
                </a:cubicBezTo>
                <a:cubicBezTo>
                  <a:pt x="60" y="49"/>
                  <a:pt x="57" y="47"/>
                  <a:pt x="53" y="48"/>
                </a:cubicBezTo>
                <a:cubicBezTo>
                  <a:pt x="49" y="49"/>
                  <a:pt x="47" y="53"/>
                  <a:pt x="48" y="57"/>
                </a:cubicBezTo>
                <a:cubicBezTo>
                  <a:pt x="49" y="58"/>
                  <a:pt x="49" y="59"/>
                  <a:pt x="50" y="60"/>
                </a:cubicBezTo>
                <a:cubicBezTo>
                  <a:pt x="45" y="72"/>
                  <a:pt x="45" y="72"/>
                  <a:pt x="45" y="72"/>
                </a:cubicBezTo>
                <a:cubicBezTo>
                  <a:pt x="43" y="66"/>
                  <a:pt x="41" y="59"/>
                  <a:pt x="38" y="54"/>
                </a:cubicBezTo>
                <a:cubicBezTo>
                  <a:pt x="38" y="54"/>
                  <a:pt x="38" y="54"/>
                  <a:pt x="38" y="54"/>
                </a:cubicBezTo>
                <a:cubicBezTo>
                  <a:pt x="40" y="37"/>
                  <a:pt x="40" y="37"/>
                  <a:pt x="40" y="37"/>
                </a:cubicBezTo>
                <a:cubicBezTo>
                  <a:pt x="41" y="37"/>
                  <a:pt x="43" y="37"/>
                  <a:pt x="44" y="36"/>
                </a:cubicBezTo>
                <a:cubicBezTo>
                  <a:pt x="47" y="34"/>
                  <a:pt x="48" y="30"/>
                  <a:pt x="47" y="27"/>
                </a:cubicBezTo>
                <a:cubicBezTo>
                  <a:pt x="45" y="24"/>
                  <a:pt x="40" y="22"/>
                  <a:pt x="37" y="24"/>
                </a:cubicBezTo>
                <a:cubicBezTo>
                  <a:pt x="34" y="26"/>
                  <a:pt x="33" y="31"/>
                  <a:pt x="35" y="34"/>
                </a:cubicBezTo>
                <a:cubicBezTo>
                  <a:pt x="35" y="35"/>
                  <a:pt x="36" y="36"/>
                  <a:pt x="37" y="36"/>
                </a:cubicBezTo>
                <a:cubicBezTo>
                  <a:pt x="36" y="49"/>
                  <a:pt x="36" y="49"/>
                  <a:pt x="36" y="49"/>
                </a:cubicBezTo>
                <a:cubicBezTo>
                  <a:pt x="33" y="44"/>
                  <a:pt x="31" y="40"/>
                  <a:pt x="29" y="35"/>
                </a:cubicBezTo>
                <a:cubicBezTo>
                  <a:pt x="27" y="19"/>
                  <a:pt x="27" y="19"/>
                  <a:pt x="27" y="19"/>
                </a:cubicBezTo>
                <a:cubicBezTo>
                  <a:pt x="29" y="19"/>
                  <a:pt x="30" y="18"/>
                  <a:pt x="31" y="17"/>
                </a:cubicBezTo>
                <a:cubicBezTo>
                  <a:pt x="34" y="15"/>
                  <a:pt x="34" y="10"/>
                  <a:pt x="32" y="7"/>
                </a:cubicBezTo>
                <a:cubicBezTo>
                  <a:pt x="29" y="5"/>
                  <a:pt x="25" y="4"/>
                  <a:pt x="22" y="7"/>
                </a:cubicBezTo>
                <a:cubicBezTo>
                  <a:pt x="19" y="10"/>
                  <a:pt x="19" y="14"/>
                  <a:pt x="21" y="17"/>
                </a:cubicBezTo>
                <a:cubicBezTo>
                  <a:pt x="22" y="18"/>
                  <a:pt x="23" y="18"/>
                  <a:pt x="24" y="19"/>
                </a:cubicBezTo>
                <a:cubicBezTo>
                  <a:pt x="25" y="30"/>
                  <a:pt x="25" y="30"/>
                  <a:pt x="25" y="30"/>
                </a:cubicBezTo>
                <a:cubicBezTo>
                  <a:pt x="20" y="21"/>
                  <a:pt x="15" y="16"/>
                  <a:pt x="13" y="12"/>
                </a:cubicBezTo>
                <a:cubicBezTo>
                  <a:pt x="14" y="10"/>
                  <a:pt x="15" y="8"/>
                  <a:pt x="14" y="5"/>
                </a:cubicBezTo>
                <a:cubicBezTo>
                  <a:pt x="13" y="1"/>
                  <a:pt x="9" y="0"/>
                  <a:pt x="6" y="1"/>
                </a:cubicBezTo>
                <a:cubicBezTo>
                  <a:pt x="2" y="2"/>
                  <a:pt x="0" y="6"/>
                  <a:pt x="1" y="9"/>
                </a:cubicBezTo>
                <a:cubicBezTo>
                  <a:pt x="2" y="13"/>
                  <a:pt x="6" y="15"/>
                  <a:pt x="10" y="14"/>
                </a:cubicBezTo>
                <a:cubicBezTo>
                  <a:pt x="10" y="14"/>
                  <a:pt x="10" y="14"/>
                  <a:pt x="10" y="14"/>
                </a:cubicBezTo>
                <a:cubicBezTo>
                  <a:pt x="13" y="17"/>
                  <a:pt x="19" y="25"/>
                  <a:pt x="26" y="36"/>
                </a:cubicBezTo>
                <a:cubicBezTo>
                  <a:pt x="15" y="30"/>
                  <a:pt x="15" y="30"/>
                  <a:pt x="15" y="30"/>
                </a:cubicBezTo>
                <a:cubicBezTo>
                  <a:pt x="16" y="29"/>
                  <a:pt x="15" y="28"/>
                  <a:pt x="15" y="26"/>
                </a:cubicBezTo>
                <a:cubicBezTo>
                  <a:pt x="14" y="23"/>
                  <a:pt x="10" y="21"/>
                  <a:pt x="6" y="23"/>
                </a:cubicBezTo>
                <a:cubicBezTo>
                  <a:pt x="3" y="24"/>
                  <a:pt x="1" y="28"/>
                  <a:pt x="2" y="32"/>
                </a:cubicBezTo>
                <a:cubicBezTo>
                  <a:pt x="4" y="35"/>
                  <a:pt x="8" y="37"/>
                  <a:pt x="11" y="35"/>
                </a:cubicBezTo>
                <a:cubicBezTo>
                  <a:pt x="13" y="35"/>
                  <a:pt x="14" y="34"/>
                  <a:pt x="14" y="33"/>
                </a:cubicBezTo>
                <a:cubicBezTo>
                  <a:pt x="29" y="41"/>
                  <a:pt x="29" y="41"/>
                  <a:pt x="29" y="41"/>
                </a:cubicBezTo>
                <a:cubicBezTo>
                  <a:pt x="31" y="45"/>
                  <a:pt x="33" y="50"/>
                  <a:pt x="35" y="55"/>
                </a:cubicBezTo>
                <a:cubicBezTo>
                  <a:pt x="23" y="50"/>
                  <a:pt x="23" y="50"/>
                  <a:pt x="23" y="50"/>
                </a:cubicBezTo>
                <a:cubicBezTo>
                  <a:pt x="23" y="50"/>
                  <a:pt x="23" y="50"/>
                  <a:pt x="23" y="50"/>
                </a:cubicBezTo>
                <a:cubicBezTo>
                  <a:pt x="22" y="46"/>
                  <a:pt x="19" y="43"/>
                  <a:pt x="15" y="43"/>
                </a:cubicBezTo>
                <a:cubicBezTo>
                  <a:pt x="12" y="43"/>
                  <a:pt x="9" y="47"/>
                  <a:pt x="9" y="50"/>
                </a:cubicBezTo>
                <a:cubicBezTo>
                  <a:pt x="9" y="54"/>
                  <a:pt x="12" y="57"/>
                  <a:pt x="16" y="57"/>
                </a:cubicBezTo>
                <a:cubicBezTo>
                  <a:pt x="19" y="57"/>
                  <a:pt x="21" y="55"/>
                  <a:pt x="22" y="53"/>
                </a:cubicBezTo>
                <a:cubicBezTo>
                  <a:pt x="37" y="58"/>
                  <a:pt x="37" y="58"/>
                  <a:pt x="37" y="58"/>
                </a:cubicBezTo>
                <a:cubicBezTo>
                  <a:pt x="39" y="64"/>
                  <a:pt x="41" y="69"/>
                  <a:pt x="43" y="75"/>
                </a:cubicBezTo>
                <a:cubicBezTo>
                  <a:pt x="30" y="71"/>
                  <a:pt x="30" y="71"/>
                  <a:pt x="30" y="71"/>
                </a:cubicBezTo>
                <a:cubicBezTo>
                  <a:pt x="30" y="71"/>
                  <a:pt x="30" y="71"/>
                  <a:pt x="30" y="70"/>
                </a:cubicBezTo>
                <a:cubicBezTo>
                  <a:pt x="30" y="66"/>
                  <a:pt x="27" y="64"/>
                  <a:pt x="23" y="64"/>
                </a:cubicBezTo>
                <a:cubicBezTo>
                  <a:pt x="19" y="64"/>
                  <a:pt x="16" y="67"/>
                  <a:pt x="17" y="71"/>
                </a:cubicBezTo>
                <a:cubicBezTo>
                  <a:pt x="17" y="75"/>
                  <a:pt x="20" y="78"/>
                  <a:pt x="24" y="78"/>
                </a:cubicBezTo>
                <a:cubicBezTo>
                  <a:pt x="26" y="77"/>
                  <a:pt x="29" y="76"/>
                  <a:pt x="30" y="74"/>
                </a:cubicBezTo>
                <a:cubicBezTo>
                  <a:pt x="44" y="79"/>
                  <a:pt x="44" y="79"/>
                  <a:pt x="44" y="79"/>
                </a:cubicBezTo>
                <a:cubicBezTo>
                  <a:pt x="46" y="84"/>
                  <a:pt x="47" y="90"/>
                  <a:pt x="49" y="95"/>
                </a:cubicBezTo>
                <a:cubicBezTo>
                  <a:pt x="35" y="91"/>
                  <a:pt x="35" y="91"/>
                  <a:pt x="35" y="91"/>
                </a:cubicBezTo>
                <a:cubicBezTo>
                  <a:pt x="35" y="91"/>
                  <a:pt x="35" y="90"/>
                  <a:pt x="35" y="90"/>
                </a:cubicBezTo>
                <a:cubicBezTo>
                  <a:pt x="35" y="86"/>
                  <a:pt x="32" y="83"/>
                  <a:pt x="28" y="84"/>
                </a:cubicBezTo>
                <a:cubicBezTo>
                  <a:pt x="24" y="84"/>
                  <a:pt x="21" y="87"/>
                  <a:pt x="21" y="91"/>
                </a:cubicBezTo>
                <a:cubicBezTo>
                  <a:pt x="22" y="95"/>
                  <a:pt x="25" y="98"/>
                  <a:pt x="29" y="97"/>
                </a:cubicBezTo>
                <a:cubicBezTo>
                  <a:pt x="31" y="97"/>
                  <a:pt x="33" y="96"/>
                  <a:pt x="34" y="94"/>
                </a:cubicBezTo>
                <a:cubicBezTo>
                  <a:pt x="49" y="99"/>
                  <a:pt x="49" y="99"/>
                  <a:pt x="49" y="99"/>
                </a:cubicBezTo>
                <a:cubicBezTo>
                  <a:pt x="50" y="104"/>
                  <a:pt x="51" y="110"/>
                  <a:pt x="52" y="116"/>
                </a:cubicBezTo>
                <a:cubicBezTo>
                  <a:pt x="39" y="111"/>
                  <a:pt x="39" y="111"/>
                  <a:pt x="39" y="111"/>
                </a:cubicBezTo>
                <a:cubicBezTo>
                  <a:pt x="39" y="111"/>
                  <a:pt x="39" y="111"/>
                  <a:pt x="39" y="111"/>
                </a:cubicBezTo>
                <a:cubicBezTo>
                  <a:pt x="39" y="107"/>
                  <a:pt x="35" y="104"/>
                  <a:pt x="32" y="104"/>
                </a:cubicBezTo>
                <a:cubicBezTo>
                  <a:pt x="28" y="104"/>
                  <a:pt x="25" y="108"/>
                  <a:pt x="25" y="111"/>
                </a:cubicBezTo>
                <a:cubicBezTo>
                  <a:pt x="25" y="115"/>
                  <a:pt x="29" y="118"/>
                  <a:pt x="32" y="118"/>
                </a:cubicBezTo>
                <a:cubicBezTo>
                  <a:pt x="35" y="118"/>
                  <a:pt x="37" y="116"/>
                  <a:pt x="38" y="114"/>
                </a:cubicBezTo>
                <a:cubicBezTo>
                  <a:pt x="52" y="119"/>
                  <a:pt x="52" y="119"/>
                  <a:pt x="52" y="119"/>
                </a:cubicBezTo>
                <a:cubicBezTo>
                  <a:pt x="53" y="121"/>
                  <a:pt x="53" y="124"/>
                  <a:pt x="53" y="127"/>
                </a:cubicBezTo>
                <a:cubicBezTo>
                  <a:pt x="53" y="127"/>
                  <a:pt x="53" y="127"/>
                  <a:pt x="53" y="127"/>
                </a:cubicBezTo>
                <a:cubicBezTo>
                  <a:pt x="53" y="127"/>
                  <a:pt x="53" y="127"/>
                  <a:pt x="53" y="127"/>
                </a:cubicBezTo>
                <a:cubicBezTo>
                  <a:pt x="53" y="131"/>
                  <a:pt x="53" y="136"/>
                  <a:pt x="53" y="141"/>
                </a:cubicBezTo>
                <a:cubicBezTo>
                  <a:pt x="56" y="141"/>
                  <a:pt x="56" y="141"/>
                  <a:pt x="56" y="141"/>
                </a:cubicBezTo>
                <a:cubicBezTo>
                  <a:pt x="56" y="136"/>
                  <a:pt x="56" y="132"/>
                  <a:pt x="56" y="127"/>
                </a:cubicBezTo>
                <a:cubicBezTo>
                  <a:pt x="63" y="113"/>
                  <a:pt x="63" y="113"/>
                  <a:pt x="63" y="113"/>
                </a:cubicBezTo>
                <a:cubicBezTo>
                  <a:pt x="65" y="114"/>
                  <a:pt x="66" y="114"/>
                  <a:pt x="68" y="114"/>
                </a:cubicBezTo>
                <a:cubicBezTo>
                  <a:pt x="71" y="114"/>
                  <a:pt x="74" y="110"/>
                  <a:pt x="74" y="106"/>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7" name="Google Shape;197;p18"/>
          <p:cNvSpPr/>
          <p:nvPr/>
        </p:nvSpPr>
        <p:spPr>
          <a:xfrm>
            <a:off x="0" y="1308725"/>
            <a:ext cx="9144000" cy="3300300"/>
          </a:xfrm>
          <a:prstGeom prst="roundRect">
            <a:avLst>
              <a:gd name="adj" fmla="val 5857"/>
            </a:avLst>
          </a:prstGeom>
          <a:solidFill>
            <a:srgbClr val="FFFFFF"/>
          </a:solidFill>
          <a:ln>
            <a:noFill/>
          </a:ln>
          <a:effectLst>
            <a:outerShdw blurRad="728663" dist="171450" dir="4200000" algn="bl" rotWithShape="0">
              <a:srgbClr val="7585F8">
                <a:alpha val="4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98" name="Google Shape;198;p18"/>
          <p:cNvSpPr/>
          <p:nvPr/>
        </p:nvSpPr>
        <p:spPr>
          <a:xfrm>
            <a:off x="8428900" y="1310200"/>
            <a:ext cx="720000" cy="3300300"/>
          </a:xfrm>
          <a:prstGeom prst="roundRect">
            <a:avLst>
              <a:gd name="adj" fmla="val 2645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99" name="Google Shape;199;p18"/>
          <p:cNvSpPr txBox="1">
            <a:spLocks noGrp="1"/>
          </p:cNvSpPr>
          <p:nvPr>
            <p:ph type="title"/>
          </p:nvPr>
        </p:nvSpPr>
        <p:spPr>
          <a:xfrm>
            <a:off x="720000" y="535000"/>
            <a:ext cx="7708800" cy="39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0" name="Google Shape;200;p18"/>
          <p:cNvSpPr txBox="1">
            <a:spLocks noGrp="1"/>
          </p:cNvSpPr>
          <p:nvPr>
            <p:ph type="subTitle" idx="1"/>
          </p:nvPr>
        </p:nvSpPr>
        <p:spPr>
          <a:xfrm>
            <a:off x="1035050" y="1886671"/>
            <a:ext cx="2102100" cy="10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1" name="Google Shape;201;p18"/>
          <p:cNvSpPr txBox="1">
            <a:spLocks noGrp="1"/>
          </p:cNvSpPr>
          <p:nvPr>
            <p:ph type="subTitle" idx="2"/>
          </p:nvPr>
        </p:nvSpPr>
        <p:spPr>
          <a:xfrm>
            <a:off x="3520500" y="1886663"/>
            <a:ext cx="2103000" cy="10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2" name="Google Shape;202;p18"/>
          <p:cNvSpPr txBox="1">
            <a:spLocks noGrp="1"/>
          </p:cNvSpPr>
          <p:nvPr>
            <p:ph type="subTitle" idx="3"/>
          </p:nvPr>
        </p:nvSpPr>
        <p:spPr>
          <a:xfrm>
            <a:off x="1035050" y="3422975"/>
            <a:ext cx="2103000" cy="10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3" name="Google Shape;203;p18"/>
          <p:cNvSpPr txBox="1">
            <a:spLocks noGrp="1"/>
          </p:cNvSpPr>
          <p:nvPr>
            <p:ph type="subTitle" idx="4"/>
          </p:nvPr>
        </p:nvSpPr>
        <p:spPr>
          <a:xfrm>
            <a:off x="3520500" y="3422975"/>
            <a:ext cx="2103000" cy="10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4" name="Google Shape;204;p18"/>
          <p:cNvSpPr txBox="1">
            <a:spLocks noGrp="1"/>
          </p:cNvSpPr>
          <p:nvPr>
            <p:ph type="subTitle" idx="5"/>
          </p:nvPr>
        </p:nvSpPr>
        <p:spPr>
          <a:xfrm>
            <a:off x="6005950" y="1886663"/>
            <a:ext cx="2103000" cy="10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5" name="Google Shape;205;p18"/>
          <p:cNvSpPr txBox="1">
            <a:spLocks noGrp="1"/>
          </p:cNvSpPr>
          <p:nvPr>
            <p:ph type="subTitle" idx="6"/>
          </p:nvPr>
        </p:nvSpPr>
        <p:spPr>
          <a:xfrm>
            <a:off x="6005950" y="3422975"/>
            <a:ext cx="2103000" cy="10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6" name="Google Shape;206;p18"/>
          <p:cNvSpPr txBox="1">
            <a:spLocks noGrp="1"/>
          </p:cNvSpPr>
          <p:nvPr>
            <p:ph type="subTitle" idx="7"/>
          </p:nvPr>
        </p:nvSpPr>
        <p:spPr>
          <a:xfrm>
            <a:off x="1035050" y="1610675"/>
            <a:ext cx="2103000" cy="2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400" b="1">
                <a:solidFill>
                  <a:schemeClr val="dk2"/>
                </a:solidFill>
                <a:latin typeface="Raleway"/>
                <a:ea typeface="Raleway"/>
                <a:cs typeface="Raleway"/>
                <a:sym typeface="Raleway"/>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07" name="Google Shape;207;p18"/>
          <p:cNvSpPr txBox="1">
            <a:spLocks noGrp="1"/>
          </p:cNvSpPr>
          <p:nvPr>
            <p:ph type="subTitle" idx="8"/>
          </p:nvPr>
        </p:nvSpPr>
        <p:spPr>
          <a:xfrm>
            <a:off x="3520500" y="1610675"/>
            <a:ext cx="2103000" cy="2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400" b="1">
                <a:solidFill>
                  <a:schemeClr val="dk2"/>
                </a:solidFill>
                <a:latin typeface="Raleway"/>
                <a:ea typeface="Raleway"/>
                <a:cs typeface="Raleway"/>
                <a:sym typeface="Raleway"/>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08" name="Google Shape;208;p18"/>
          <p:cNvSpPr txBox="1">
            <a:spLocks noGrp="1"/>
          </p:cNvSpPr>
          <p:nvPr>
            <p:ph type="subTitle" idx="9"/>
          </p:nvPr>
        </p:nvSpPr>
        <p:spPr>
          <a:xfrm>
            <a:off x="6005950" y="1610675"/>
            <a:ext cx="2103000" cy="2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400" b="1">
                <a:solidFill>
                  <a:schemeClr val="dk2"/>
                </a:solidFill>
                <a:latin typeface="Raleway"/>
                <a:ea typeface="Raleway"/>
                <a:cs typeface="Raleway"/>
                <a:sym typeface="Raleway"/>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09" name="Google Shape;209;p18"/>
          <p:cNvSpPr txBox="1">
            <a:spLocks noGrp="1"/>
          </p:cNvSpPr>
          <p:nvPr>
            <p:ph type="subTitle" idx="13"/>
          </p:nvPr>
        </p:nvSpPr>
        <p:spPr>
          <a:xfrm>
            <a:off x="1035050" y="3143750"/>
            <a:ext cx="2102100" cy="2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400" b="1">
                <a:solidFill>
                  <a:schemeClr val="dk2"/>
                </a:solidFill>
                <a:latin typeface="Raleway"/>
                <a:ea typeface="Raleway"/>
                <a:cs typeface="Raleway"/>
                <a:sym typeface="Raleway"/>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10" name="Google Shape;210;p18"/>
          <p:cNvSpPr txBox="1">
            <a:spLocks noGrp="1"/>
          </p:cNvSpPr>
          <p:nvPr>
            <p:ph type="subTitle" idx="14"/>
          </p:nvPr>
        </p:nvSpPr>
        <p:spPr>
          <a:xfrm>
            <a:off x="3520500" y="3143750"/>
            <a:ext cx="2103000" cy="2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400" b="1">
                <a:solidFill>
                  <a:schemeClr val="dk2"/>
                </a:solidFill>
                <a:latin typeface="Raleway"/>
                <a:ea typeface="Raleway"/>
                <a:cs typeface="Raleway"/>
                <a:sym typeface="Raleway"/>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11" name="Google Shape;211;p18"/>
          <p:cNvSpPr txBox="1">
            <a:spLocks noGrp="1"/>
          </p:cNvSpPr>
          <p:nvPr>
            <p:ph type="subTitle" idx="15"/>
          </p:nvPr>
        </p:nvSpPr>
        <p:spPr>
          <a:xfrm>
            <a:off x="6005950" y="3143750"/>
            <a:ext cx="2103000" cy="2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400" b="1">
                <a:solidFill>
                  <a:schemeClr val="dk2"/>
                </a:solidFill>
                <a:latin typeface="Raleway"/>
                <a:ea typeface="Raleway"/>
                <a:cs typeface="Raleway"/>
                <a:sym typeface="Raleway"/>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2"/>
        </a:solidFill>
        <a:effectLst/>
      </p:bgPr>
    </p:bg>
    <p:spTree>
      <p:nvGrpSpPr>
        <p:cNvPr id="1" name="Shape 218"/>
        <p:cNvGrpSpPr/>
        <p:nvPr/>
      </p:nvGrpSpPr>
      <p:grpSpPr>
        <a:xfrm>
          <a:off x="0" y="0"/>
          <a:ext cx="0" cy="0"/>
          <a:chOff x="0" y="0"/>
          <a:chExt cx="0" cy="0"/>
        </a:xfrm>
      </p:grpSpPr>
      <p:sp>
        <p:nvSpPr>
          <p:cNvPr id="219" name="Google Shape;219;p20"/>
          <p:cNvSpPr/>
          <p:nvPr/>
        </p:nvSpPr>
        <p:spPr>
          <a:xfrm>
            <a:off x="715100" y="535000"/>
            <a:ext cx="7713900" cy="4073700"/>
          </a:xfrm>
          <a:prstGeom prst="roundRect">
            <a:avLst>
              <a:gd name="adj" fmla="val 5857"/>
            </a:avLst>
          </a:prstGeom>
          <a:solidFill>
            <a:srgbClr val="FFFFFF"/>
          </a:solidFill>
          <a:ln>
            <a:noFill/>
          </a:ln>
          <a:effectLst>
            <a:outerShdw blurRad="728663" dist="171450" dir="4200000" algn="bl" rotWithShape="0">
              <a:srgbClr val="7585F8">
                <a:alpha val="4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nvGrpSpPr>
          <p:cNvPr id="220" name="Google Shape;220;p20"/>
          <p:cNvGrpSpPr/>
          <p:nvPr/>
        </p:nvGrpSpPr>
        <p:grpSpPr>
          <a:xfrm>
            <a:off x="7940830" y="3898605"/>
            <a:ext cx="1077295" cy="1104777"/>
            <a:chOff x="6930629" y="1890951"/>
            <a:chExt cx="933450" cy="957263"/>
          </a:xfrm>
        </p:grpSpPr>
        <p:sp>
          <p:nvSpPr>
            <p:cNvPr id="221" name="Google Shape;221;p20"/>
            <p:cNvSpPr/>
            <p:nvPr/>
          </p:nvSpPr>
          <p:spPr>
            <a:xfrm>
              <a:off x="6993732" y="2355295"/>
              <a:ext cx="779859" cy="492919"/>
            </a:xfrm>
            <a:custGeom>
              <a:avLst/>
              <a:gdLst/>
              <a:ahLst/>
              <a:cxnLst/>
              <a:rect l="l" t="t" r="r" b="b"/>
              <a:pathLst>
                <a:path w="276" h="174" extrusionOk="0">
                  <a:moveTo>
                    <a:pt x="227" y="174"/>
                  </a:moveTo>
                  <a:cubicBezTo>
                    <a:pt x="214" y="174"/>
                    <a:pt x="196" y="167"/>
                    <a:pt x="178" y="141"/>
                  </a:cubicBezTo>
                  <a:cubicBezTo>
                    <a:pt x="140" y="83"/>
                    <a:pt x="59" y="7"/>
                    <a:pt x="1" y="17"/>
                  </a:cubicBezTo>
                  <a:cubicBezTo>
                    <a:pt x="0" y="11"/>
                    <a:pt x="0" y="11"/>
                    <a:pt x="0" y="11"/>
                  </a:cubicBezTo>
                  <a:cubicBezTo>
                    <a:pt x="61" y="0"/>
                    <a:pt x="144" y="78"/>
                    <a:pt x="183" y="137"/>
                  </a:cubicBezTo>
                  <a:cubicBezTo>
                    <a:pt x="200" y="161"/>
                    <a:pt x="219" y="172"/>
                    <a:pt x="236" y="166"/>
                  </a:cubicBezTo>
                  <a:cubicBezTo>
                    <a:pt x="256" y="160"/>
                    <a:pt x="270" y="136"/>
                    <a:pt x="270" y="110"/>
                  </a:cubicBezTo>
                  <a:cubicBezTo>
                    <a:pt x="270" y="71"/>
                    <a:pt x="253" y="44"/>
                    <a:pt x="252" y="44"/>
                  </a:cubicBezTo>
                  <a:cubicBezTo>
                    <a:pt x="257" y="41"/>
                    <a:pt x="257" y="41"/>
                    <a:pt x="257" y="41"/>
                  </a:cubicBezTo>
                  <a:cubicBezTo>
                    <a:pt x="258" y="42"/>
                    <a:pt x="276" y="69"/>
                    <a:pt x="276" y="110"/>
                  </a:cubicBezTo>
                  <a:cubicBezTo>
                    <a:pt x="276" y="139"/>
                    <a:pt x="260" y="165"/>
                    <a:pt x="238" y="172"/>
                  </a:cubicBezTo>
                  <a:cubicBezTo>
                    <a:pt x="235" y="173"/>
                    <a:pt x="231" y="174"/>
                    <a:pt x="227" y="174"/>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2" name="Google Shape;222;p20"/>
            <p:cNvSpPr/>
            <p:nvPr/>
          </p:nvSpPr>
          <p:spPr>
            <a:xfrm>
              <a:off x="6930629" y="2324339"/>
              <a:ext cx="145500" cy="141900"/>
            </a:xfrm>
            <a:prstGeom prst="ellipse">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3" name="Google Shape;223;p20"/>
            <p:cNvSpPr/>
            <p:nvPr/>
          </p:nvSpPr>
          <p:spPr>
            <a:xfrm>
              <a:off x="6967538" y="2358866"/>
              <a:ext cx="71700" cy="70200"/>
            </a:xfrm>
            <a:prstGeom prst="ellipse">
              <a:avLst/>
            </a:pr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 name="Google Shape;224;p20"/>
            <p:cNvSpPr/>
            <p:nvPr/>
          </p:nvSpPr>
          <p:spPr>
            <a:xfrm>
              <a:off x="7368779" y="1950482"/>
              <a:ext cx="334566" cy="538163"/>
            </a:xfrm>
            <a:custGeom>
              <a:avLst/>
              <a:gdLst/>
              <a:ahLst/>
              <a:cxnLst/>
              <a:rect l="l" t="t" r="r" b="b"/>
              <a:pathLst>
                <a:path w="118" h="190" extrusionOk="0">
                  <a:moveTo>
                    <a:pt x="117" y="190"/>
                  </a:moveTo>
                  <a:cubicBezTo>
                    <a:pt x="69" y="182"/>
                    <a:pt x="24" y="133"/>
                    <a:pt x="7" y="68"/>
                  </a:cubicBezTo>
                  <a:cubicBezTo>
                    <a:pt x="0" y="45"/>
                    <a:pt x="2" y="27"/>
                    <a:pt x="12" y="15"/>
                  </a:cubicBezTo>
                  <a:cubicBezTo>
                    <a:pt x="25" y="0"/>
                    <a:pt x="46" y="2"/>
                    <a:pt x="47" y="2"/>
                  </a:cubicBezTo>
                  <a:cubicBezTo>
                    <a:pt x="47" y="8"/>
                    <a:pt x="47" y="8"/>
                    <a:pt x="47" y="8"/>
                  </a:cubicBezTo>
                  <a:cubicBezTo>
                    <a:pt x="46" y="8"/>
                    <a:pt x="27" y="6"/>
                    <a:pt x="16" y="19"/>
                  </a:cubicBezTo>
                  <a:cubicBezTo>
                    <a:pt x="8" y="29"/>
                    <a:pt x="7" y="45"/>
                    <a:pt x="12" y="67"/>
                  </a:cubicBezTo>
                  <a:cubicBezTo>
                    <a:pt x="29" y="129"/>
                    <a:pt x="72" y="177"/>
                    <a:pt x="118" y="184"/>
                  </a:cubicBezTo>
                  <a:lnTo>
                    <a:pt x="117" y="19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 name="Google Shape;225;p20"/>
            <p:cNvSpPr/>
            <p:nvPr/>
          </p:nvSpPr>
          <p:spPr>
            <a:xfrm>
              <a:off x="7623572" y="1890951"/>
              <a:ext cx="240506" cy="595313"/>
            </a:xfrm>
            <a:custGeom>
              <a:avLst/>
              <a:gdLst/>
              <a:ahLst/>
              <a:cxnLst/>
              <a:rect l="l" t="t" r="r" b="b"/>
              <a:pathLst>
                <a:path w="85" h="210" extrusionOk="0">
                  <a:moveTo>
                    <a:pt x="33" y="210"/>
                  </a:moveTo>
                  <a:cubicBezTo>
                    <a:pt x="29" y="205"/>
                    <a:pt x="29" y="205"/>
                    <a:pt x="29" y="205"/>
                  </a:cubicBezTo>
                  <a:cubicBezTo>
                    <a:pt x="65" y="177"/>
                    <a:pt x="79" y="114"/>
                    <a:pt x="62" y="52"/>
                  </a:cubicBezTo>
                  <a:cubicBezTo>
                    <a:pt x="57" y="30"/>
                    <a:pt x="47" y="17"/>
                    <a:pt x="35" y="12"/>
                  </a:cubicBezTo>
                  <a:cubicBezTo>
                    <a:pt x="20" y="7"/>
                    <a:pt x="3" y="17"/>
                    <a:pt x="3" y="17"/>
                  </a:cubicBezTo>
                  <a:cubicBezTo>
                    <a:pt x="0" y="13"/>
                    <a:pt x="0" y="13"/>
                    <a:pt x="0" y="13"/>
                  </a:cubicBezTo>
                  <a:cubicBezTo>
                    <a:pt x="1" y="12"/>
                    <a:pt x="19" y="0"/>
                    <a:pt x="37" y="7"/>
                  </a:cubicBezTo>
                  <a:cubicBezTo>
                    <a:pt x="51" y="12"/>
                    <a:pt x="62" y="27"/>
                    <a:pt x="68" y="50"/>
                  </a:cubicBezTo>
                  <a:cubicBezTo>
                    <a:pt x="85" y="114"/>
                    <a:pt x="71" y="180"/>
                    <a:pt x="33" y="21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 name="Google Shape;226;p20"/>
            <p:cNvSpPr/>
            <p:nvPr/>
          </p:nvSpPr>
          <p:spPr>
            <a:xfrm>
              <a:off x="7459266" y="1944529"/>
              <a:ext cx="73819" cy="40481"/>
            </a:xfrm>
            <a:custGeom>
              <a:avLst/>
              <a:gdLst/>
              <a:ahLst/>
              <a:cxnLst/>
              <a:rect l="l" t="t" r="r" b="b"/>
              <a:pathLst>
                <a:path w="26" h="14" extrusionOk="0">
                  <a:moveTo>
                    <a:pt x="26" y="7"/>
                  </a:moveTo>
                  <a:cubicBezTo>
                    <a:pt x="26" y="11"/>
                    <a:pt x="23" y="14"/>
                    <a:pt x="19" y="14"/>
                  </a:cubicBezTo>
                  <a:cubicBezTo>
                    <a:pt x="7" y="14"/>
                    <a:pt x="7" y="14"/>
                    <a:pt x="7" y="14"/>
                  </a:cubicBezTo>
                  <a:cubicBezTo>
                    <a:pt x="3" y="14"/>
                    <a:pt x="0" y="11"/>
                    <a:pt x="0" y="7"/>
                  </a:cubicBezTo>
                  <a:cubicBezTo>
                    <a:pt x="0" y="3"/>
                    <a:pt x="3" y="0"/>
                    <a:pt x="7" y="0"/>
                  </a:cubicBezTo>
                  <a:cubicBezTo>
                    <a:pt x="19" y="0"/>
                    <a:pt x="19" y="0"/>
                    <a:pt x="19" y="0"/>
                  </a:cubicBezTo>
                  <a:cubicBezTo>
                    <a:pt x="23" y="0"/>
                    <a:pt x="26" y="3"/>
                    <a:pt x="26" y="7"/>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 name="Google Shape;227;p20"/>
            <p:cNvSpPr/>
            <p:nvPr/>
          </p:nvSpPr>
          <p:spPr>
            <a:xfrm>
              <a:off x="7592616" y="1908810"/>
              <a:ext cx="70247" cy="58341"/>
            </a:xfrm>
            <a:custGeom>
              <a:avLst/>
              <a:gdLst/>
              <a:ahLst/>
              <a:cxnLst/>
              <a:rect l="l" t="t" r="r" b="b"/>
              <a:pathLst>
                <a:path w="25" h="21" extrusionOk="0">
                  <a:moveTo>
                    <a:pt x="24" y="4"/>
                  </a:moveTo>
                  <a:cubicBezTo>
                    <a:pt x="25" y="7"/>
                    <a:pt x="24" y="11"/>
                    <a:pt x="21" y="13"/>
                  </a:cubicBezTo>
                  <a:cubicBezTo>
                    <a:pt x="11" y="19"/>
                    <a:pt x="11" y="19"/>
                    <a:pt x="11" y="19"/>
                  </a:cubicBezTo>
                  <a:cubicBezTo>
                    <a:pt x="7" y="21"/>
                    <a:pt x="3" y="20"/>
                    <a:pt x="2" y="17"/>
                  </a:cubicBezTo>
                  <a:cubicBezTo>
                    <a:pt x="0" y="13"/>
                    <a:pt x="1" y="9"/>
                    <a:pt x="4" y="8"/>
                  </a:cubicBezTo>
                  <a:cubicBezTo>
                    <a:pt x="14" y="2"/>
                    <a:pt x="14" y="2"/>
                    <a:pt x="14" y="2"/>
                  </a:cubicBezTo>
                  <a:cubicBezTo>
                    <a:pt x="18" y="0"/>
                    <a:pt x="22" y="1"/>
                    <a:pt x="24" y="4"/>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 name="Google Shape;228;p20"/>
            <p:cNvSpPr/>
            <p:nvPr/>
          </p:nvSpPr>
          <p:spPr>
            <a:xfrm>
              <a:off x="7490222" y="2287429"/>
              <a:ext cx="351235" cy="227410"/>
            </a:xfrm>
            <a:custGeom>
              <a:avLst/>
              <a:gdLst/>
              <a:ahLst/>
              <a:cxnLst/>
              <a:rect l="l" t="t" r="r" b="b"/>
              <a:pathLst>
                <a:path w="124" h="80" extrusionOk="0">
                  <a:moveTo>
                    <a:pt x="2" y="29"/>
                  </a:moveTo>
                  <a:cubicBezTo>
                    <a:pt x="2" y="29"/>
                    <a:pt x="6" y="21"/>
                    <a:pt x="12" y="21"/>
                  </a:cubicBezTo>
                  <a:cubicBezTo>
                    <a:pt x="18" y="20"/>
                    <a:pt x="54" y="61"/>
                    <a:pt x="74" y="55"/>
                  </a:cubicBezTo>
                  <a:cubicBezTo>
                    <a:pt x="91" y="50"/>
                    <a:pt x="104" y="2"/>
                    <a:pt x="110" y="1"/>
                  </a:cubicBezTo>
                  <a:cubicBezTo>
                    <a:pt x="116" y="0"/>
                    <a:pt x="124" y="4"/>
                    <a:pt x="122" y="9"/>
                  </a:cubicBezTo>
                  <a:cubicBezTo>
                    <a:pt x="119" y="15"/>
                    <a:pt x="105" y="71"/>
                    <a:pt x="76" y="76"/>
                  </a:cubicBezTo>
                  <a:cubicBezTo>
                    <a:pt x="51" y="80"/>
                    <a:pt x="0" y="41"/>
                    <a:pt x="2" y="29"/>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29" name="Google Shape;229;p20"/>
          <p:cNvSpPr/>
          <p:nvPr/>
        </p:nvSpPr>
        <p:spPr>
          <a:xfrm rot="222746" flipH="1">
            <a:off x="49176" y="3733890"/>
            <a:ext cx="769397" cy="1544097"/>
          </a:xfrm>
          <a:custGeom>
            <a:avLst/>
            <a:gdLst/>
            <a:ahLst/>
            <a:cxnLst/>
            <a:rect l="l" t="t" r="r" b="b"/>
            <a:pathLst>
              <a:path w="74" h="141" extrusionOk="0">
                <a:moveTo>
                  <a:pt x="74" y="106"/>
                </a:moveTo>
                <a:cubicBezTo>
                  <a:pt x="73" y="103"/>
                  <a:pt x="69" y="100"/>
                  <a:pt x="66" y="101"/>
                </a:cubicBezTo>
                <a:cubicBezTo>
                  <a:pt x="62" y="101"/>
                  <a:pt x="59" y="105"/>
                  <a:pt x="60" y="108"/>
                </a:cubicBezTo>
                <a:cubicBezTo>
                  <a:pt x="60" y="110"/>
                  <a:pt x="61" y="111"/>
                  <a:pt x="61" y="112"/>
                </a:cubicBezTo>
                <a:cubicBezTo>
                  <a:pt x="55" y="122"/>
                  <a:pt x="55" y="122"/>
                  <a:pt x="55" y="122"/>
                </a:cubicBezTo>
                <a:cubicBezTo>
                  <a:pt x="55" y="115"/>
                  <a:pt x="54" y="108"/>
                  <a:pt x="53" y="101"/>
                </a:cubicBezTo>
                <a:cubicBezTo>
                  <a:pt x="53" y="101"/>
                  <a:pt x="53" y="101"/>
                  <a:pt x="53" y="101"/>
                </a:cubicBezTo>
                <a:cubicBezTo>
                  <a:pt x="59" y="86"/>
                  <a:pt x="59" y="86"/>
                  <a:pt x="59" y="86"/>
                </a:cubicBezTo>
                <a:cubicBezTo>
                  <a:pt x="61" y="87"/>
                  <a:pt x="62" y="87"/>
                  <a:pt x="64" y="86"/>
                </a:cubicBezTo>
                <a:cubicBezTo>
                  <a:pt x="67" y="85"/>
                  <a:pt x="70" y="82"/>
                  <a:pt x="69" y="78"/>
                </a:cubicBezTo>
                <a:cubicBezTo>
                  <a:pt x="68" y="74"/>
                  <a:pt x="64" y="72"/>
                  <a:pt x="61" y="73"/>
                </a:cubicBezTo>
                <a:cubicBezTo>
                  <a:pt x="57" y="74"/>
                  <a:pt x="55" y="78"/>
                  <a:pt x="56" y="81"/>
                </a:cubicBezTo>
                <a:cubicBezTo>
                  <a:pt x="56" y="82"/>
                  <a:pt x="56" y="83"/>
                  <a:pt x="57" y="84"/>
                </a:cubicBezTo>
                <a:cubicBezTo>
                  <a:pt x="52" y="97"/>
                  <a:pt x="52" y="97"/>
                  <a:pt x="52" y="97"/>
                </a:cubicBezTo>
                <a:cubicBezTo>
                  <a:pt x="50" y="89"/>
                  <a:pt x="48" y="83"/>
                  <a:pt x="47" y="77"/>
                </a:cubicBezTo>
                <a:cubicBezTo>
                  <a:pt x="52" y="61"/>
                  <a:pt x="52" y="61"/>
                  <a:pt x="52" y="61"/>
                </a:cubicBezTo>
                <a:cubicBezTo>
                  <a:pt x="54" y="62"/>
                  <a:pt x="55" y="62"/>
                  <a:pt x="57" y="61"/>
                </a:cubicBezTo>
                <a:cubicBezTo>
                  <a:pt x="60" y="60"/>
                  <a:pt x="62" y="56"/>
                  <a:pt x="61" y="53"/>
                </a:cubicBezTo>
                <a:cubicBezTo>
                  <a:pt x="60" y="49"/>
                  <a:pt x="57" y="47"/>
                  <a:pt x="53" y="48"/>
                </a:cubicBezTo>
                <a:cubicBezTo>
                  <a:pt x="49" y="49"/>
                  <a:pt x="47" y="53"/>
                  <a:pt x="48" y="57"/>
                </a:cubicBezTo>
                <a:cubicBezTo>
                  <a:pt x="49" y="58"/>
                  <a:pt x="49" y="59"/>
                  <a:pt x="50" y="60"/>
                </a:cubicBezTo>
                <a:cubicBezTo>
                  <a:pt x="45" y="72"/>
                  <a:pt x="45" y="72"/>
                  <a:pt x="45" y="72"/>
                </a:cubicBezTo>
                <a:cubicBezTo>
                  <a:pt x="43" y="66"/>
                  <a:pt x="41" y="59"/>
                  <a:pt x="38" y="54"/>
                </a:cubicBezTo>
                <a:cubicBezTo>
                  <a:pt x="38" y="54"/>
                  <a:pt x="38" y="54"/>
                  <a:pt x="38" y="54"/>
                </a:cubicBezTo>
                <a:cubicBezTo>
                  <a:pt x="40" y="37"/>
                  <a:pt x="40" y="37"/>
                  <a:pt x="40" y="37"/>
                </a:cubicBezTo>
                <a:cubicBezTo>
                  <a:pt x="41" y="37"/>
                  <a:pt x="43" y="37"/>
                  <a:pt x="44" y="36"/>
                </a:cubicBezTo>
                <a:cubicBezTo>
                  <a:pt x="47" y="34"/>
                  <a:pt x="48" y="30"/>
                  <a:pt x="47" y="27"/>
                </a:cubicBezTo>
                <a:cubicBezTo>
                  <a:pt x="45" y="24"/>
                  <a:pt x="40" y="22"/>
                  <a:pt x="37" y="24"/>
                </a:cubicBezTo>
                <a:cubicBezTo>
                  <a:pt x="34" y="26"/>
                  <a:pt x="33" y="31"/>
                  <a:pt x="35" y="34"/>
                </a:cubicBezTo>
                <a:cubicBezTo>
                  <a:pt x="35" y="35"/>
                  <a:pt x="36" y="36"/>
                  <a:pt x="37" y="36"/>
                </a:cubicBezTo>
                <a:cubicBezTo>
                  <a:pt x="36" y="49"/>
                  <a:pt x="36" y="49"/>
                  <a:pt x="36" y="49"/>
                </a:cubicBezTo>
                <a:cubicBezTo>
                  <a:pt x="33" y="44"/>
                  <a:pt x="31" y="40"/>
                  <a:pt x="29" y="35"/>
                </a:cubicBezTo>
                <a:cubicBezTo>
                  <a:pt x="27" y="19"/>
                  <a:pt x="27" y="19"/>
                  <a:pt x="27" y="19"/>
                </a:cubicBezTo>
                <a:cubicBezTo>
                  <a:pt x="29" y="19"/>
                  <a:pt x="30" y="18"/>
                  <a:pt x="31" y="17"/>
                </a:cubicBezTo>
                <a:cubicBezTo>
                  <a:pt x="34" y="15"/>
                  <a:pt x="34" y="10"/>
                  <a:pt x="32" y="7"/>
                </a:cubicBezTo>
                <a:cubicBezTo>
                  <a:pt x="29" y="5"/>
                  <a:pt x="25" y="4"/>
                  <a:pt x="22" y="7"/>
                </a:cubicBezTo>
                <a:cubicBezTo>
                  <a:pt x="19" y="10"/>
                  <a:pt x="19" y="14"/>
                  <a:pt x="21" y="17"/>
                </a:cubicBezTo>
                <a:cubicBezTo>
                  <a:pt x="22" y="18"/>
                  <a:pt x="23" y="18"/>
                  <a:pt x="24" y="19"/>
                </a:cubicBezTo>
                <a:cubicBezTo>
                  <a:pt x="25" y="30"/>
                  <a:pt x="25" y="30"/>
                  <a:pt x="25" y="30"/>
                </a:cubicBezTo>
                <a:cubicBezTo>
                  <a:pt x="20" y="21"/>
                  <a:pt x="15" y="16"/>
                  <a:pt x="13" y="12"/>
                </a:cubicBezTo>
                <a:cubicBezTo>
                  <a:pt x="14" y="10"/>
                  <a:pt x="15" y="8"/>
                  <a:pt x="14" y="5"/>
                </a:cubicBezTo>
                <a:cubicBezTo>
                  <a:pt x="13" y="1"/>
                  <a:pt x="9" y="0"/>
                  <a:pt x="6" y="1"/>
                </a:cubicBezTo>
                <a:cubicBezTo>
                  <a:pt x="2" y="2"/>
                  <a:pt x="0" y="6"/>
                  <a:pt x="1" y="9"/>
                </a:cubicBezTo>
                <a:cubicBezTo>
                  <a:pt x="2" y="13"/>
                  <a:pt x="6" y="15"/>
                  <a:pt x="10" y="14"/>
                </a:cubicBezTo>
                <a:cubicBezTo>
                  <a:pt x="10" y="14"/>
                  <a:pt x="10" y="14"/>
                  <a:pt x="10" y="14"/>
                </a:cubicBezTo>
                <a:cubicBezTo>
                  <a:pt x="13" y="17"/>
                  <a:pt x="19" y="25"/>
                  <a:pt x="26" y="36"/>
                </a:cubicBezTo>
                <a:cubicBezTo>
                  <a:pt x="15" y="30"/>
                  <a:pt x="15" y="30"/>
                  <a:pt x="15" y="30"/>
                </a:cubicBezTo>
                <a:cubicBezTo>
                  <a:pt x="16" y="29"/>
                  <a:pt x="15" y="28"/>
                  <a:pt x="15" y="26"/>
                </a:cubicBezTo>
                <a:cubicBezTo>
                  <a:pt x="14" y="23"/>
                  <a:pt x="10" y="21"/>
                  <a:pt x="6" y="23"/>
                </a:cubicBezTo>
                <a:cubicBezTo>
                  <a:pt x="3" y="24"/>
                  <a:pt x="1" y="28"/>
                  <a:pt x="2" y="32"/>
                </a:cubicBezTo>
                <a:cubicBezTo>
                  <a:pt x="4" y="35"/>
                  <a:pt x="8" y="37"/>
                  <a:pt x="11" y="35"/>
                </a:cubicBezTo>
                <a:cubicBezTo>
                  <a:pt x="13" y="35"/>
                  <a:pt x="14" y="34"/>
                  <a:pt x="14" y="33"/>
                </a:cubicBezTo>
                <a:cubicBezTo>
                  <a:pt x="29" y="41"/>
                  <a:pt x="29" y="41"/>
                  <a:pt x="29" y="41"/>
                </a:cubicBezTo>
                <a:cubicBezTo>
                  <a:pt x="31" y="45"/>
                  <a:pt x="33" y="50"/>
                  <a:pt x="35" y="55"/>
                </a:cubicBezTo>
                <a:cubicBezTo>
                  <a:pt x="23" y="50"/>
                  <a:pt x="23" y="50"/>
                  <a:pt x="23" y="50"/>
                </a:cubicBezTo>
                <a:cubicBezTo>
                  <a:pt x="23" y="50"/>
                  <a:pt x="23" y="50"/>
                  <a:pt x="23" y="50"/>
                </a:cubicBezTo>
                <a:cubicBezTo>
                  <a:pt x="22" y="46"/>
                  <a:pt x="19" y="43"/>
                  <a:pt x="15" y="43"/>
                </a:cubicBezTo>
                <a:cubicBezTo>
                  <a:pt x="12" y="43"/>
                  <a:pt x="9" y="47"/>
                  <a:pt x="9" y="50"/>
                </a:cubicBezTo>
                <a:cubicBezTo>
                  <a:pt x="9" y="54"/>
                  <a:pt x="12" y="57"/>
                  <a:pt x="16" y="57"/>
                </a:cubicBezTo>
                <a:cubicBezTo>
                  <a:pt x="19" y="57"/>
                  <a:pt x="21" y="55"/>
                  <a:pt x="22" y="53"/>
                </a:cubicBezTo>
                <a:cubicBezTo>
                  <a:pt x="37" y="58"/>
                  <a:pt x="37" y="58"/>
                  <a:pt x="37" y="58"/>
                </a:cubicBezTo>
                <a:cubicBezTo>
                  <a:pt x="39" y="64"/>
                  <a:pt x="41" y="69"/>
                  <a:pt x="43" y="75"/>
                </a:cubicBezTo>
                <a:cubicBezTo>
                  <a:pt x="30" y="71"/>
                  <a:pt x="30" y="71"/>
                  <a:pt x="30" y="71"/>
                </a:cubicBezTo>
                <a:cubicBezTo>
                  <a:pt x="30" y="71"/>
                  <a:pt x="30" y="71"/>
                  <a:pt x="30" y="70"/>
                </a:cubicBezTo>
                <a:cubicBezTo>
                  <a:pt x="30" y="66"/>
                  <a:pt x="27" y="64"/>
                  <a:pt x="23" y="64"/>
                </a:cubicBezTo>
                <a:cubicBezTo>
                  <a:pt x="19" y="64"/>
                  <a:pt x="16" y="67"/>
                  <a:pt x="17" y="71"/>
                </a:cubicBezTo>
                <a:cubicBezTo>
                  <a:pt x="17" y="75"/>
                  <a:pt x="20" y="78"/>
                  <a:pt x="24" y="78"/>
                </a:cubicBezTo>
                <a:cubicBezTo>
                  <a:pt x="26" y="77"/>
                  <a:pt x="29" y="76"/>
                  <a:pt x="30" y="74"/>
                </a:cubicBezTo>
                <a:cubicBezTo>
                  <a:pt x="44" y="79"/>
                  <a:pt x="44" y="79"/>
                  <a:pt x="44" y="79"/>
                </a:cubicBezTo>
                <a:cubicBezTo>
                  <a:pt x="46" y="84"/>
                  <a:pt x="47" y="90"/>
                  <a:pt x="49" y="95"/>
                </a:cubicBezTo>
                <a:cubicBezTo>
                  <a:pt x="35" y="91"/>
                  <a:pt x="35" y="91"/>
                  <a:pt x="35" y="91"/>
                </a:cubicBezTo>
                <a:cubicBezTo>
                  <a:pt x="35" y="91"/>
                  <a:pt x="35" y="90"/>
                  <a:pt x="35" y="90"/>
                </a:cubicBezTo>
                <a:cubicBezTo>
                  <a:pt x="35" y="86"/>
                  <a:pt x="32" y="83"/>
                  <a:pt x="28" y="84"/>
                </a:cubicBezTo>
                <a:cubicBezTo>
                  <a:pt x="24" y="84"/>
                  <a:pt x="21" y="87"/>
                  <a:pt x="21" y="91"/>
                </a:cubicBezTo>
                <a:cubicBezTo>
                  <a:pt x="22" y="95"/>
                  <a:pt x="25" y="98"/>
                  <a:pt x="29" y="97"/>
                </a:cubicBezTo>
                <a:cubicBezTo>
                  <a:pt x="31" y="97"/>
                  <a:pt x="33" y="96"/>
                  <a:pt x="34" y="94"/>
                </a:cubicBezTo>
                <a:cubicBezTo>
                  <a:pt x="49" y="99"/>
                  <a:pt x="49" y="99"/>
                  <a:pt x="49" y="99"/>
                </a:cubicBezTo>
                <a:cubicBezTo>
                  <a:pt x="50" y="104"/>
                  <a:pt x="51" y="110"/>
                  <a:pt x="52" y="116"/>
                </a:cubicBezTo>
                <a:cubicBezTo>
                  <a:pt x="39" y="111"/>
                  <a:pt x="39" y="111"/>
                  <a:pt x="39" y="111"/>
                </a:cubicBezTo>
                <a:cubicBezTo>
                  <a:pt x="39" y="111"/>
                  <a:pt x="39" y="111"/>
                  <a:pt x="39" y="111"/>
                </a:cubicBezTo>
                <a:cubicBezTo>
                  <a:pt x="39" y="107"/>
                  <a:pt x="35" y="104"/>
                  <a:pt x="32" y="104"/>
                </a:cubicBezTo>
                <a:cubicBezTo>
                  <a:pt x="28" y="104"/>
                  <a:pt x="25" y="108"/>
                  <a:pt x="25" y="111"/>
                </a:cubicBezTo>
                <a:cubicBezTo>
                  <a:pt x="25" y="115"/>
                  <a:pt x="29" y="118"/>
                  <a:pt x="32" y="118"/>
                </a:cubicBezTo>
                <a:cubicBezTo>
                  <a:pt x="35" y="118"/>
                  <a:pt x="37" y="116"/>
                  <a:pt x="38" y="114"/>
                </a:cubicBezTo>
                <a:cubicBezTo>
                  <a:pt x="52" y="119"/>
                  <a:pt x="52" y="119"/>
                  <a:pt x="52" y="119"/>
                </a:cubicBezTo>
                <a:cubicBezTo>
                  <a:pt x="53" y="121"/>
                  <a:pt x="53" y="124"/>
                  <a:pt x="53" y="127"/>
                </a:cubicBezTo>
                <a:cubicBezTo>
                  <a:pt x="53" y="127"/>
                  <a:pt x="53" y="127"/>
                  <a:pt x="53" y="127"/>
                </a:cubicBezTo>
                <a:cubicBezTo>
                  <a:pt x="53" y="127"/>
                  <a:pt x="53" y="127"/>
                  <a:pt x="53" y="127"/>
                </a:cubicBezTo>
                <a:cubicBezTo>
                  <a:pt x="53" y="131"/>
                  <a:pt x="53" y="136"/>
                  <a:pt x="53" y="141"/>
                </a:cubicBezTo>
                <a:cubicBezTo>
                  <a:pt x="56" y="141"/>
                  <a:pt x="56" y="141"/>
                  <a:pt x="56" y="141"/>
                </a:cubicBezTo>
                <a:cubicBezTo>
                  <a:pt x="56" y="136"/>
                  <a:pt x="56" y="132"/>
                  <a:pt x="56" y="127"/>
                </a:cubicBezTo>
                <a:cubicBezTo>
                  <a:pt x="63" y="113"/>
                  <a:pt x="63" y="113"/>
                  <a:pt x="63" y="113"/>
                </a:cubicBezTo>
                <a:cubicBezTo>
                  <a:pt x="65" y="114"/>
                  <a:pt x="66" y="114"/>
                  <a:pt x="68" y="114"/>
                </a:cubicBezTo>
                <a:cubicBezTo>
                  <a:pt x="71" y="114"/>
                  <a:pt x="74" y="110"/>
                  <a:pt x="74" y="106"/>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30" name="Google Shape;230;p20"/>
          <p:cNvGrpSpPr/>
          <p:nvPr/>
        </p:nvGrpSpPr>
        <p:grpSpPr>
          <a:xfrm rot="763532">
            <a:off x="8209345" y="1200513"/>
            <a:ext cx="540278" cy="628263"/>
            <a:chOff x="5849938" y="3186113"/>
            <a:chExt cx="1179513" cy="1371599"/>
          </a:xfrm>
        </p:grpSpPr>
        <p:sp>
          <p:nvSpPr>
            <p:cNvPr id="231" name="Google Shape;231;p20"/>
            <p:cNvSpPr/>
            <p:nvPr/>
          </p:nvSpPr>
          <p:spPr>
            <a:xfrm>
              <a:off x="5849938" y="3186113"/>
              <a:ext cx="1179513" cy="1371599"/>
            </a:xfrm>
            <a:custGeom>
              <a:avLst/>
              <a:gdLst/>
              <a:ahLst/>
              <a:cxnLst/>
              <a:rect l="l" t="t" r="r" b="b"/>
              <a:pathLst>
                <a:path w="108" h="127" extrusionOk="0">
                  <a:moveTo>
                    <a:pt x="8" y="127"/>
                  </a:moveTo>
                  <a:cubicBezTo>
                    <a:pt x="8" y="127"/>
                    <a:pt x="8" y="127"/>
                    <a:pt x="8" y="127"/>
                  </a:cubicBezTo>
                  <a:cubicBezTo>
                    <a:pt x="8" y="127"/>
                    <a:pt x="8" y="127"/>
                    <a:pt x="8" y="127"/>
                  </a:cubicBezTo>
                  <a:cubicBezTo>
                    <a:pt x="8" y="127"/>
                    <a:pt x="0" y="19"/>
                    <a:pt x="91" y="0"/>
                  </a:cubicBezTo>
                  <a:cubicBezTo>
                    <a:pt x="91" y="0"/>
                    <a:pt x="91" y="1"/>
                    <a:pt x="91" y="1"/>
                  </a:cubicBezTo>
                  <a:cubicBezTo>
                    <a:pt x="93" y="10"/>
                    <a:pt x="108" y="95"/>
                    <a:pt x="8" y="127"/>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 name="Google Shape;232;p20"/>
            <p:cNvSpPr/>
            <p:nvPr/>
          </p:nvSpPr>
          <p:spPr>
            <a:xfrm>
              <a:off x="5937251" y="3186113"/>
              <a:ext cx="1092200" cy="1371599"/>
            </a:xfrm>
            <a:custGeom>
              <a:avLst/>
              <a:gdLst/>
              <a:ahLst/>
              <a:cxnLst/>
              <a:rect l="l" t="t" r="r" b="b"/>
              <a:pathLst>
                <a:path w="100" h="127" extrusionOk="0">
                  <a:moveTo>
                    <a:pt x="0" y="127"/>
                  </a:moveTo>
                  <a:cubicBezTo>
                    <a:pt x="0" y="127"/>
                    <a:pt x="0" y="127"/>
                    <a:pt x="0" y="127"/>
                  </a:cubicBezTo>
                  <a:cubicBezTo>
                    <a:pt x="33" y="100"/>
                    <a:pt x="83" y="0"/>
                    <a:pt x="83" y="0"/>
                  </a:cubicBezTo>
                  <a:cubicBezTo>
                    <a:pt x="83" y="0"/>
                    <a:pt x="83" y="1"/>
                    <a:pt x="83" y="1"/>
                  </a:cubicBezTo>
                  <a:cubicBezTo>
                    <a:pt x="85" y="10"/>
                    <a:pt x="100" y="95"/>
                    <a:pt x="0" y="12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32"/>
        <p:cNvGrpSpPr/>
        <p:nvPr/>
      </p:nvGrpSpPr>
      <p:grpSpPr>
        <a:xfrm>
          <a:off x="0" y="0"/>
          <a:ext cx="0" cy="0"/>
          <a:chOff x="0" y="0"/>
          <a:chExt cx="0" cy="0"/>
        </a:xfrm>
      </p:grpSpPr>
      <p:sp>
        <p:nvSpPr>
          <p:cNvPr id="33" name="Google Shape;33;p5"/>
          <p:cNvSpPr/>
          <p:nvPr/>
        </p:nvSpPr>
        <p:spPr>
          <a:xfrm>
            <a:off x="0" y="1308725"/>
            <a:ext cx="8418900" cy="3300300"/>
          </a:xfrm>
          <a:prstGeom prst="roundRect">
            <a:avLst>
              <a:gd name="adj" fmla="val 5857"/>
            </a:avLst>
          </a:prstGeom>
          <a:solidFill>
            <a:srgbClr val="FFFFFF"/>
          </a:solidFill>
          <a:ln>
            <a:noFill/>
          </a:ln>
          <a:effectLst>
            <a:outerShdw blurRad="728663" dist="171450" dir="4200000" algn="bl" rotWithShape="0">
              <a:srgbClr val="7585F8">
                <a:alpha val="4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4" name="Google Shape;34;p5"/>
          <p:cNvSpPr/>
          <p:nvPr/>
        </p:nvSpPr>
        <p:spPr>
          <a:xfrm>
            <a:off x="0" y="1310200"/>
            <a:ext cx="720000" cy="3300300"/>
          </a:xfrm>
          <a:prstGeom prst="roundRect">
            <a:avLst>
              <a:gd name="adj" fmla="val 2645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5" name="Google Shape;35;p5"/>
          <p:cNvSpPr txBox="1">
            <a:spLocks noGrp="1"/>
          </p:cNvSpPr>
          <p:nvPr>
            <p:ph type="title"/>
          </p:nvPr>
        </p:nvSpPr>
        <p:spPr>
          <a:xfrm>
            <a:off x="720000" y="535000"/>
            <a:ext cx="7750200" cy="39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 name="Google Shape;36;p5"/>
          <p:cNvSpPr txBox="1">
            <a:spLocks noGrp="1"/>
          </p:cNvSpPr>
          <p:nvPr>
            <p:ph type="subTitle" idx="1"/>
          </p:nvPr>
        </p:nvSpPr>
        <p:spPr>
          <a:xfrm>
            <a:off x="4798850" y="2894725"/>
            <a:ext cx="3022800" cy="140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7" name="Google Shape;37;p5"/>
          <p:cNvSpPr txBox="1">
            <a:spLocks noGrp="1"/>
          </p:cNvSpPr>
          <p:nvPr>
            <p:ph type="subTitle" idx="2"/>
          </p:nvPr>
        </p:nvSpPr>
        <p:spPr>
          <a:xfrm>
            <a:off x="1322325" y="2894725"/>
            <a:ext cx="3022800" cy="140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 name="Google Shape;38;p5"/>
          <p:cNvSpPr txBox="1">
            <a:spLocks noGrp="1"/>
          </p:cNvSpPr>
          <p:nvPr>
            <p:ph type="subTitle" idx="3"/>
          </p:nvPr>
        </p:nvSpPr>
        <p:spPr>
          <a:xfrm>
            <a:off x="1322325" y="2502025"/>
            <a:ext cx="3022800" cy="39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b="1">
                <a:solidFill>
                  <a:schemeClr val="dk2"/>
                </a:solidFill>
                <a:latin typeface="Raleway"/>
                <a:ea typeface="Raleway"/>
                <a:cs typeface="Raleway"/>
                <a:sym typeface="Raleway"/>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9" name="Google Shape;39;p5"/>
          <p:cNvSpPr txBox="1">
            <a:spLocks noGrp="1"/>
          </p:cNvSpPr>
          <p:nvPr>
            <p:ph type="subTitle" idx="4"/>
          </p:nvPr>
        </p:nvSpPr>
        <p:spPr>
          <a:xfrm>
            <a:off x="4798875" y="2502025"/>
            <a:ext cx="3022800" cy="39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b="1">
                <a:solidFill>
                  <a:schemeClr val="dk2"/>
                </a:solidFill>
                <a:latin typeface="Raleway"/>
                <a:ea typeface="Raleway"/>
                <a:cs typeface="Raleway"/>
                <a:sym typeface="Raleway"/>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86"/>
        <p:cNvGrpSpPr/>
        <p:nvPr/>
      </p:nvGrpSpPr>
      <p:grpSpPr>
        <a:xfrm>
          <a:off x="0" y="0"/>
          <a:ext cx="0" cy="0"/>
          <a:chOff x="0" y="0"/>
          <a:chExt cx="0" cy="0"/>
        </a:xfrm>
      </p:grpSpPr>
      <p:sp>
        <p:nvSpPr>
          <p:cNvPr id="87" name="Google Shape;87;p7"/>
          <p:cNvSpPr/>
          <p:nvPr/>
        </p:nvSpPr>
        <p:spPr>
          <a:xfrm>
            <a:off x="715100" y="1308725"/>
            <a:ext cx="7703700" cy="3300300"/>
          </a:xfrm>
          <a:prstGeom prst="roundRect">
            <a:avLst>
              <a:gd name="adj" fmla="val 5857"/>
            </a:avLst>
          </a:prstGeom>
          <a:solidFill>
            <a:schemeClr val="lt1"/>
          </a:solidFill>
          <a:ln>
            <a:noFill/>
          </a:ln>
          <a:effectLst>
            <a:outerShdw blurRad="728663" dist="171450" dir="4200000" algn="bl" rotWithShape="0">
              <a:schemeClr val="dk2">
                <a:alpha val="4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88" name="Google Shape;88;p7"/>
          <p:cNvSpPr/>
          <p:nvPr/>
        </p:nvSpPr>
        <p:spPr>
          <a:xfrm>
            <a:off x="5044400" y="1310200"/>
            <a:ext cx="3384600" cy="3300300"/>
          </a:xfrm>
          <a:prstGeom prst="roundRect">
            <a:avLst>
              <a:gd name="adj" fmla="val 5625"/>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89" name="Google Shape;89;p7"/>
          <p:cNvSpPr/>
          <p:nvPr/>
        </p:nvSpPr>
        <p:spPr>
          <a:xfrm rot="31" flipH="1">
            <a:off x="8076431" y="3882093"/>
            <a:ext cx="911738" cy="1829788"/>
          </a:xfrm>
          <a:custGeom>
            <a:avLst/>
            <a:gdLst/>
            <a:ahLst/>
            <a:cxnLst/>
            <a:rect l="l" t="t" r="r" b="b"/>
            <a:pathLst>
              <a:path w="74" h="141" extrusionOk="0">
                <a:moveTo>
                  <a:pt x="74" y="106"/>
                </a:moveTo>
                <a:cubicBezTo>
                  <a:pt x="73" y="103"/>
                  <a:pt x="69" y="100"/>
                  <a:pt x="66" y="101"/>
                </a:cubicBezTo>
                <a:cubicBezTo>
                  <a:pt x="62" y="101"/>
                  <a:pt x="59" y="105"/>
                  <a:pt x="60" y="108"/>
                </a:cubicBezTo>
                <a:cubicBezTo>
                  <a:pt x="60" y="110"/>
                  <a:pt x="61" y="111"/>
                  <a:pt x="61" y="112"/>
                </a:cubicBezTo>
                <a:cubicBezTo>
                  <a:pt x="55" y="122"/>
                  <a:pt x="55" y="122"/>
                  <a:pt x="55" y="122"/>
                </a:cubicBezTo>
                <a:cubicBezTo>
                  <a:pt x="55" y="115"/>
                  <a:pt x="54" y="108"/>
                  <a:pt x="53" y="101"/>
                </a:cubicBezTo>
                <a:cubicBezTo>
                  <a:pt x="53" y="101"/>
                  <a:pt x="53" y="101"/>
                  <a:pt x="53" y="101"/>
                </a:cubicBezTo>
                <a:cubicBezTo>
                  <a:pt x="59" y="86"/>
                  <a:pt x="59" y="86"/>
                  <a:pt x="59" y="86"/>
                </a:cubicBezTo>
                <a:cubicBezTo>
                  <a:pt x="61" y="87"/>
                  <a:pt x="62" y="87"/>
                  <a:pt x="64" y="86"/>
                </a:cubicBezTo>
                <a:cubicBezTo>
                  <a:pt x="67" y="85"/>
                  <a:pt x="70" y="82"/>
                  <a:pt x="69" y="78"/>
                </a:cubicBezTo>
                <a:cubicBezTo>
                  <a:pt x="68" y="74"/>
                  <a:pt x="64" y="72"/>
                  <a:pt x="61" y="73"/>
                </a:cubicBezTo>
                <a:cubicBezTo>
                  <a:pt x="57" y="74"/>
                  <a:pt x="55" y="78"/>
                  <a:pt x="56" y="81"/>
                </a:cubicBezTo>
                <a:cubicBezTo>
                  <a:pt x="56" y="82"/>
                  <a:pt x="56" y="83"/>
                  <a:pt x="57" y="84"/>
                </a:cubicBezTo>
                <a:cubicBezTo>
                  <a:pt x="52" y="97"/>
                  <a:pt x="52" y="97"/>
                  <a:pt x="52" y="97"/>
                </a:cubicBezTo>
                <a:cubicBezTo>
                  <a:pt x="50" y="89"/>
                  <a:pt x="48" y="83"/>
                  <a:pt x="47" y="77"/>
                </a:cubicBezTo>
                <a:cubicBezTo>
                  <a:pt x="52" y="61"/>
                  <a:pt x="52" y="61"/>
                  <a:pt x="52" y="61"/>
                </a:cubicBezTo>
                <a:cubicBezTo>
                  <a:pt x="54" y="62"/>
                  <a:pt x="55" y="62"/>
                  <a:pt x="57" y="61"/>
                </a:cubicBezTo>
                <a:cubicBezTo>
                  <a:pt x="60" y="60"/>
                  <a:pt x="62" y="56"/>
                  <a:pt x="61" y="53"/>
                </a:cubicBezTo>
                <a:cubicBezTo>
                  <a:pt x="60" y="49"/>
                  <a:pt x="57" y="47"/>
                  <a:pt x="53" y="48"/>
                </a:cubicBezTo>
                <a:cubicBezTo>
                  <a:pt x="49" y="49"/>
                  <a:pt x="47" y="53"/>
                  <a:pt x="48" y="57"/>
                </a:cubicBezTo>
                <a:cubicBezTo>
                  <a:pt x="49" y="58"/>
                  <a:pt x="49" y="59"/>
                  <a:pt x="50" y="60"/>
                </a:cubicBezTo>
                <a:cubicBezTo>
                  <a:pt x="45" y="72"/>
                  <a:pt x="45" y="72"/>
                  <a:pt x="45" y="72"/>
                </a:cubicBezTo>
                <a:cubicBezTo>
                  <a:pt x="43" y="66"/>
                  <a:pt x="41" y="59"/>
                  <a:pt x="38" y="54"/>
                </a:cubicBezTo>
                <a:cubicBezTo>
                  <a:pt x="38" y="54"/>
                  <a:pt x="38" y="54"/>
                  <a:pt x="38" y="54"/>
                </a:cubicBezTo>
                <a:cubicBezTo>
                  <a:pt x="40" y="37"/>
                  <a:pt x="40" y="37"/>
                  <a:pt x="40" y="37"/>
                </a:cubicBezTo>
                <a:cubicBezTo>
                  <a:pt x="41" y="37"/>
                  <a:pt x="43" y="37"/>
                  <a:pt x="44" y="36"/>
                </a:cubicBezTo>
                <a:cubicBezTo>
                  <a:pt x="47" y="34"/>
                  <a:pt x="48" y="30"/>
                  <a:pt x="47" y="27"/>
                </a:cubicBezTo>
                <a:cubicBezTo>
                  <a:pt x="45" y="24"/>
                  <a:pt x="40" y="22"/>
                  <a:pt x="37" y="24"/>
                </a:cubicBezTo>
                <a:cubicBezTo>
                  <a:pt x="34" y="26"/>
                  <a:pt x="33" y="31"/>
                  <a:pt x="35" y="34"/>
                </a:cubicBezTo>
                <a:cubicBezTo>
                  <a:pt x="35" y="35"/>
                  <a:pt x="36" y="36"/>
                  <a:pt x="37" y="36"/>
                </a:cubicBezTo>
                <a:cubicBezTo>
                  <a:pt x="36" y="49"/>
                  <a:pt x="36" y="49"/>
                  <a:pt x="36" y="49"/>
                </a:cubicBezTo>
                <a:cubicBezTo>
                  <a:pt x="33" y="44"/>
                  <a:pt x="31" y="40"/>
                  <a:pt x="29" y="35"/>
                </a:cubicBezTo>
                <a:cubicBezTo>
                  <a:pt x="27" y="19"/>
                  <a:pt x="27" y="19"/>
                  <a:pt x="27" y="19"/>
                </a:cubicBezTo>
                <a:cubicBezTo>
                  <a:pt x="29" y="19"/>
                  <a:pt x="30" y="18"/>
                  <a:pt x="31" y="17"/>
                </a:cubicBezTo>
                <a:cubicBezTo>
                  <a:pt x="34" y="15"/>
                  <a:pt x="34" y="10"/>
                  <a:pt x="32" y="7"/>
                </a:cubicBezTo>
                <a:cubicBezTo>
                  <a:pt x="29" y="5"/>
                  <a:pt x="25" y="4"/>
                  <a:pt x="22" y="7"/>
                </a:cubicBezTo>
                <a:cubicBezTo>
                  <a:pt x="19" y="10"/>
                  <a:pt x="19" y="14"/>
                  <a:pt x="21" y="17"/>
                </a:cubicBezTo>
                <a:cubicBezTo>
                  <a:pt x="22" y="18"/>
                  <a:pt x="23" y="18"/>
                  <a:pt x="24" y="19"/>
                </a:cubicBezTo>
                <a:cubicBezTo>
                  <a:pt x="25" y="30"/>
                  <a:pt x="25" y="30"/>
                  <a:pt x="25" y="30"/>
                </a:cubicBezTo>
                <a:cubicBezTo>
                  <a:pt x="20" y="21"/>
                  <a:pt x="15" y="16"/>
                  <a:pt x="13" y="12"/>
                </a:cubicBezTo>
                <a:cubicBezTo>
                  <a:pt x="14" y="10"/>
                  <a:pt x="15" y="8"/>
                  <a:pt x="14" y="5"/>
                </a:cubicBezTo>
                <a:cubicBezTo>
                  <a:pt x="13" y="1"/>
                  <a:pt x="9" y="0"/>
                  <a:pt x="6" y="1"/>
                </a:cubicBezTo>
                <a:cubicBezTo>
                  <a:pt x="2" y="2"/>
                  <a:pt x="0" y="6"/>
                  <a:pt x="1" y="9"/>
                </a:cubicBezTo>
                <a:cubicBezTo>
                  <a:pt x="2" y="13"/>
                  <a:pt x="6" y="15"/>
                  <a:pt x="10" y="14"/>
                </a:cubicBezTo>
                <a:cubicBezTo>
                  <a:pt x="10" y="14"/>
                  <a:pt x="10" y="14"/>
                  <a:pt x="10" y="14"/>
                </a:cubicBezTo>
                <a:cubicBezTo>
                  <a:pt x="13" y="17"/>
                  <a:pt x="19" y="25"/>
                  <a:pt x="26" y="36"/>
                </a:cubicBezTo>
                <a:cubicBezTo>
                  <a:pt x="15" y="30"/>
                  <a:pt x="15" y="30"/>
                  <a:pt x="15" y="30"/>
                </a:cubicBezTo>
                <a:cubicBezTo>
                  <a:pt x="16" y="29"/>
                  <a:pt x="15" y="28"/>
                  <a:pt x="15" y="26"/>
                </a:cubicBezTo>
                <a:cubicBezTo>
                  <a:pt x="14" y="23"/>
                  <a:pt x="10" y="21"/>
                  <a:pt x="6" y="23"/>
                </a:cubicBezTo>
                <a:cubicBezTo>
                  <a:pt x="3" y="24"/>
                  <a:pt x="1" y="28"/>
                  <a:pt x="2" y="32"/>
                </a:cubicBezTo>
                <a:cubicBezTo>
                  <a:pt x="4" y="35"/>
                  <a:pt x="8" y="37"/>
                  <a:pt x="11" y="35"/>
                </a:cubicBezTo>
                <a:cubicBezTo>
                  <a:pt x="13" y="35"/>
                  <a:pt x="14" y="34"/>
                  <a:pt x="14" y="33"/>
                </a:cubicBezTo>
                <a:cubicBezTo>
                  <a:pt x="29" y="41"/>
                  <a:pt x="29" y="41"/>
                  <a:pt x="29" y="41"/>
                </a:cubicBezTo>
                <a:cubicBezTo>
                  <a:pt x="31" y="45"/>
                  <a:pt x="33" y="50"/>
                  <a:pt x="35" y="55"/>
                </a:cubicBezTo>
                <a:cubicBezTo>
                  <a:pt x="23" y="50"/>
                  <a:pt x="23" y="50"/>
                  <a:pt x="23" y="50"/>
                </a:cubicBezTo>
                <a:cubicBezTo>
                  <a:pt x="23" y="50"/>
                  <a:pt x="23" y="50"/>
                  <a:pt x="23" y="50"/>
                </a:cubicBezTo>
                <a:cubicBezTo>
                  <a:pt x="22" y="46"/>
                  <a:pt x="19" y="43"/>
                  <a:pt x="15" y="43"/>
                </a:cubicBezTo>
                <a:cubicBezTo>
                  <a:pt x="12" y="43"/>
                  <a:pt x="9" y="47"/>
                  <a:pt x="9" y="50"/>
                </a:cubicBezTo>
                <a:cubicBezTo>
                  <a:pt x="9" y="54"/>
                  <a:pt x="12" y="57"/>
                  <a:pt x="16" y="57"/>
                </a:cubicBezTo>
                <a:cubicBezTo>
                  <a:pt x="19" y="57"/>
                  <a:pt x="21" y="55"/>
                  <a:pt x="22" y="53"/>
                </a:cubicBezTo>
                <a:cubicBezTo>
                  <a:pt x="37" y="58"/>
                  <a:pt x="37" y="58"/>
                  <a:pt x="37" y="58"/>
                </a:cubicBezTo>
                <a:cubicBezTo>
                  <a:pt x="39" y="64"/>
                  <a:pt x="41" y="69"/>
                  <a:pt x="43" y="75"/>
                </a:cubicBezTo>
                <a:cubicBezTo>
                  <a:pt x="30" y="71"/>
                  <a:pt x="30" y="71"/>
                  <a:pt x="30" y="71"/>
                </a:cubicBezTo>
                <a:cubicBezTo>
                  <a:pt x="30" y="71"/>
                  <a:pt x="30" y="71"/>
                  <a:pt x="30" y="70"/>
                </a:cubicBezTo>
                <a:cubicBezTo>
                  <a:pt x="30" y="66"/>
                  <a:pt x="27" y="64"/>
                  <a:pt x="23" y="64"/>
                </a:cubicBezTo>
                <a:cubicBezTo>
                  <a:pt x="19" y="64"/>
                  <a:pt x="16" y="67"/>
                  <a:pt x="17" y="71"/>
                </a:cubicBezTo>
                <a:cubicBezTo>
                  <a:pt x="17" y="75"/>
                  <a:pt x="20" y="78"/>
                  <a:pt x="24" y="78"/>
                </a:cubicBezTo>
                <a:cubicBezTo>
                  <a:pt x="26" y="77"/>
                  <a:pt x="29" y="76"/>
                  <a:pt x="30" y="74"/>
                </a:cubicBezTo>
                <a:cubicBezTo>
                  <a:pt x="44" y="79"/>
                  <a:pt x="44" y="79"/>
                  <a:pt x="44" y="79"/>
                </a:cubicBezTo>
                <a:cubicBezTo>
                  <a:pt x="46" y="84"/>
                  <a:pt x="47" y="90"/>
                  <a:pt x="49" y="95"/>
                </a:cubicBezTo>
                <a:cubicBezTo>
                  <a:pt x="35" y="91"/>
                  <a:pt x="35" y="91"/>
                  <a:pt x="35" y="91"/>
                </a:cubicBezTo>
                <a:cubicBezTo>
                  <a:pt x="35" y="91"/>
                  <a:pt x="35" y="90"/>
                  <a:pt x="35" y="90"/>
                </a:cubicBezTo>
                <a:cubicBezTo>
                  <a:pt x="35" y="86"/>
                  <a:pt x="32" y="83"/>
                  <a:pt x="28" y="84"/>
                </a:cubicBezTo>
                <a:cubicBezTo>
                  <a:pt x="24" y="84"/>
                  <a:pt x="21" y="87"/>
                  <a:pt x="21" y="91"/>
                </a:cubicBezTo>
                <a:cubicBezTo>
                  <a:pt x="22" y="95"/>
                  <a:pt x="25" y="98"/>
                  <a:pt x="29" y="97"/>
                </a:cubicBezTo>
                <a:cubicBezTo>
                  <a:pt x="31" y="97"/>
                  <a:pt x="33" y="96"/>
                  <a:pt x="34" y="94"/>
                </a:cubicBezTo>
                <a:cubicBezTo>
                  <a:pt x="49" y="99"/>
                  <a:pt x="49" y="99"/>
                  <a:pt x="49" y="99"/>
                </a:cubicBezTo>
                <a:cubicBezTo>
                  <a:pt x="50" y="104"/>
                  <a:pt x="51" y="110"/>
                  <a:pt x="52" y="116"/>
                </a:cubicBezTo>
                <a:cubicBezTo>
                  <a:pt x="39" y="111"/>
                  <a:pt x="39" y="111"/>
                  <a:pt x="39" y="111"/>
                </a:cubicBezTo>
                <a:cubicBezTo>
                  <a:pt x="39" y="111"/>
                  <a:pt x="39" y="111"/>
                  <a:pt x="39" y="111"/>
                </a:cubicBezTo>
                <a:cubicBezTo>
                  <a:pt x="39" y="107"/>
                  <a:pt x="35" y="104"/>
                  <a:pt x="32" y="104"/>
                </a:cubicBezTo>
                <a:cubicBezTo>
                  <a:pt x="28" y="104"/>
                  <a:pt x="25" y="108"/>
                  <a:pt x="25" y="111"/>
                </a:cubicBezTo>
                <a:cubicBezTo>
                  <a:pt x="25" y="115"/>
                  <a:pt x="29" y="118"/>
                  <a:pt x="32" y="118"/>
                </a:cubicBezTo>
                <a:cubicBezTo>
                  <a:pt x="35" y="118"/>
                  <a:pt x="37" y="116"/>
                  <a:pt x="38" y="114"/>
                </a:cubicBezTo>
                <a:cubicBezTo>
                  <a:pt x="52" y="119"/>
                  <a:pt x="52" y="119"/>
                  <a:pt x="52" y="119"/>
                </a:cubicBezTo>
                <a:cubicBezTo>
                  <a:pt x="53" y="121"/>
                  <a:pt x="53" y="124"/>
                  <a:pt x="53" y="127"/>
                </a:cubicBezTo>
                <a:cubicBezTo>
                  <a:pt x="53" y="127"/>
                  <a:pt x="53" y="127"/>
                  <a:pt x="53" y="127"/>
                </a:cubicBezTo>
                <a:cubicBezTo>
                  <a:pt x="53" y="127"/>
                  <a:pt x="53" y="127"/>
                  <a:pt x="53" y="127"/>
                </a:cubicBezTo>
                <a:cubicBezTo>
                  <a:pt x="53" y="131"/>
                  <a:pt x="53" y="136"/>
                  <a:pt x="53" y="141"/>
                </a:cubicBezTo>
                <a:cubicBezTo>
                  <a:pt x="56" y="141"/>
                  <a:pt x="56" y="141"/>
                  <a:pt x="56" y="141"/>
                </a:cubicBezTo>
                <a:cubicBezTo>
                  <a:pt x="56" y="136"/>
                  <a:pt x="56" y="132"/>
                  <a:pt x="56" y="127"/>
                </a:cubicBezTo>
                <a:cubicBezTo>
                  <a:pt x="63" y="113"/>
                  <a:pt x="63" y="113"/>
                  <a:pt x="63" y="113"/>
                </a:cubicBezTo>
                <a:cubicBezTo>
                  <a:pt x="65" y="114"/>
                  <a:pt x="66" y="114"/>
                  <a:pt x="68" y="114"/>
                </a:cubicBezTo>
                <a:cubicBezTo>
                  <a:pt x="71" y="114"/>
                  <a:pt x="74" y="110"/>
                  <a:pt x="74" y="106"/>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2"/>
              </a:solidFill>
              <a:latin typeface="Calibri"/>
              <a:ea typeface="Calibri"/>
              <a:cs typeface="Calibri"/>
              <a:sym typeface="Calibri"/>
            </a:endParaRPr>
          </a:p>
        </p:txBody>
      </p:sp>
      <p:sp>
        <p:nvSpPr>
          <p:cNvPr id="90" name="Google Shape;90;p7"/>
          <p:cNvSpPr txBox="1">
            <a:spLocks noGrp="1"/>
          </p:cNvSpPr>
          <p:nvPr>
            <p:ph type="body" idx="1"/>
          </p:nvPr>
        </p:nvSpPr>
        <p:spPr>
          <a:xfrm>
            <a:off x="1069700" y="1780650"/>
            <a:ext cx="3735900" cy="2354700"/>
          </a:xfrm>
          <a:prstGeom prst="rect">
            <a:avLst/>
          </a:prstGeom>
        </p:spPr>
        <p:txBody>
          <a:bodyPr spcFirstLastPara="1" wrap="square" lIns="91425" tIns="91425" rIns="91425" bIns="91425" anchor="t" anchorCtr="0">
            <a:noAutofit/>
          </a:bodyPr>
          <a:lstStyle>
            <a:lvl1pPr marL="457200" lvl="0" indent="-317500" rtl="0">
              <a:lnSpc>
                <a:spcPct val="110000"/>
              </a:lnSpc>
              <a:spcBef>
                <a:spcPts val="0"/>
              </a:spcBef>
              <a:spcAft>
                <a:spcPts val="0"/>
              </a:spcAft>
              <a:buClr>
                <a:schemeClr val="dk2"/>
              </a:buClr>
              <a:buSzPts val="1400"/>
              <a:buChar char="●"/>
              <a:defRPr>
                <a:solidFill>
                  <a:srgbClr val="434343"/>
                </a:solidFill>
              </a:defRPr>
            </a:lvl1pPr>
            <a:lvl2pPr marL="914400" lvl="1" indent="-304800" rtl="0">
              <a:lnSpc>
                <a:spcPct val="115000"/>
              </a:lnSpc>
              <a:spcBef>
                <a:spcPts val="1000"/>
              </a:spcBef>
              <a:spcAft>
                <a:spcPts val="0"/>
              </a:spcAft>
              <a:buSzPts val="1200"/>
              <a:buChar char="○"/>
              <a:defRPr>
                <a:solidFill>
                  <a:srgbClr val="434343"/>
                </a:solidFill>
              </a:defRPr>
            </a:lvl2pPr>
            <a:lvl3pPr marL="1371600" lvl="2" indent="-304800" rtl="0">
              <a:lnSpc>
                <a:spcPct val="115000"/>
              </a:lnSpc>
              <a:spcBef>
                <a:spcPts val="0"/>
              </a:spcBef>
              <a:spcAft>
                <a:spcPts val="0"/>
              </a:spcAft>
              <a:buSzPts val="1200"/>
              <a:buChar char="■"/>
              <a:defRPr>
                <a:solidFill>
                  <a:srgbClr val="434343"/>
                </a:solidFill>
              </a:defRPr>
            </a:lvl3pPr>
            <a:lvl4pPr marL="1828800" lvl="3" indent="-304800" rtl="0">
              <a:lnSpc>
                <a:spcPct val="115000"/>
              </a:lnSpc>
              <a:spcBef>
                <a:spcPts val="0"/>
              </a:spcBef>
              <a:spcAft>
                <a:spcPts val="0"/>
              </a:spcAft>
              <a:buSzPts val="1200"/>
              <a:buChar char="●"/>
              <a:defRPr>
                <a:solidFill>
                  <a:srgbClr val="434343"/>
                </a:solidFill>
              </a:defRPr>
            </a:lvl4pPr>
            <a:lvl5pPr marL="2286000" lvl="4" indent="-304800" rtl="0">
              <a:lnSpc>
                <a:spcPct val="115000"/>
              </a:lnSpc>
              <a:spcBef>
                <a:spcPts val="0"/>
              </a:spcBef>
              <a:spcAft>
                <a:spcPts val="0"/>
              </a:spcAft>
              <a:buSzPts val="1200"/>
              <a:buChar char="○"/>
              <a:defRPr>
                <a:solidFill>
                  <a:srgbClr val="434343"/>
                </a:solidFill>
              </a:defRPr>
            </a:lvl5pPr>
            <a:lvl6pPr marL="2743200" lvl="5" indent="-304800" rtl="0">
              <a:lnSpc>
                <a:spcPct val="115000"/>
              </a:lnSpc>
              <a:spcBef>
                <a:spcPts val="0"/>
              </a:spcBef>
              <a:spcAft>
                <a:spcPts val="0"/>
              </a:spcAft>
              <a:buSzPts val="1200"/>
              <a:buChar char="■"/>
              <a:defRPr>
                <a:solidFill>
                  <a:srgbClr val="434343"/>
                </a:solidFill>
              </a:defRPr>
            </a:lvl6pPr>
            <a:lvl7pPr marL="3200400" lvl="6" indent="-304800" rtl="0">
              <a:lnSpc>
                <a:spcPct val="115000"/>
              </a:lnSpc>
              <a:spcBef>
                <a:spcPts val="0"/>
              </a:spcBef>
              <a:spcAft>
                <a:spcPts val="0"/>
              </a:spcAft>
              <a:buSzPts val="1200"/>
              <a:buChar char="●"/>
              <a:defRPr>
                <a:solidFill>
                  <a:srgbClr val="434343"/>
                </a:solidFill>
              </a:defRPr>
            </a:lvl7pPr>
            <a:lvl8pPr marL="3657600" lvl="7" indent="-304800" rtl="0">
              <a:lnSpc>
                <a:spcPct val="115000"/>
              </a:lnSpc>
              <a:spcBef>
                <a:spcPts val="0"/>
              </a:spcBef>
              <a:spcAft>
                <a:spcPts val="0"/>
              </a:spcAft>
              <a:buSzPts val="1200"/>
              <a:buChar char="○"/>
              <a:defRPr>
                <a:solidFill>
                  <a:srgbClr val="434343"/>
                </a:solidFill>
              </a:defRPr>
            </a:lvl8pPr>
            <a:lvl9pPr marL="4114800" lvl="8" indent="-304800" rtl="0">
              <a:lnSpc>
                <a:spcPct val="115000"/>
              </a:lnSpc>
              <a:spcBef>
                <a:spcPts val="0"/>
              </a:spcBef>
              <a:spcAft>
                <a:spcPts val="0"/>
              </a:spcAft>
              <a:buSzPts val="1200"/>
              <a:buChar char="■"/>
              <a:defRPr>
                <a:solidFill>
                  <a:srgbClr val="434343"/>
                </a:solidFill>
              </a:defRPr>
            </a:lvl9pPr>
          </a:lstStyle>
          <a:p>
            <a:endParaRPr/>
          </a:p>
        </p:txBody>
      </p:sp>
      <p:sp>
        <p:nvSpPr>
          <p:cNvPr id="91" name="Google Shape;91;p7"/>
          <p:cNvSpPr txBox="1">
            <a:spLocks noGrp="1"/>
          </p:cNvSpPr>
          <p:nvPr>
            <p:ph type="title"/>
          </p:nvPr>
        </p:nvSpPr>
        <p:spPr>
          <a:xfrm>
            <a:off x="720000" y="535000"/>
            <a:ext cx="7708800" cy="48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 name="Google Shape;92;p7"/>
          <p:cNvSpPr>
            <a:spLocks noGrp="1"/>
          </p:cNvSpPr>
          <p:nvPr>
            <p:ph type="pic" idx="2"/>
          </p:nvPr>
        </p:nvSpPr>
        <p:spPr>
          <a:xfrm>
            <a:off x="5040150" y="1310200"/>
            <a:ext cx="3388800" cy="3300300"/>
          </a:xfrm>
          <a:prstGeom prst="roundRect">
            <a:avLst>
              <a:gd name="adj" fmla="val 5223"/>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6000"/>
              <a:buNone/>
              <a:defRPr sz="6000">
                <a:solidFill>
                  <a:schemeClr val="dk2"/>
                </a:solidFill>
              </a:defRPr>
            </a:lvl1pPr>
            <a:lvl2pPr lvl="1" algn="ctr">
              <a:spcBef>
                <a:spcPts val="0"/>
              </a:spcBef>
              <a:spcAft>
                <a:spcPts val="0"/>
              </a:spcAft>
              <a:buClr>
                <a:schemeClr val="dk2"/>
              </a:buClr>
              <a:buSzPts val="6000"/>
              <a:buNone/>
              <a:defRPr sz="6000">
                <a:solidFill>
                  <a:schemeClr val="dk2"/>
                </a:solidFill>
              </a:defRPr>
            </a:lvl2pPr>
            <a:lvl3pPr lvl="2" algn="ctr">
              <a:spcBef>
                <a:spcPts val="0"/>
              </a:spcBef>
              <a:spcAft>
                <a:spcPts val="0"/>
              </a:spcAft>
              <a:buClr>
                <a:schemeClr val="dk2"/>
              </a:buClr>
              <a:buSzPts val="6000"/>
              <a:buNone/>
              <a:defRPr sz="6000">
                <a:solidFill>
                  <a:schemeClr val="dk2"/>
                </a:solidFill>
              </a:defRPr>
            </a:lvl3pPr>
            <a:lvl4pPr lvl="3" algn="ctr">
              <a:spcBef>
                <a:spcPts val="0"/>
              </a:spcBef>
              <a:spcAft>
                <a:spcPts val="0"/>
              </a:spcAft>
              <a:buClr>
                <a:schemeClr val="dk2"/>
              </a:buClr>
              <a:buSzPts val="6000"/>
              <a:buNone/>
              <a:defRPr sz="6000">
                <a:solidFill>
                  <a:schemeClr val="dk2"/>
                </a:solidFill>
              </a:defRPr>
            </a:lvl4pPr>
            <a:lvl5pPr lvl="4" algn="ctr">
              <a:spcBef>
                <a:spcPts val="0"/>
              </a:spcBef>
              <a:spcAft>
                <a:spcPts val="0"/>
              </a:spcAft>
              <a:buClr>
                <a:schemeClr val="dk2"/>
              </a:buClr>
              <a:buSzPts val="6000"/>
              <a:buNone/>
              <a:defRPr sz="6000">
                <a:solidFill>
                  <a:schemeClr val="dk2"/>
                </a:solidFill>
              </a:defRPr>
            </a:lvl5pPr>
            <a:lvl6pPr lvl="5" algn="ctr">
              <a:spcBef>
                <a:spcPts val="0"/>
              </a:spcBef>
              <a:spcAft>
                <a:spcPts val="0"/>
              </a:spcAft>
              <a:buClr>
                <a:schemeClr val="dk2"/>
              </a:buClr>
              <a:buSzPts val="6000"/>
              <a:buNone/>
              <a:defRPr sz="6000">
                <a:solidFill>
                  <a:schemeClr val="dk2"/>
                </a:solidFill>
              </a:defRPr>
            </a:lvl6pPr>
            <a:lvl7pPr lvl="6" algn="ctr">
              <a:spcBef>
                <a:spcPts val="0"/>
              </a:spcBef>
              <a:spcAft>
                <a:spcPts val="0"/>
              </a:spcAft>
              <a:buClr>
                <a:schemeClr val="dk2"/>
              </a:buClr>
              <a:buSzPts val="6000"/>
              <a:buNone/>
              <a:defRPr sz="6000">
                <a:solidFill>
                  <a:schemeClr val="dk2"/>
                </a:solidFill>
              </a:defRPr>
            </a:lvl7pPr>
            <a:lvl8pPr lvl="7" algn="ctr">
              <a:spcBef>
                <a:spcPts val="0"/>
              </a:spcBef>
              <a:spcAft>
                <a:spcPts val="0"/>
              </a:spcAft>
              <a:buClr>
                <a:schemeClr val="dk2"/>
              </a:buClr>
              <a:buSzPts val="6000"/>
              <a:buNone/>
              <a:defRPr sz="6000">
                <a:solidFill>
                  <a:schemeClr val="dk2"/>
                </a:solidFill>
              </a:defRPr>
            </a:lvl8pPr>
            <a:lvl9pPr lvl="8" algn="ctr">
              <a:spcBef>
                <a:spcPts val="0"/>
              </a:spcBef>
              <a:spcAft>
                <a:spcPts val="0"/>
              </a:spcAft>
              <a:buClr>
                <a:schemeClr val="dk2"/>
              </a:buClr>
              <a:buSzPts val="6000"/>
              <a:buNone/>
              <a:defRPr sz="6000">
                <a:solidFill>
                  <a:schemeClr val="dk2"/>
                </a:solidFill>
              </a:defRPr>
            </a:lvl9pPr>
          </a:lstStyle>
          <a:p>
            <a:endParaRPr/>
          </a:p>
        </p:txBody>
      </p:sp>
      <p:sp>
        <p:nvSpPr>
          <p:cNvPr id="95" name="Google Shape;95;p8"/>
          <p:cNvSpPr/>
          <p:nvPr/>
        </p:nvSpPr>
        <p:spPr>
          <a:xfrm rot="-909696">
            <a:off x="259256" y="3752410"/>
            <a:ext cx="911688" cy="1712180"/>
          </a:xfrm>
          <a:custGeom>
            <a:avLst/>
            <a:gdLst/>
            <a:ahLst/>
            <a:cxnLst/>
            <a:rect l="l" t="t" r="r" b="b"/>
            <a:pathLst>
              <a:path w="86" h="161" extrusionOk="0">
                <a:moveTo>
                  <a:pt x="65" y="141"/>
                </a:moveTo>
                <a:cubicBezTo>
                  <a:pt x="71" y="136"/>
                  <a:pt x="86" y="119"/>
                  <a:pt x="73" y="95"/>
                </a:cubicBezTo>
                <a:cubicBezTo>
                  <a:pt x="73" y="95"/>
                  <a:pt x="60" y="103"/>
                  <a:pt x="63" y="138"/>
                </a:cubicBezTo>
                <a:cubicBezTo>
                  <a:pt x="58" y="132"/>
                  <a:pt x="54" y="126"/>
                  <a:pt x="49" y="118"/>
                </a:cubicBezTo>
                <a:cubicBezTo>
                  <a:pt x="56" y="115"/>
                  <a:pt x="74" y="102"/>
                  <a:pt x="68" y="75"/>
                </a:cubicBezTo>
                <a:cubicBezTo>
                  <a:pt x="68" y="75"/>
                  <a:pt x="53" y="80"/>
                  <a:pt x="47" y="115"/>
                </a:cubicBezTo>
                <a:cubicBezTo>
                  <a:pt x="43" y="107"/>
                  <a:pt x="39" y="99"/>
                  <a:pt x="36" y="89"/>
                </a:cubicBezTo>
                <a:cubicBezTo>
                  <a:pt x="44" y="87"/>
                  <a:pt x="63" y="78"/>
                  <a:pt x="61" y="50"/>
                </a:cubicBezTo>
                <a:cubicBezTo>
                  <a:pt x="61" y="50"/>
                  <a:pt x="47" y="52"/>
                  <a:pt x="35" y="85"/>
                </a:cubicBezTo>
                <a:cubicBezTo>
                  <a:pt x="33" y="77"/>
                  <a:pt x="32" y="69"/>
                  <a:pt x="32" y="61"/>
                </a:cubicBezTo>
                <a:cubicBezTo>
                  <a:pt x="40" y="60"/>
                  <a:pt x="61" y="53"/>
                  <a:pt x="62" y="24"/>
                </a:cubicBezTo>
                <a:cubicBezTo>
                  <a:pt x="62" y="24"/>
                  <a:pt x="47" y="25"/>
                  <a:pt x="33" y="55"/>
                </a:cubicBezTo>
                <a:cubicBezTo>
                  <a:pt x="33" y="49"/>
                  <a:pt x="34" y="42"/>
                  <a:pt x="36" y="36"/>
                </a:cubicBezTo>
                <a:cubicBezTo>
                  <a:pt x="36" y="36"/>
                  <a:pt x="36" y="36"/>
                  <a:pt x="36" y="36"/>
                </a:cubicBezTo>
                <a:cubicBezTo>
                  <a:pt x="47" y="19"/>
                  <a:pt x="38" y="0"/>
                  <a:pt x="38" y="0"/>
                </a:cubicBezTo>
                <a:cubicBezTo>
                  <a:pt x="23" y="16"/>
                  <a:pt x="29" y="31"/>
                  <a:pt x="32" y="37"/>
                </a:cubicBezTo>
                <a:cubicBezTo>
                  <a:pt x="30" y="43"/>
                  <a:pt x="29" y="50"/>
                  <a:pt x="29" y="56"/>
                </a:cubicBezTo>
                <a:cubicBezTo>
                  <a:pt x="18" y="25"/>
                  <a:pt x="3" y="24"/>
                  <a:pt x="3" y="24"/>
                </a:cubicBezTo>
                <a:cubicBezTo>
                  <a:pt x="0" y="53"/>
                  <a:pt x="22" y="60"/>
                  <a:pt x="28" y="61"/>
                </a:cubicBezTo>
                <a:cubicBezTo>
                  <a:pt x="28" y="69"/>
                  <a:pt x="29" y="76"/>
                  <a:pt x="31" y="83"/>
                </a:cubicBezTo>
                <a:cubicBezTo>
                  <a:pt x="17" y="55"/>
                  <a:pt x="3" y="56"/>
                  <a:pt x="3" y="56"/>
                </a:cubicBezTo>
                <a:cubicBezTo>
                  <a:pt x="3" y="85"/>
                  <a:pt x="26" y="90"/>
                  <a:pt x="32" y="90"/>
                </a:cubicBezTo>
                <a:cubicBezTo>
                  <a:pt x="34" y="97"/>
                  <a:pt x="37" y="103"/>
                  <a:pt x="40" y="109"/>
                </a:cubicBezTo>
                <a:cubicBezTo>
                  <a:pt x="23" y="89"/>
                  <a:pt x="10" y="91"/>
                  <a:pt x="10" y="91"/>
                </a:cubicBezTo>
                <a:cubicBezTo>
                  <a:pt x="16" y="120"/>
                  <a:pt x="39" y="121"/>
                  <a:pt x="45" y="120"/>
                </a:cubicBezTo>
                <a:cubicBezTo>
                  <a:pt x="46" y="122"/>
                  <a:pt x="47" y="123"/>
                  <a:pt x="48" y="125"/>
                </a:cubicBezTo>
                <a:cubicBezTo>
                  <a:pt x="51" y="129"/>
                  <a:pt x="53" y="132"/>
                  <a:pt x="56" y="136"/>
                </a:cubicBezTo>
                <a:cubicBezTo>
                  <a:pt x="33" y="119"/>
                  <a:pt x="21" y="125"/>
                  <a:pt x="21" y="125"/>
                </a:cubicBezTo>
                <a:cubicBezTo>
                  <a:pt x="33" y="151"/>
                  <a:pt x="55" y="146"/>
                  <a:pt x="62" y="143"/>
                </a:cubicBezTo>
                <a:cubicBezTo>
                  <a:pt x="71" y="154"/>
                  <a:pt x="79" y="160"/>
                  <a:pt x="79" y="161"/>
                </a:cubicBezTo>
                <a:cubicBezTo>
                  <a:pt x="82" y="157"/>
                  <a:pt x="82" y="157"/>
                  <a:pt x="82" y="157"/>
                </a:cubicBezTo>
                <a:cubicBezTo>
                  <a:pt x="82" y="157"/>
                  <a:pt x="74" y="151"/>
                  <a:pt x="65" y="141"/>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96" name="Google Shape;96;p8"/>
          <p:cNvGrpSpPr/>
          <p:nvPr/>
        </p:nvGrpSpPr>
        <p:grpSpPr>
          <a:xfrm rot="-756243">
            <a:off x="8362823" y="392118"/>
            <a:ext cx="1169979" cy="994306"/>
            <a:chOff x="1219201" y="809625"/>
            <a:chExt cx="3148014" cy="2675335"/>
          </a:xfrm>
        </p:grpSpPr>
        <p:sp>
          <p:nvSpPr>
            <p:cNvPr id="97" name="Google Shape;97;p8"/>
            <p:cNvSpPr/>
            <p:nvPr/>
          </p:nvSpPr>
          <p:spPr>
            <a:xfrm>
              <a:off x="1219201" y="809625"/>
              <a:ext cx="3148014" cy="2675335"/>
            </a:xfrm>
            <a:custGeom>
              <a:avLst/>
              <a:gdLst/>
              <a:ahLst/>
              <a:cxnLst/>
              <a:rect l="l" t="t" r="r" b="b"/>
              <a:pathLst>
                <a:path w="1114" h="946" extrusionOk="0">
                  <a:moveTo>
                    <a:pt x="1108" y="607"/>
                  </a:moveTo>
                  <a:cubicBezTo>
                    <a:pt x="1114" y="624"/>
                    <a:pt x="1105" y="643"/>
                    <a:pt x="1088" y="649"/>
                  </a:cubicBezTo>
                  <a:cubicBezTo>
                    <a:pt x="249" y="940"/>
                    <a:pt x="249" y="940"/>
                    <a:pt x="249" y="940"/>
                  </a:cubicBezTo>
                  <a:cubicBezTo>
                    <a:pt x="232" y="946"/>
                    <a:pt x="214" y="937"/>
                    <a:pt x="208" y="920"/>
                  </a:cubicBezTo>
                  <a:cubicBezTo>
                    <a:pt x="6" y="338"/>
                    <a:pt x="6" y="338"/>
                    <a:pt x="6" y="338"/>
                  </a:cubicBezTo>
                  <a:cubicBezTo>
                    <a:pt x="0" y="321"/>
                    <a:pt x="9" y="303"/>
                    <a:pt x="26" y="297"/>
                  </a:cubicBezTo>
                  <a:cubicBezTo>
                    <a:pt x="864" y="5"/>
                    <a:pt x="864" y="5"/>
                    <a:pt x="864" y="5"/>
                  </a:cubicBezTo>
                  <a:cubicBezTo>
                    <a:pt x="881" y="0"/>
                    <a:pt x="900" y="9"/>
                    <a:pt x="906" y="26"/>
                  </a:cubicBezTo>
                  <a:lnTo>
                    <a:pt x="1108" y="60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 name="Google Shape;98;p8"/>
            <p:cNvSpPr/>
            <p:nvPr/>
          </p:nvSpPr>
          <p:spPr>
            <a:xfrm>
              <a:off x="1459707" y="1671638"/>
              <a:ext cx="471487" cy="470297"/>
            </a:xfrm>
            <a:custGeom>
              <a:avLst/>
              <a:gdLst/>
              <a:ahLst/>
              <a:cxnLst/>
              <a:rect l="l" t="t" r="r" b="b"/>
              <a:pathLst>
                <a:path w="167" h="166" extrusionOk="0">
                  <a:moveTo>
                    <a:pt x="154" y="59"/>
                  </a:moveTo>
                  <a:cubicBezTo>
                    <a:pt x="167" y="97"/>
                    <a:pt x="147" y="140"/>
                    <a:pt x="108" y="153"/>
                  </a:cubicBezTo>
                  <a:cubicBezTo>
                    <a:pt x="69" y="166"/>
                    <a:pt x="27" y="146"/>
                    <a:pt x="14" y="107"/>
                  </a:cubicBezTo>
                  <a:cubicBezTo>
                    <a:pt x="0" y="69"/>
                    <a:pt x="21" y="27"/>
                    <a:pt x="59" y="13"/>
                  </a:cubicBezTo>
                  <a:cubicBezTo>
                    <a:pt x="98" y="0"/>
                    <a:pt x="140" y="20"/>
                    <a:pt x="154" y="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 name="Google Shape;99;p8"/>
            <p:cNvSpPr/>
            <p:nvPr/>
          </p:nvSpPr>
          <p:spPr>
            <a:xfrm>
              <a:off x="1626395" y="1671638"/>
              <a:ext cx="304800" cy="433387"/>
            </a:xfrm>
            <a:custGeom>
              <a:avLst/>
              <a:gdLst/>
              <a:ahLst/>
              <a:cxnLst/>
              <a:rect l="l" t="t" r="r" b="b"/>
              <a:pathLst>
                <a:path w="108" h="153" extrusionOk="0">
                  <a:moveTo>
                    <a:pt x="95" y="59"/>
                  </a:moveTo>
                  <a:cubicBezTo>
                    <a:pt x="81" y="20"/>
                    <a:pt x="39" y="0"/>
                    <a:pt x="0" y="13"/>
                  </a:cubicBezTo>
                  <a:cubicBezTo>
                    <a:pt x="49" y="153"/>
                    <a:pt x="49" y="153"/>
                    <a:pt x="49" y="153"/>
                  </a:cubicBezTo>
                  <a:cubicBezTo>
                    <a:pt x="88" y="140"/>
                    <a:pt x="108" y="97"/>
                    <a:pt x="95" y="5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 name="Google Shape;100;p8"/>
            <p:cNvSpPr/>
            <p:nvPr/>
          </p:nvSpPr>
          <p:spPr>
            <a:xfrm>
              <a:off x="2010966" y="1479947"/>
              <a:ext cx="471487" cy="472678"/>
            </a:xfrm>
            <a:custGeom>
              <a:avLst/>
              <a:gdLst/>
              <a:ahLst/>
              <a:cxnLst/>
              <a:rect l="l" t="t" r="r" b="b"/>
              <a:pathLst>
                <a:path w="167" h="167" extrusionOk="0">
                  <a:moveTo>
                    <a:pt x="154" y="59"/>
                  </a:moveTo>
                  <a:cubicBezTo>
                    <a:pt x="167" y="98"/>
                    <a:pt x="147" y="140"/>
                    <a:pt x="108" y="153"/>
                  </a:cubicBezTo>
                  <a:cubicBezTo>
                    <a:pt x="69" y="167"/>
                    <a:pt x="27" y="146"/>
                    <a:pt x="14" y="108"/>
                  </a:cubicBezTo>
                  <a:cubicBezTo>
                    <a:pt x="0" y="69"/>
                    <a:pt x="21" y="27"/>
                    <a:pt x="59" y="13"/>
                  </a:cubicBezTo>
                  <a:cubicBezTo>
                    <a:pt x="98" y="0"/>
                    <a:pt x="140" y="20"/>
                    <a:pt x="154" y="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 name="Google Shape;101;p8"/>
            <p:cNvSpPr/>
            <p:nvPr/>
          </p:nvSpPr>
          <p:spPr>
            <a:xfrm>
              <a:off x="2177654" y="1479947"/>
              <a:ext cx="304800" cy="432197"/>
            </a:xfrm>
            <a:custGeom>
              <a:avLst/>
              <a:gdLst/>
              <a:ahLst/>
              <a:cxnLst/>
              <a:rect l="l" t="t" r="r" b="b"/>
              <a:pathLst>
                <a:path w="108" h="153" extrusionOk="0">
                  <a:moveTo>
                    <a:pt x="95" y="59"/>
                  </a:moveTo>
                  <a:cubicBezTo>
                    <a:pt x="81" y="20"/>
                    <a:pt x="39" y="0"/>
                    <a:pt x="0" y="13"/>
                  </a:cubicBezTo>
                  <a:cubicBezTo>
                    <a:pt x="49" y="153"/>
                    <a:pt x="49" y="153"/>
                    <a:pt x="49" y="153"/>
                  </a:cubicBezTo>
                  <a:cubicBezTo>
                    <a:pt x="88" y="140"/>
                    <a:pt x="108" y="98"/>
                    <a:pt x="95" y="5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 name="Google Shape;102;p8"/>
            <p:cNvSpPr/>
            <p:nvPr/>
          </p:nvSpPr>
          <p:spPr>
            <a:xfrm>
              <a:off x="2601516" y="1276350"/>
              <a:ext cx="469106" cy="469106"/>
            </a:xfrm>
            <a:custGeom>
              <a:avLst/>
              <a:gdLst/>
              <a:ahLst/>
              <a:cxnLst/>
              <a:rect l="l" t="t" r="r" b="b"/>
              <a:pathLst>
                <a:path w="166" h="166" extrusionOk="0">
                  <a:moveTo>
                    <a:pt x="153" y="59"/>
                  </a:moveTo>
                  <a:cubicBezTo>
                    <a:pt x="166" y="97"/>
                    <a:pt x="146" y="140"/>
                    <a:pt x="107" y="153"/>
                  </a:cubicBezTo>
                  <a:cubicBezTo>
                    <a:pt x="69" y="166"/>
                    <a:pt x="26" y="146"/>
                    <a:pt x="13" y="107"/>
                  </a:cubicBezTo>
                  <a:cubicBezTo>
                    <a:pt x="0" y="69"/>
                    <a:pt x="20" y="27"/>
                    <a:pt x="59" y="13"/>
                  </a:cubicBezTo>
                  <a:cubicBezTo>
                    <a:pt x="97" y="0"/>
                    <a:pt x="139" y="20"/>
                    <a:pt x="153" y="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 name="Google Shape;103;p8"/>
            <p:cNvSpPr/>
            <p:nvPr/>
          </p:nvSpPr>
          <p:spPr>
            <a:xfrm>
              <a:off x="2768204" y="1276350"/>
              <a:ext cx="302419" cy="432197"/>
            </a:xfrm>
            <a:custGeom>
              <a:avLst/>
              <a:gdLst/>
              <a:ahLst/>
              <a:cxnLst/>
              <a:rect l="l" t="t" r="r" b="b"/>
              <a:pathLst>
                <a:path w="107" h="153" extrusionOk="0">
                  <a:moveTo>
                    <a:pt x="94" y="59"/>
                  </a:moveTo>
                  <a:cubicBezTo>
                    <a:pt x="80" y="20"/>
                    <a:pt x="38" y="0"/>
                    <a:pt x="0" y="13"/>
                  </a:cubicBezTo>
                  <a:cubicBezTo>
                    <a:pt x="48" y="153"/>
                    <a:pt x="48" y="153"/>
                    <a:pt x="48" y="153"/>
                  </a:cubicBezTo>
                  <a:cubicBezTo>
                    <a:pt x="87" y="140"/>
                    <a:pt x="107" y="97"/>
                    <a:pt x="94" y="5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 name="Google Shape;104;p8"/>
            <p:cNvSpPr/>
            <p:nvPr/>
          </p:nvSpPr>
          <p:spPr>
            <a:xfrm>
              <a:off x="3225404" y="1058466"/>
              <a:ext cx="469106" cy="472678"/>
            </a:xfrm>
            <a:custGeom>
              <a:avLst/>
              <a:gdLst/>
              <a:ahLst/>
              <a:cxnLst/>
              <a:rect l="l" t="t" r="r" b="b"/>
              <a:pathLst>
                <a:path w="166" h="167" extrusionOk="0">
                  <a:moveTo>
                    <a:pt x="153" y="59"/>
                  </a:moveTo>
                  <a:cubicBezTo>
                    <a:pt x="166" y="98"/>
                    <a:pt x="146" y="140"/>
                    <a:pt x="107" y="153"/>
                  </a:cubicBezTo>
                  <a:cubicBezTo>
                    <a:pt x="69" y="167"/>
                    <a:pt x="27" y="146"/>
                    <a:pt x="13" y="107"/>
                  </a:cubicBezTo>
                  <a:cubicBezTo>
                    <a:pt x="0" y="69"/>
                    <a:pt x="20" y="27"/>
                    <a:pt x="59" y="13"/>
                  </a:cubicBezTo>
                  <a:cubicBezTo>
                    <a:pt x="97" y="0"/>
                    <a:pt x="140" y="20"/>
                    <a:pt x="153" y="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 name="Google Shape;105;p8"/>
            <p:cNvSpPr/>
            <p:nvPr/>
          </p:nvSpPr>
          <p:spPr>
            <a:xfrm>
              <a:off x="3392091" y="1058466"/>
              <a:ext cx="302419" cy="432197"/>
            </a:xfrm>
            <a:custGeom>
              <a:avLst/>
              <a:gdLst/>
              <a:ahLst/>
              <a:cxnLst/>
              <a:rect l="l" t="t" r="r" b="b"/>
              <a:pathLst>
                <a:path w="107" h="153" extrusionOk="0">
                  <a:moveTo>
                    <a:pt x="94" y="59"/>
                  </a:moveTo>
                  <a:cubicBezTo>
                    <a:pt x="81" y="20"/>
                    <a:pt x="38" y="0"/>
                    <a:pt x="0" y="13"/>
                  </a:cubicBezTo>
                  <a:cubicBezTo>
                    <a:pt x="48" y="153"/>
                    <a:pt x="48" y="153"/>
                    <a:pt x="48" y="153"/>
                  </a:cubicBezTo>
                  <a:cubicBezTo>
                    <a:pt x="87" y="140"/>
                    <a:pt x="107" y="98"/>
                    <a:pt x="94" y="5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 name="Google Shape;106;p8"/>
            <p:cNvSpPr/>
            <p:nvPr/>
          </p:nvSpPr>
          <p:spPr>
            <a:xfrm>
              <a:off x="1657351" y="2240756"/>
              <a:ext cx="471487" cy="469106"/>
            </a:xfrm>
            <a:custGeom>
              <a:avLst/>
              <a:gdLst/>
              <a:ahLst/>
              <a:cxnLst/>
              <a:rect l="l" t="t" r="r" b="b"/>
              <a:pathLst>
                <a:path w="167" h="166" extrusionOk="0">
                  <a:moveTo>
                    <a:pt x="153" y="59"/>
                  </a:moveTo>
                  <a:cubicBezTo>
                    <a:pt x="167" y="97"/>
                    <a:pt x="146" y="140"/>
                    <a:pt x="108" y="153"/>
                  </a:cubicBezTo>
                  <a:cubicBezTo>
                    <a:pt x="69" y="166"/>
                    <a:pt x="27" y="146"/>
                    <a:pt x="13" y="107"/>
                  </a:cubicBezTo>
                  <a:cubicBezTo>
                    <a:pt x="0" y="69"/>
                    <a:pt x="20" y="26"/>
                    <a:pt x="59" y="13"/>
                  </a:cubicBezTo>
                  <a:cubicBezTo>
                    <a:pt x="98" y="0"/>
                    <a:pt x="140" y="20"/>
                    <a:pt x="153" y="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 name="Google Shape;107;p8"/>
            <p:cNvSpPr/>
            <p:nvPr/>
          </p:nvSpPr>
          <p:spPr>
            <a:xfrm>
              <a:off x="1824038" y="2240756"/>
              <a:ext cx="304800" cy="432197"/>
            </a:xfrm>
            <a:custGeom>
              <a:avLst/>
              <a:gdLst/>
              <a:ahLst/>
              <a:cxnLst/>
              <a:rect l="l" t="t" r="r" b="b"/>
              <a:pathLst>
                <a:path w="108" h="153" extrusionOk="0">
                  <a:moveTo>
                    <a:pt x="94" y="59"/>
                  </a:moveTo>
                  <a:cubicBezTo>
                    <a:pt x="81" y="20"/>
                    <a:pt x="39" y="0"/>
                    <a:pt x="0" y="13"/>
                  </a:cubicBezTo>
                  <a:cubicBezTo>
                    <a:pt x="49" y="153"/>
                    <a:pt x="49" y="153"/>
                    <a:pt x="49" y="153"/>
                  </a:cubicBezTo>
                  <a:cubicBezTo>
                    <a:pt x="87" y="140"/>
                    <a:pt x="108" y="97"/>
                    <a:pt x="94" y="5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 name="Google Shape;108;p8"/>
            <p:cNvSpPr/>
            <p:nvPr/>
          </p:nvSpPr>
          <p:spPr>
            <a:xfrm>
              <a:off x="2208610" y="2047875"/>
              <a:ext cx="471487" cy="472678"/>
            </a:xfrm>
            <a:custGeom>
              <a:avLst/>
              <a:gdLst/>
              <a:ahLst/>
              <a:cxnLst/>
              <a:rect l="l" t="t" r="r" b="b"/>
              <a:pathLst>
                <a:path w="167" h="167" extrusionOk="0">
                  <a:moveTo>
                    <a:pt x="153" y="59"/>
                  </a:moveTo>
                  <a:cubicBezTo>
                    <a:pt x="167" y="98"/>
                    <a:pt x="146" y="140"/>
                    <a:pt x="108" y="153"/>
                  </a:cubicBezTo>
                  <a:cubicBezTo>
                    <a:pt x="69" y="167"/>
                    <a:pt x="27" y="146"/>
                    <a:pt x="14" y="107"/>
                  </a:cubicBezTo>
                  <a:cubicBezTo>
                    <a:pt x="0" y="69"/>
                    <a:pt x="21" y="27"/>
                    <a:pt x="59" y="13"/>
                  </a:cubicBezTo>
                  <a:cubicBezTo>
                    <a:pt x="98" y="0"/>
                    <a:pt x="140" y="20"/>
                    <a:pt x="153" y="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 name="Google Shape;109;p8"/>
            <p:cNvSpPr/>
            <p:nvPr/>
          </p:nvSpPr>
          <p:spPr>
            <a:xfrm>
              <a:off x="2375297" y="2047875"/>
              <a:ext cx="304800" cy="433387"/>
            </a:xfrm>
            <a:custGeom>
              <a:avLst/>
              <a:gdLst/>
              <a:ahLst/>
              <a:cxnLst/>
              <a:rect l="l" t="t" r="r" b="b"/>
              <a:pathLst>
                <a:path w="108" h="153" extrusionOk="0">
                  <a:moveTo>
                    <a:pt x="94" y="59"/>
                  </a:moveTo>
                  <a:cubicBezTo>
                    <a:pt x="81" y="20"/>
                    <a:pt x="39" y="0"/>
                    <a:pt x="0" y="13"/>
                  </a:cubicBezTo>
                  <a:cubicBezTo>
                    <a:pt x="49" y="153"/>
                    <a:pt x="49" y="153"/>
                    <a:pt x="49" y="153"/>
                  </a:cubicBezTo>
                  <a:cubicBezTo>
                    <a:pt x="87" y="140"/>
                    <a:pt x="108" y="98"/>
                    <a:pt x="94" y="5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 name="Google Shape;110;p8"/>
            <p:cNvSpPr/>
            <p:nvPr/>
          </p:nvSpPr>
          <p:spPr>
            <a:xfrm>
              <a:off x="2795588" y="1844279"/>
              <a:ext cx="472678" cy="470297"/>
            </a:xfrm>
            <a:custGeom>
              <a:avLst/>
              <a:gdLst/>
              <a:ahLst/>
              <a:cxnLst/>
              <a:rect l="l" t="t" r="r" b="b"/>
              <a:pathLst>
                <a:path w="167" h="166" extrusionOk="0">
                  <a:moveTo>
                    <a:pt x="154" y="59"/>
                  </a:moveTo>
                  <a:cubicBezTo>
                    <a:pt x="167" y="97"/>
                    <a:pt x="147" y="139"/>
                    <a:pt x="108" y="153"/>
                  </a:cubicBezTo>
                  <a:cubicBezTo>
                    <a:pt x="69" y="166"/>
                    <a:pt x="27" y="146"/>
                    <a:pt x="14" y="107"/>
                  </a:cubicBezTo>
                  <a:cubicBezTo>
                    <a:pt x="0" y="69"/>
                    <a:pt x="21" y="26"/>
                    <a:pt x="59" y="13"/>
                  </a:cubicBezTo>
                  <a:cubicBezTo>
                    <a:pt x="98" y="0"/>
                    <a:pt x="140" y="20"/>
                    <a:pt x="154" y="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 name="Google Shape;111;p8"/>
            <p:cNvSpPr/>
            <p:nvPr/>
          </p:nvSpPr>
          <p:spPr>
            <a:xfrm>
              <a:off x="2962276" y="1844278"/>
              <a:ext cx="305991" cy="433387"/>
            </a:xfrm>
            <a:custGeom>
              <a:avLst/>
              <a:gdLst/>
              <a:ahLst/>
              <a:cxnLst/>
              <a:rect l="l" t="t" r="r" b="b"/>
              <a:pathLst>
                <a:path w="108" h="153" extrusionOk="0">
                  <a:moveTo>
                    <a:pt x="95" y="59"/>
                  </a:moveTo>
                  <a:cubicBezTo>
                    <a:pt x="81" y="20"/>
                    <a:pt x="39" y="0"/>
                    <a:pt x="0" y="13"/>
                  </a:cubicBezTo>
                  <a:cubicBezTo>
                    <a:pt x="49" y="153"/>
                    <a:pt x="49" y="153"/>
                    <a:pt x="49" y="153"/>
                  </a:cubicBezTo>
                  <a:cubicBezTo>
                    <a:pt x="88" y="139"/>
                    <a:pt x="108" y="97"/>
                    <a:pt x="95" y="5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 name="Google Shape;112;p8"/>
            <p:cNvSpPr/>
            <p:nvPr/>
          </p:nvSpPr>
          <p:spPr>
            <a:xfrm>
              <a:off x="3423047" y="1626394"/>
              <a:ext cx="469106" cy="470297"/>
            </a:xfrm>
            <a:custGeom>
              <a:avLst/>
              <a:gdLst/>
              <a:ahLst/>
              <a:cxnLst/>
              <a:rect l="l" t="t" r="r" b="b"/>
              <a:pathLst>
                <a:path w="166" h="166" extrusionOk="0">
                  <a:moveTo>
                    <a:pt x="153" y="59"/>
                  </a:moveTo>
                  <a:cubicBezTo>
                    <a:pt x="166" y="97"/>
                    <a:pt x="146" y="140"/>
                    <a:pt x="107" y="153"/>
                  </a:cubicBezTo>
                  <a:cubicBezTo>
                    <a:pt x="69" y="166"/>
                    <a:pt x="26" y="146"/>
                    <a:pt x="13" y="107"/>
                  </a:cubicBezTo>
                  <a:cubicBezTo>
                    <a:pt x="0" y="69"/>
                    <a:pt x="20" y="27"/>
                    <a:pt x="59" y="13"/>
                  </a:cubicBezTo>
                  <a:cubicBezTo>
                    <a:pt x="97" y="0"/>
                    <a:pt x="139" y="20"/>
                    <a:pt x="153" y="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 name="Google Shape;113;p8"/>
            <p:cNvSpPr/>
            <p:nvPr/>
          </p:nvSpPr>
          <p:spPr>
            <a:xfrm>
              <a:off x="3589735" y="1626394"/>
              <a:ext cx="302419" cy="433387"/>
            </a:xfrm>
            <a:custGeom>
              <a:avLst/>
              <a:gdLst/>
              <a:ahLst/>
              <a:cxnLst/>
              <a:rect l="l" t="t" r="r" b="b"/>
              <a:pathLst>
                <a:path w="107" h="153" extrusionOk="0">
                  <a:moveTo>
                    <a:pt x="94" y="59"/>
                  </a:moveTo>
                  <a:cubicBezTo>
                    <a:pt x="80" y="20"/>
                    <a:pt x="38" y="0"/>
                    <a:pt x="0" y="13"/>
                  </a:cubicBezTo>
                  <a:cubicBezTo>
                    <a:pt x="48" y="153"/>
                    <a:pt x="48" y="153"/>
                    <a:pt x="48" y="153"/>
                  </a:cubicBezTo>
                  <a:cubicBezTo>
                    <a:pt x="87" y="140"/>
                    <a:pt x="107" y="97"/>
                    <a:pt x="94" y="5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 name="Google Shape;114;p8"/>
            <p:cNvSpPr/>
            <p:nvPr/>
          </p:nvSpPr>
          <p:spPr>
            <a:xfrm>
              <a:off x="1854995" y="2806303"/>
              <a:ext cx="471487" cy="472678"/>
            </a:xfrm>
            <a:custGeom>
              <a:avLst/>
              <a:gdLst/>
              <a:ahLst/>
              <a:cxnLst/>
              <a:rect l="l" t="t" r="r" b="b"/>
              <a:pathLst>
                <a:path w="167" h="167" extrusionOk="0">
                  <a:moveTo>
                    <a:pt x="153" y="60"/>
                  </a:moveTo>
                  <a:cubicBezTo>
                    <a:pt x="167" y="98"/>
                    <a:pt x="146" y="140"/>
                    <a:pt x="107" y="154"/>
                  </a:cubicBezTo>
                  <a:cubicBezTo>
                    <a:pt x="69" y="167"/>
                    <a:pt x="27" y="147"/>
                    <a:pt x="13" y="108"/>
                  </a:cubicBezTo>
                  <a:cubicBezTo>
                    <a:pt x="0" y="70"/>
                    <a:pt x="20" y="27"/>
                    <a:pt x="59" y="14"/>
                  </a:cubicBezTo>
                  <a:cubicBezTo>
                    <a:pt x="97" y="0"/>
                    <a:pt x="140" y="21"/>
                    <a:pt x="153" y="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 name="Google Shape;115;p8"/>
            <p:cNvSpPr/>
            <p:nvPr/>
          </p:nvSpPr>
          <p:spPr>
            <a:xfrm>
              <a:off x="2021682" y="2806304"/>
              <a:ext cx="304800" cy="435769"/>
            </a:xfrm>
            <a:custGeom>
              <a:avLst/>
              <a:gdLst/>
              <a:ahLst/>
              <a:cxnLst/>
              <a:rect l="l" t="t" r="r" b="b"/>
              <a:pathLst>
                <a:path w="108" h="154" extrusionOk="0">
                  <a:moveTo>
                    <a:pt x="94" y="60"/>
                  </a:moveTo>
                  <a:cubicBezTo>
                    <a:pt x="81" y="21"/>
                    <a:pt x="38" y="0"/>
                    <a:pt x="0" y="14"/>
                  </a:cubicBezTo>
                  <a:cubicBezTo>
                    <a:pt x="48" y="154"/>
                    <a:pt x="48" y="154"/>
                    <a:pt x="48" y="154"/>
                  </a:cubicBezTo>
                  <a:cubicBezTo>
                    <a:pt x="87" y="140"/>
                    <a:pt x="108" y="98"/>
                    <a:pt x="94" y="6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 name="Google Shape;116;p8"/>
            <p:cNvSpPr/>
            <p:nvPr/>
          </p:nvSpPr>
          <p:spPr>
            <a:xfrm>
              <a:off x="2406253" y="2616994"/>
              <a:ext cx="471487" cy="469106"/>
            </a:xfrm>
            <a:custGeom>
              <a:avLst/>
              <a:gdLst/>
              <a:ahLst/>
              <a:cxnLst/>
              <a:rect l="l" t="t" r="r" b="b"/>
              <a:pathLst>
                <a:path w="167" h="166" extrusionOk="0">
                  <a:moveTo>
                    <a:pt x="153" y="59"/>
                  </a:moveTo>
                  <a:cubicBezTo>
                    <a:pt x="167" y="97"/>
                    <a:pt x="146" y="140"/>
                    <a:pt x="108" y="153"/>
                  </a:cubicBezTo>
                  <a:cubicBezTo>
                    <a:pt x="69" y="166"/>
                    <a:pt x="27" y="146"/>
                    <a:pt x="13" y="107"/>
                  </a:cubicBezTo>
                  <a:cubicBezTo>
                    <a:pt x="0" y="69"/>
                    <a:pt x="20" y="27"/>
                    <a:pt x="59" y="13"/>
                  </a:cubicBezTo>
                  <a:cubicBezTo>
                    <a:pt x="98" y="0"/>
                    <a:pt x="140" y="20"/>
                    <a:pt x="153" y="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 name="Google Shape;117;p8"/>
            <p:cNvSpPr/>
            <p:nvPr/>
          </p:nvSpPr>
          <p:spPr>
            <a:xfrm>
              <a:off x="2572941" y="2616994"/>
              <a:ext cx="304800" cy="432197"/>
            </a:xfrm>
            <a:custGeom>
              <a:avLst/>
              <a:gdLst/>
              <a:ahLst/>
              <a:cxnLst/>
              <a:rect l="l" t="t" r="r" b="b"/>
              <a:pathLst>
                <a:path w="108" h="153" extrusionOk="0">
                  <a:moveTo>
                    <a:pt x="94" y="59"/>
                  </a:moveTo>
                  <a:cubicBezTo>
                    <a:pt x="81" y="20"/>
                    <a:pt x="39" y="0"/>
                    <a:pt x="0" y="13"/>
                  </a:cubicBezTo>
                  <a:cubicBezTo>
                    <a:pt x="49" y="153"/>
                    <a:pt x="49" y="153"/>
                    <a:pt x="49" y="153"/>
                  </a:cubicBezTo>
                  <a:cubicBezTo>
                    <a:pt x="87" y="140"/>
                    <a:pt x="108" y="97"/>
                    <a:pt x="94" y="5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 name="Google Shape;118;p8"/>
            <p:cNvSpPr/>
            <p:nvPr/>
          </p:nvSpPr>
          <p:spPr>
            <a:xfrm>
              <a:off x="2994422" y="2409825"/>
              <a:ext cx="471487" cy="472678"/>
            </a:xfrm>
            <a:custGeom>
              <a:avLst/>
              <a:gdLst/>
              <a:ahLst/>
              <a:cxnLst/>
              <a:rect l="l" t="t" r="r" b="b"/>
              <a:pathLst>
                <a:path w="167" h="167" extrusionOk="0">
                  <a:moveTo>
                    <a:pt x="153" y="59"/>
                  </a:moveTo>
                  <a:cubicBezTo>
                    <a:pt x="167" y="98"/>
                    <a:pt x="146" y="140"/>
                    <a:pt x="108" y="154"/>
                  </a:cubicBezTo>
                  <a:cubicBezTo>
                    <a:pt x="69" y="167"/>
                    <a:pt x="27" y="147"/>
                    <a:pt x="14" y="108"/>
                  </a:cubicBezTo>
                  <a:cubicBezTo>
                    <a:pt x="0" y="69"/>
                    <a:pt x="21" y="27"/>
                    <a:pt x="59" y="14"/>
                  </a:cubicBezTo>
                  <a:cubicBezTo>
                    <a:pt x="98" y="0"/>
                    <a:pt x="140" y="21"/>
                    <a:pt x="153" y="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 name="Google Shape;119;p8"/>
            <p:cNvSpPr/>
            <p:nvPr/>
          </p:nvSpPr>
          <p:spPr>
            <a:xfrm>
              <a:off x="3161110" y="2409825"/>
              <a:ext cx="304800" cy="435769"/>
            </a:xfrm>
            <a:custGeom>
              <a:avLst/>
              <a:gdLst/>
              <a:ahLst/>
              <a:cxnLst/>
              <a:rect l="l" t="t" r="r" b="b"/>
              <a:pathLst>
                <a:path w="108" h="154" extrusionOk="0">
                  <a:moveTo>
                    <a:pt x="94" y="59"/>
                  </a:moveTo>
                  <a:cubicBezTo>
                    <a:pt x="81" y="21"/>
                    <a:pt x="39" y="0"/>
                    <a:pt x="0" y="14"/>
                  </a:cubicBezTo>
                  <a:cubicBezTo>
                    <a:pt x="49" y="154"/>
                    <a:pt x="49" y="154"/>
                    <a:pt x="49" y="154"/>
                  </a:cubicBezTo>
                  <a:cubicBezTo>
                    <a:pt x="87" y="140"/>
                    <a:pt x="108" y="98"/>
                    <a:pt x="94" y="5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 name="Google Shape;120;p8"/>
            <p:cNvSpPr/>
            <p:nvPr/>
          </p:nvSpPr>
          <p:spPr>
            <a:xfrm>
              <a:off x="3618310" y="2195513"/>
              <a:ext cx="471487" cy="469106"/>
            </a:xfrm>
            <a:custGeom>
              <a:avLst/>
              <a:gdLst/>
              <a:ahLst/>
              <a:cxnLst/>
              <a:rect l="l" t="t" r="r" b="b"/>
              <a:pathLst>
                <a:path w="167" h="166" extrusionOk="0">
                  <a:moveTo>
                    <a:pt x="154" y="59"/>
                  </a:moveTo>
                  <a:cubicBezTo>
                    <a:pt x="167" y="97"/>
                    <a:pt x="147" y="139"/>
                    <a:pt x="108" y="153"/>
                  </a:cubicBezTo>
                  <a:cubicBezTo>
                    <a:pt x="69" y="166"/>
                    <a:pt x="27" y="146"/>
                    <a:pt x="14" y="107"/>
                  </a:cubicBezTo>
                  <a:cubicBezTo>
                    <a:pt x="0" y="69"/>
                    <a:pt x="21" y="26"/>
                    <a:pt x="59" y="13"/>
                  </a:cubicBezTo>
                  <a:cubicBezTo>
                    <a:pt x="98" y="0"/>
                    <a:pt x="140" y="20"/>
                    <a:pt x="154" y="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 name="Google Shape;121;p8"/>
            <p:cNvSpPr/>
            <p:nvPr/>
          </p:nvSpPr>
          <p:spPr>
            <a:xfrm>
              <a:off x="3784997" y="2195513"/>
              <a:ext cx="304800" cy="432197"/>
            </a:xfrm>
            <a:custGeom>
              <a:avLst/>
              <a:gdLst/>
              <a:ahLst/>
              <a:cxnLst/>
              <a:rect l="l" t="t" r="r" b="b"/>
              <a:pathLst>
                <a:path w="108" h="153" extrusionOk="0">
                  <a:moveTo>
                    <a:pt x="95" y="59"/>
                  </a:moveTo>
                  <a:cubicBezTo>
                    <a:pt x="81" y="20"/>
                    <a:pt x="39" y="0"/>
                    <a:pt x="0" y="13"/>
                  </a:cubicBezTo>
                  <a:cubicBezTo>
                    <a:pt x="49" y="153"/>
                    <a:pt x="49" y="153"/>
                    <a:pt x="49" y="153"/>
                  </a:cubicBezTo>
                  <a:cubicBezTo>
                    <a:pt x="88" y="139"/>
                    <a:pt x="108" y="97"/>
                    <a:pt x="95" y="5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122"/>
        <p:cNvGrpSpPr/>
        <p:nvPr/>
      </p:nvGrpSpPr>
      <p:grpSpPr>
        <a:xfrm>
          <a:off x="0" y="0"/>
          <a:ext cx="0" cy="0"/>
          <a:chOff x="0" y="0"/>
          <a:chExt cx="0" cy="0"/>
        </a:xfrm>
      </p:grpSpPr>
      <p:sp>
        <p:nvSpPr>
          <p:cNvPr id="123" name="Google Shape;123;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4" name="Google Shape;124;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5"/>
        <p:cNvGrpSpPr/>
        <p:nvPr/>
      </p:nvGrpSpPr>
      <p:grpSpPr>
        <a:xfrm>
          <a:off x="0" y="0"/>
          <a:ext cx="0" cy="0"/>
          <a:chOff x="0" y="0"/>
          <a:chExt cx="0" cy="0"/>
        </a:xfrm>
      </p:grpSpPr>
      <p:sp>
        <p:nvSpPr>
          <p:cNvPr id="126" name="Google Shape;126;p10"/>
          <p:cNvSpPr>
            <a:spLocks noGrp="1"/>
          </p:cNvSpPr>
          <p:nvPr>
            <p:ph type="pic" idx="2"/>
          </p:nvPr>
        </p:nvSpPr>
        <p:spPr>
          <a:xfrm>
            <a:off x="-6875" y="0"/>
            <a:ext cx="9144000" cy="5157300"/>
          </a:xfrm>
          <a:prstGeom prst="rect">
            <a:avLst/>
          </a:prstGeom>
          <a:noFill/>
          <a:ln>
            <a:noFill/>
          </a:ln>
        </p:spPr>
      </p:sp>
      <p:sp>
        <p:nvSpPr>
          <p:cNvPr id="127" name="Google Shape;127;p10"/>
          <p:cNvSpPr txBox="1">
            <a:spLocks noGrp="1"/>
          </p:cNvSpPr>
          <p:nvPr>
            <p:ph type="title"/>
          </p:nvPr>
        </p:nvSpPr>
        <p:spPr>
          <a:xfrm>
            <a:off x="720000" y="403800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lt2"/>
        </a:solidFill>
        <a:effectLst/>
      </p:bgPr>
    </p:bg>
    <p:spTree>
      <p:nvGrpSpPr>
        <p:cNvPr id="1" name="Shape 171"/>
        <p:cNvGrpSpPr/>
        <p:nvPr/>
      </p:nvGrpSpPr>
      <p:grpSpPr>
        <a:xfrm>
          <a:off x="0" y="0"/>
          <a:ext cx="0" cy="0"/>
          <a:chOff x="0" y="0"/>
          <a:chExt cx="0" cy="0"/>
        </a:xfrm>
      </p:grpSpPr>
      <p:sp>
        <p:nvSpPr>
          <p:cNvPr id="172" name="Google Shape;172;p16"/>
          <p:cNvSpPr/>
          <p:nvPr/>
        </p:nvSpPr>
        <p:spPr>
          <a:xfrm rot="1193982" flipH="1">
            <a:off x="8208583" y="361774"/>
            <a:ext cx="745434" cy="1496023"/>
          </a:xfrm>
          <a:custGeom>
            <a:avLst/>
            <a:gdLst/>
            <a:ahLst/>
            <a:cxnLst/>
            <a:rect l="l" t="t" r="r" b="b"/>
            <a:pathLst>
              <a:path w="74" h="141" extrusionOk="0">
                <a:moveTo>
                  <a:pt x="74" y="106"/>
                </a:moveTo>
                <a:cubicBezTo>
                  <a:pt x="73" y="103"/>
                  <a:pt x="69" y="100"/>
                  <a:pt x="66" y="101"/>
                </a:cubicBezTo>
                <a:cubicBezTo>
                  <a:pt x="62" y="101"/>
                  <a:pt x="59" y="105"/>
                  <a:pt x="60" y="108"/>
                </a:cubicBezTo>
                <a:cubicBezTo>
                  <a:pt x="60" y="110"/>
                  <a:pt x="61" y="111"/>
                  <a:pt x="61" y="112"/>
                </a:cubicBezTo>
                <a:cubicBezTo>
                  <a:pt x="55" y="122"/>
                  <a:pt x="55" y="122"/>
                  <a:pt x="55" y="122"/>
                </a:cubicBezTo>
                <a:cubicBezTo>
                  <a:pt x="55" y="115"/>
                  <a:pt x="54" y="108"/>
                  <a:pt x="53" y="101"/>
                </a:cubicBezTo>
                <a:cubicBezTo>
                  <a:pt x="53" y="101"/>
                  <a:pt x="53" y="101"/>
                  <a:pt x="53" y="101"/>
                </a:cubicBezTo>
                <a:cubicBezTo>
                  <a:pt x="59" y="86"/>
                  <a:pt x="59" y="86"/>
                  <a:pt x="59" y="86"/>
                </a:cubicBezTo>
                <a:cubicBezTo>
                  <a:pt x="61" y="87"/>
                  <a:pt x="62" y="87"/>
                  <a:pt x="64" y="86"/>
                </a:cubicBezTo>
                <a:cubicBezTo>
                  <a:pt x="67" y="85"/>
                  <a:pt x="70" y="82"/>
                  <a:pt x="69" y="78"/>
                </a:cubicBezTo>
                <a:cubicBezTo>
                  <a:pt x="68" y="74"/>
                  <a:pt x="64" y="72"/>
                  <a:pt x="61" y="73"/>
                </a:cubicBezTo>
                <a:cubicBezTo>
                  <a:pt x="57" y="74"/>
                  <a:pt x="55" y="78"/>
                  <a:pt x="56" y="81"/>
                </a:cubicBezTo>
                <a:cubicBezTo>
                  <a:pt x="56" y="82"/>
                  <a:pt x="56" y="83"/>
                  <a:pt x="57" y="84"/>
                </a:cubicBezTo>
                <a:cubicBezTo>
                  <a:pt x="52" y="97"/>
                  <a:pt x="52" y="97"/>
                  <a:pt x="52" y="97"/>
                </a:cubicBezTo>
                <a:cubicBezTo>
                  <a:pt x="50" y="89"/>
                  <a:pt x="48" y="83"/>
                  <a:pt x="47" y="77"/>
                </a:cubicBezTo>
                <a:cubicBezTo>
                  <a:pt x="52" y="61"/>
                  <a:pt x="52" y="61"/>
                  <a:pt x="52" y="61"/>
                </a:cubicBezTo>
                <a:cubicBezTo>
                  <a:pt x="54" y="62"/>
                  <a:pt x="55" y="62"/>
                  <a:pt x="57" y="61"/>
                </a:cubicBezTo>
                <a:cubicBezTo>
                  <a:pt x="60" y="60"/>
                  <a:pt x="62" y="56"/>
                  <a:pt x="61" y="53"/>
                </a:cubicBezTo>
                <a:cubicBezTo>
                  <a:pt x="60" y="49"/>
                  <a:pt x="57" y="47"/>
                  <a:pt x="53" y="48"/>
                </a:cubicBezTo>
                <a:cubicBezTo>
                  <a:pt x="49" y="49"/>
                  <a:pt x="47" y="53"/>
                  <a:pt x="48" y="57"/>
                </a:cubicBezTo>
                <a:cubicBezTo>
                  <a:pt x="49" y="58"/>
                  <a:pt x="49" y="59"/>
                  <a:pt x="50" y="60"/>
                </a:cubicBezTo>
                <a:cubicBezTo>
                  <a:pt x="45" y="72"/>
                  <a:pt x="45" y="72"/>
                  <a:pt x="45" y="72"/>
                </a:cubicBezTo>
                <a:cubicBezTo>
                  <a:pt x="43" y="66"/>
                  <a:pt x="41" y="59"/>
                  <a:pt x="38" y="54"/>
                </a:cubicBezTo>
                <a:cubicBezTo>
                  <a:pt x="38" y="54"/>
                  <a:pt x="38" y="54"/>
                  <a:pt x="38" y="54"/>
                </a:cubicBezTo>
                <a:cubicBezTo>
                  <a:pt x="40" y="37"/>
                  <a:pt x="40" y="37"/>
                  <a:pt x="40" y="37"/>
                </a:cubicBezTo>
                <a:cubicBezTo>
                  <a:pt x="41" y="37"/>
                  <a:pt x="43" y="37"/>
                  <a:pt x="44" y="36"/>
                </a:cubicBezTo>
                <a:cubicBezTo>
                  <a:pt x="47" y="34"/>
                  <a:pt x="48" y="30"/>
                  <a:pt x="47" y="27"/>
                </a:cubicBezTo>
                <a:cubicBezTo>
                  <a:pt x="45" y="24"/>
                  <a:pt x="40" y="22"/>
                  <a:pt x="37" y="24"/>
                </a:cubicBezTo>
                <a:cubicBezTo>
                  <a:pt x="34" y="26"/>
                  <a:pt x="33" y="31"/>
                  <a:pt x="35" y="34"/>
                </a:cubicBezTo>
                <a:cubicBezTo>
                  <a:pt x="35" y="35"/>
                  <a:pt x="36" y="36"/>
                  <a:pt x="37" y="36"/>
                </a:cubicBezTo>
                <a:cubicBezTo>
                  <a:pt x="36" y="49"/>
                  <a:pt x="36" y="49"/>
                  <a:pt x="36" y="49"/>
                </a:cubicBezTo>
                <a:cubicBezTo>
                  <a:pt x="33" y="44"/>
                  <a:pt x="31" y="40"/>
                  <a:pt x="29" y="35"/>
                </a:cubicBezTo>
                <a:cubicBezTo>
                  <a:pt x="27" y="19"/>
                  <a:pt x="27" y="19"/>
                  <a:pt x="27" y="19"/>
                </a:cubicBezTo>
                <a:cubicBezTo>
                  <a:pt x="29" y="19"/>
                  <a:pt x="30" y="18"/>
                  <a:pt x="31" y="17"/>
                </a:cubicBezTo>
                <a:cubicBezTo>
                  <a:pt x="34" y="15"/>
                  <a:pt x="34" y="10"/>
                  <a:pt x="32" y="7"/>
                </a:cubicBezTo>
                <a:cubicBezTo>
                  <a:pt x="29" y="5"/>
                  <a:pt x="25" y="4"/>
                  <a:pt x="22" y="7"/>
                </a:cubicBezTo>
                <a:cubicBezTo>
                  <a:pt x="19" y="10"/>
                  <a:pt x="19" y="14"/>
                  <a:pt x="21" y="17"/>
                </a:cubicBezTo>
                <a:cubicBezTo>
                  <a:pt x="22" y="18"/>
                  <a:pt x="23" y="18"/>
                  <a:pt x="24" y="19"/>
                </a:cubicBezTo>
                <a:cubicBezTo>
                  <a:pt x="25" y="30"/>
                  <a:pt x="25" y="30"/>
                  <a:pt x="25" y="30"/>
                </a:cubicBezTo>
                <a:cubicBezTo>
                  <a:pt x="20" y="21"/>
                  <a:pt x="15" y="16"/>
                  <a:pt x="13" y="12"/>
                </a:cubicBezTo>
                <a:cubicBezTo>
                  <a:pt x="14" y="10"/>
                  <a:pt x="15" y="8"/>
                  <a:pt x="14" y="5"/>
                </a:cubicBezTo>
                <a:cubicBezTo>
                  <a:pt x="13" y="1"/>
                  <a:pt x="9" y="0"/>
                  <a:pt x="6" y="1"/>
                </a:cubicBezTo>
                <a:cubicBezTo>
                  <a:pt x="2" y="2"/>
                  <a:pt x="0" y="6"/>
                  <a:pt x="1" y="9"/>
                </a:cubicBezTo>
                <a:cubicBezTo>
                  <a:pt x="2" y="13"/>
                  <a:pt x="6" y="15"/>
                  <a:pt x="10" y="14"/>
                </a:cubicBezTo>
                <a:cubicBezTo>
                  <a:pt x="10" y="14"/>
                  <a:pt x="10" y="14"/>
                  <a:pt x="10" y="14"/>
                </a:cubicBezTo>
                <a:cubicBezTo>
                  <a:pt x="13" y="17"/>
                  <a:pt x="19" y="25"/>
                  <a:pt x="26" y="36"/>
                </a:cubicBezTo>
                <a:cubicBezTo>
                  <a:pt x="15" y="30"/>
                  <a:pt x="15" y="30"/>
                  <a:pt x="15" y="30"/>
                </a:cubicBezTo>
                <a:cubicBezTo>
                  <a:pt x="16" y="29"/>
                  <a:pt x="15" y="28"/>
                  <a:pt x="15" y="26"/>
                </a:cubicBezTo>
                <a:cubicBezTo>
                  <a:pt x="14" y="23"/>
                  <a:pt x="10" y="21"/>
                  <a:pt x="6" y="23"/>
                </a:cubicBezTo>
                <a:cubicBezTo>
                  <a:pt x="3" y="24"/>
                  <a:pt x="1" y="28"/>
                  <a:pt x="2" y="32"/>
                </a:cubicBezTo>
                <a:cubicBezTo>
                  <a:pt x="4" y="35"/>
                  <a:pt x="8" y="37"/>
                  <a:pt x="11" y="35"/>
                </a:cubicBezTo>
                <a:cubicBezTo>
                  <a:pt x="13" y="35"/>
                  <a:pt x="14" y="34"/>
                  <a:pt x="14" y="33"/>
                </a:cubicBezTo>
                <a:cubicBezTo>
                  <a:pt x="29" y="41"/>
                  <a:pt x="29" y="41"/>
                  <a:pt x="29" y="41"/>
                </a:cubicBezTo>
                <a:cubicBezTo>
                  <a:pt x="31" y="45"/>
                  <a:pt x="33" y="50"/>
                  <a:pt x="35" y="55"/>
                </a:cubicBezTo>
                <a:cubicBezTo>
                  <a:pt x="23" y="50"/>
                  <a:pt x="23" y="50"/>
                  <a:pt x="23" y="50"/>
                </a:cubicBezTo>
                <a:cubicBezTo>
                  <a:pt x="23" y="50"/>
                  <a:pt x="23" y="50"/>
                  <a:pt x="23" y="50"/>
                </a:cubicBezTo>
                <a:cubicBezTo>
                  <a:pt x="22" y="46"/>
                  <a:pt x="19" y="43"/>
                  <a:pt x="15" y="43"/>
                </a:cubicBezTo>
                <a:cubicBezTo>
                  <a:pt x="12" y="43"/>
                  <a:pt x="9" y="47"/>
                  <a:pt x="9" y="50"/>
                </a:cubicBezTo>
                <a:cubicBezTo>
                  <a:pt x="9" y="54"/>
                  <a:pt x="12" y="57"/>
                  <a:pt x="16" y="57"/>
                </a:cubicBezTo>
                <a:cubicBezTo>
                  <a:pt x="19" y="57"/>
                  <a:pt x="21" y="55"/>
                  <a:pt x="22" y="53"/>
                </a:cubicBezTo>
                <a:cubicBezTo>
                  <a:pt x="37" y="58"/>
                  <a:pt x="37" y="58"/>
                  <a:pt x="37" y="58"/>
                </a:cubicBezTo>
                <a:cubicBezTo>
                  <a:pt x="39" y="64"/>
                  <a:pt x="41" y="69"/>
                  <a:pt x="43" y="75"/>
                </a:cubicBezTo>
                <a:cubicBezTo>
                  <a:pt x="30" y="71"/>
                  <a:pt x="30" y="71"/>
                  <a:pt x="30" y="71"/>
                </a:cubicBezTo>
                <a:cubicBezTo>
                  <a:pt x="30" y="71"/>
                  <a:pt x="30" y="71"/>
                  <a:pt x="30" y="70"/>
                </a:cubicBezTo>
                <a:cubicBezTo>
                  <a:pt x="30" y="66"/>
                  <a:pt x="27" y="64"/>
                  <a:pt x="23" y="64"/>
                </a:cubicBezTo>
                <a:cubicBezTo>
                  <a:pt x="19" y="64"/>
                  <a:pt x="16" y="67"/>
                  <a:pt x="17" y="71"/>
                </a:cubicBezTo>
                <a:cubicBezTo>
                  <a:pt x="17" y="75"/>
                  <a:pt x="20" y="78"/>
                  <a:pt x="24" y="78"/>
                </a:cubicBezTo>
                <a:cubicBezTo>
                  <a:pt x="26" y="77"/>
                  <a:pt x="29" y="76"/>
                  <a:pt x="30" y="74"/>
                </a:cubicBezTo>
                <a:cubicBezTo>
                  <a:pt x="44" y="79"/>
                  <a:pt x="44" y="79"/>
                  <a:pt x="44" y="79"/>
                </a:cubicBezTo>
                <a:cubicBezTo>
                  <a:pt x="46" y="84"/>
                  <a:pt x="47" y="90"/>
                  <a:pt x="49" y="95"/>
                </a:cubicBezTo>
                <a:cubicBezTo>
                  <a:pt x="35" y="91"/>
                  <a:pt x="35" y="91"/>
                  <a:pt x="35" y="91"/>
                </a:cubicBezTo>
                <a:cubicBezTo>
                  <a:pt x="35" y="91"/>
                  <a:pt x="35" y="90"/>
                  <a:pt x="35" y="90"/>
                </a:cubicBezTo>
                <a:cubicBezTo>
                  <a:pt x="35" y="86"/>
                  <a:pt x="32" y="83"/>
                  <a:pt x="28" y="84"/>
                </a:cubicBezTo>
                <a:cubicBezTo>
                  <a:pt x="24" y="84"/>
                  <a:pt x="21" y="87"/>
                  <a:pt x="21" y="91"/>
                </a:cubicBezTo>
                <a:cubicBezTo>
                  <a:pt x="22" y="95"/>
                  <a:pt x="25" y="98"/>
                  <a:pt x="29" y="97"/>
                </a:cubicBezTo>
                <a:cubicBezTo>
                  <a:pt x="31" y="97"/>
                  <a:pt x="33" y="96"/>
                  <a:pt x="34" y="94"/>
                </a:cubicBezTo>
                <a:cubicBezTo>
                  <a:pt x="49" y="99"/>
                  <a:pt x="49" y="99"/>
                  <a:pt x="49" y="99"/>
                </a:cubicBezTo>
                <a:cubicBezTo>
                  <a:pt x="50" y="104"/>
                  <a:pt x="51" y="110"/>
                  <a:pt x="52" y="116"/>
                </a:cubicBezTo>
                <a:cubicBezTo>
                  <a:pt x="39" y="111"/>
                  <a:pt x="39" y="111"/>
                  <a:pt x="39" y="111"/>
                </a:cubicBezTo>
                <a:cubicBezTo>
                  <a:pt x="39" y="111"/>
                  <a:pt x="39" y="111"/>
                  <a:pt x="39" y="111"/>
                </a:cubicBezTo>
                <a:cubicBezTo>
                  <a:pt x="39" y="107"/>
                  <a:pt x="35" y="104"/>
                  <a:pt x="32" y="104"/>
                </a:cubicBezTo>
                <a:cubicBezTo>
                  <a:pt x="28" y="104"/>
                  <a:pt x="25" y="108"/>
                  <a:pt x="25" y="111"/>
                </a:cubicBezTo>
                <a:cubicBezTo>
                  <a:pt x="25" y="115"/>
                  <a:pt x="29" y="118"/>
                  <a:pt x="32" y="118"/>
                </a:cubicBezTo>
                <a:cubicBezTo>
                  <a:pt x="35" y="118"/>
                  <a:pt x="37" y="116"/>
                  <a:pt x="38" y="114"/>
                </a:cubicBezTo>
                <a:cubicBezTo>
                  <a:pt x="52" y="119"/>
                  <a:pt x="52" y="119"/>
                  <a:pt x="52" y="119"/>
                </a:cubicBezTo>
                <a:cubicBezTo>
                  <a:pt x="53" y="121"/>
                  <a:pt x="53" y="124"/>
                  <a:pt x="53" y="127"/>
                </a:cubicBezTo>
                <a:cubicBezTo>
                  <a:pt x="53" y="127"/>
                  <a:pt x="53" y="127"/>
                  <a:pt x="53" y="127"/>
                </a:cubicBezTo>
                <a:cubicBezTo>
                  <a:pt x="53" y="127"/>
                  <a:pt x="53" y="127"/>
                  <a:pt x="53" y="127"/>
                </a:cubicBezTo>
                <a:cubicBezTo>
                  <a:pt x="53" y="131"/>
                  <a:pt x="53" y="136"/>
                  <a:pt x="53" y="141"/>
                </a:cubicBezTo>
                <a:cubicBezTo>
                  <a:pt x="56" y="141"/>
                  <a:pt x="56" y="141"/>
                  <a:pt x="56" y="141"/>
                </a:cubicBezTo>
                <a:cubicBezTo>
                  <a:pt x="56" y="136"/>
                  <a:pt x="56" y="132"/>
                  <a:pt x="56" y="127"/>
                </a:cubicBezTo>
                <a:cubicBezTo>
                  <a:pt x="63" y="113"/>
                  <a:pt x="63" y="113"/>
                  <a:pt x="63" y="113"/>
                </a:cubicBezTo>
                <a:cubicBezTo>
                  <a:pt x="65" y="114"/>
                  <a:pt x="66" y="114"/>
                  <a:pt x="68" y="114"/>
                </a:cubicBezTo>
                <a:cubicBezTo>
                  <a:pt x="71" y="114"/>
                  <a:pt x="74" y="110"/>
                  <a:pt x="74" y="106"/>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 name="Google Shape;173;p16"/>
          <p:cNvSpPr/>
          <p:nvPr/>
        </p:nvSpPr>
        <p:spPr>
          <a:xfrm>
            <a:off x="0" y="1308725"/>
            <a:ext cx="9144000" cy="3300300"/>
          </a:xfrm>
          <a:prstGeom prst="roundRect">
            <a:avLst>
              <a:gd name="adj" fmla="val 5857"/>
            </a:avLst>
          </a:prstGeom>
          <a:solidFill>
            <a:srgbClr val="FFFFFF"/>
          </a:solidFill>
          <a:ln>
            <a:noFill/>
          </a:ln>
          <a:effectLst>
            <a:outerShdw blurRad="728663" dist="171450" dir="4200000" algn="bl" rotWithShape="0">
              <a:srgbClr val="7585F8">
                <a:alpha val="4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74" name="Google Shape;174;p16"/>
          <p:cNvSpPr/>
          <p:nvPr/>
        </p:nvSpPr>
        <p:spPr>
          <a:xfrm>
            <a:off x="8428900" y="1310200"/>
            <a:ext cx="720000" cy="3300300"/>
          </a:xfrm>
          <a:prstGeom prst="roundRect">
            <a:avLst>
              <a:gd name="adj" fmla="val 2645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75" name="Google Shape;175;p16"/>
          <p:cNvSpPr txBox="1">
            <a:spLocks noGrp="1"/>
          </p:cNvSpPr>
          <p:nvPr>
            <p:ph type="title"/>
          </p:nvPr>
        </p:nvSpPr>
        <p:spPr>
          <a:xfrm>
            <a:off x="720000" y="535000"/>
            <a:ext cx="7708800" cy="3927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6" name="Google Shape;176;p16"/>
          <p:cNvSpPr txBox="1">
            <a:spLocks noGrp="1"/>
          </p:cNvSpPr>
          <p:nvPr>
            <p:ph type="subTitle" idx="1"/>
          </p:nvPr>
        </p:nvSpPr>
        <p:spPr>
          <a:xfrm>
            <a:off x="826475" y="2289050"/>
            <a:ext cx="2375400" cy="200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7" name="Google Shape;177;p16"/>
          <p:cNvSpPr txBox="1">
            <a:spLocks noGrp="1"/>
          </p:cNvSpPr>
          <p:nvPr>
            <p:ph type="subTitle" idx="2"/>
          </p:nvPr>
        </p:nvSpPr>
        <p:spPr>
          <a:xfrm>
            <a:off x="3373200" y="2289050"/>
            <a:ext cx="2375400" cy="200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8" name="Google Shape;178;p16"/>
          <p:cNvSpPr txBox="1">
            <a:spLocks noGrp="1"/>
          </p:cNvSpPr>
          <p:nvPr>
            <p:ph type="subTitle" idx="3"/>
          </p:nvPr>
        </p:nvSpPr>
        <p:spPr>
          <a:xfrm>
            <a:off x="5919925" y="2289050"/>
            <a:ext cx="2375400" cy="200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9" name="Google Shape;179;p16"/>
          <p:cNvSpPr txBox="1">
            <a:spLocks noGrp="1"/>
          </p:cNvSpPr>
          <p:nvPr>
            <p:ph type="subTitle" idx="4"/>
          </p:nvPr>
        </p:nvSpPr>
        <p:spPr>
          <a:xfrm>
            <a:off x="1461275" y="1896350"/>
            <a:ext cx="1740600" cy="39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b="1">
                <a:solidFill>
                  <a:schemeClr val="dk2"/>
                </a:solidFill>
                <a:latin typeface="Raleway"/>
                <a:ea typeface="Raleway"/>
                <a:cs typeface="Raleway"/>
                <a:sym typeface="Raleway"/>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80" name="Google Shape;180;p16"/>
          <p:cNvSpPr txBox="1">
            <a:spLocks noGrp="1"/>
          </p:cNvSpPr>
          <p:nvPr>
            <p:ph type="subTitle" idx="5"/>
          </p:nvPr>
        </p:nvSpPr>
        <p:spPr>
          <a:xfrm>
            <a:off x="4008000" y="1896350"/>
            <a:ext cx="1740600" cy="39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b="1">
                <a:solidFill>
                  <a:schemeClr val="dk2"/>
                </a:solidFill>
                <a:latin typeface="Raleway"/>
                <a:ea typeface="Raleway"/>
                <a:cs typeface="Raleway"/>
                <a:sym typeface="Raleway"/>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81" name="Google Shape;181;p16"/>
          <p:cNvSpPr txBox="1">
            <a:spLocks noGrp="1"/>
          </p:cNvSpPr>
          <p:nvPr>
            <p:ph type="subTitle" idx="6"/>
          </p:nvPr>
        </p:nvSpPr>
        <p:spPr>
          <a:xfrm>
            <a:off x="6554750" y="1896350"/>
            <a:ext cx="1740600" cy="39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b="1">
                <a:solidFill>
                  <a:schemeClr val="dk2"/>
                </a:solidFill>
                <a:latin typeface="Raleway"/>
                <a:ea typeface="Raleway"/>
                <a:cs typeface="Raleway"/>
                <a:sym typeface="Raleway"/>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lt2"/>
        </a:solidFill>
        <a:effectLst/>
      </p:bgPr>
    </p:bg>
    <p:spTree>
      <p:nvGrpSpPr>
        <p:cNvPr id="1" name="Shape 182"/>
        <p:cNvGrpSpPr/>
        <p:nvPr/>
      </p:nvGrpSpPr>
      <p:grpSpPr>
        <a:xfrm>
          <a:off x="0" y="0"/>
          <a:ext cx="0" cy="0"/>
          <a:chOff x="0" y="0"/>
          <a:chExt cx="0" cy="0"/>
        </a:xfrm>
      </p:grpSpPr>
      <p:sp>
        <p:nvSpPr>
          <p:cNvPr id="183" name="Google Shape;183;p17"/>
          <p:cNvSpPr/>
          <p:nvPr/>
        </p:nvSpPr>
        <p:spPr>
          <a:xfrm>
            <a:off x="0" y="1308725"/>
            <a:ext cx="9144000" cy="3300300"/>
          </a:xfrm>
          <a:prstGeom prst="roundRect">
            <a:avLst>
              <a:gd name="adj" fmla="val 5857"/>
            </a:avLst>
          </a:prstGeom>
          <a:solidFill>
            <a:srgbClr val="FFFFFF"/>
          </a:solidFill>
          <a:ln>
            <a:noFill/>
          </a:ln>
          <a:effectLst>
            <a:outerShdw blurRad="728663" dist="171450" dir="4200000" algn="bl" rotWithShape="0">
              <a:srgbClr val="7585F8">
                <a:alpha val="4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84" name="Google Shape;184;p17"/>
          <p:cNvSpPr/>
          <p:nvPr/>
        </p:nvSpPr>
        <p:spPr>
          <a:xfrm>
            <a:off x="8428900" y="1310200"/>
            <a:ext cx="720000" cy="3300300"/>
          </a:xfrm>
          <a:prstGeom prst="roundRect">
            <a:avLst>
              <a:gd name="adj" fmla="val 2645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85" name="Google Shape;185;p17"/>
          <p:cNvSpPr txBox="1">
            <a:spLocks noGrp="1"/>
          </p:cNvSpPr>
          <p:nvPr>
            <p:ph type="title"/>
          </p:nvPr>
        </p:nvSpPr>
        <p:spPr>
          <a:xfrm>
            <a:off x="720000" y="535025"/>
            <a:ext cx="7708800" cy="39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6" name="Google Shape;186;p17"/>
          <p:cNvSpPr txBox="1">
            <a:spLocks noGrp="1"/>
          </p:cNvSpPr>
          <p:nvPr>
            <p:ph type="subTitle" idx="1"/>
          </p:nvPr>
        </p:nvSpPr>
        <p:spPr>
          <a:xfrm>
            <a:off x="1702250" y="1650475"/>
            <a:ext cx="2565000" cy="39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Raleway"/>
              <a:buNone/>
              <a:defRPr sz="1800" b="1">
                <a:solidFill>
                  <a:schemeClr val="dk2"/>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87" name="Google Shape;187;p17"/>
          <p:cNvSpPr txBox="1">
            <a:spLocks noGrp="1"/>
          </p:cNvSpPr>
          <p:nvPr>
            <p:ph type="subTitle" idx="2"/>
          </p:nvPr>
        </p:nvSpPr>
        <p:spPr>
          <a:xfrm>
            <a:off x="1027238" y="2043175"/>
            <a:ext cx="3240000" cy="883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8" name="Google Shape;188;p17"/>
          <p:cNvSpPr txBox="1">
            <a:spLocks noGrp="1"/>
          </p:cNvSpPr>
          <p:nvPr>
            <p:ph type="subTitle" idx="3"/>
          </p:nvPr>
        </p:nvSpPr>
        <p:spPr>
          <a:xfrm>
            <a:off x="4876762" y="2043175"/>
            <a:ext cx="3240000" cy="883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9" name="Google Shape;189;p17"/>
          <p:cNvSpPr txBox="1">
            <a:spLocks noGrp="1"/>
          </p:cNvSpPr>
          <p:nvPr>
            <p:ph type="subTitle" idx="4"/>
          </p:nvPr>
        </p:nvSpPr>
        <p:spPr>
          <a:xfrm>
            <a:off x="1027238" y="3606625"/>
            <a:ext cx="3240000" cy="883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0" name="Google Shape;190;p17"/>
          <p:cNvSpPr txBox="1">
            <a:spLocks noGrp="1"/>
          </p:cNvSpPr>
          <p:nvPr>
            <p:ph type="subTitle" idx="5"/>
          </p:nvPr>
        </p:nvSpPr>
        <p:spPr>
          <a:xfrm>
            <a:off x="4876762" y="3606625"/>
            <a:ext cx="3240000" cy="883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1" name="Google Shape;191;p17"/>
          <p:cNvSpPr txBox="1">
            <a:spLocks noGrp="1"/>
          </p:cNvSpPr>
          <p:nvPr>
            <p:ph type="subTitle" idx="6"/>
          </p:nvPr>
        </p:nvSpPr>
        <p:spPr>
          <a:xfrm>
            <a:off x="1702334" y="3213925"/>
            <a:ext cx="2565000" cy="39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Raleway"/>
              <a:buNone/>
              <a:defRPr sz="1800" b="1">
                <a:solidFill>
                  <a:schemeClr val="dk2"/>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92" name="Google Shape;192;p17"/>
          <p:cNvSpPr txBox="1">
            <a:spLocks noGrp="1"/>
          </p:cNvSpPr>
          <p:nvPr>
            <p:ph type="subTitle" idx="7"/>
          </p:nvPr>
        </p:nvSpPr>
        <p:spPr>
          <a:xfrm>
            <a:off x="5551775" y="1650475"/>
            <a:ext cx="2565000" cy="39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Raleway"/>
              <a:buNone/>
              <a:defRPr sz="1800" b="1">
                <a:solidFill>
                  <a:schemeClr val="dk2"/>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93" name="Google Shape;193;p17"/>
          <p:cNvSpPr txBox="1">
            <a:spLocks noGrp="1"/>
          </p:cNvSpPr>
          <p:nvPr>
            <p:ph type="subTitle" idx="8"/>
          </p:nvPr>
        </p:nvSpPr>
        <p:spPr>
          <a:xfrm>
            <a:off x="5551775" y="3213925"/>
            <a:ext cx="2565000" cy="39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Raleway"/>
              <a:buNone/>
              <a:defRPr sz="1800" b="1">
                <a:solidFill>
                  <a:schemeClr val="dk2"/>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94" name="Google Shape;194;p17"/>
          <p:cNvSpPr/>
          <p:nvPr/>
        </p:nvSpPr>
        <p:spPr>
          <a:xfrm rot="1193974" flipH="1">
            <a:off x="-24072" y="9751"/>
            <a:ext cx="675841" cy="1356348"/>
          </a:xfrm>
          <a:custGeom>
            <a:avLst/>
            <a:gdLst/>
            <a:ahLst/>
            <a:cxnLst/>
            <a:rect l="l" t="t" r="r" b="b"/>
            <a:pathLst>
              <a:path w="74" h="141" extrusionOk="0">
                <a:moveTo>
                  <a:pt x="74" y="106"/>
                </a:moveTo>
                <a:cubicBezTo>
                  <a:pt x="73" y="103"/>
                  <a:pt x="69" y="100"/>
                  <a:pt x="66" y="101"/>
                </a:cubicBezTo>
                <a:cubicBezTo>
                  <a:pt x="62" y="101"/>
                  <a:pt x="59" y="105"/>
                  <a:pt x="60" y="108"/>
                </a:cubicBezTo>
                <a:cubicBezTo>
                  <a:pt x="60" y="110"/>
                  <a:pt x="61" y="111"/>
                  <a:pt x="61" y="112"/>
                </a:cubicBezTo>
                <a:cubicBezTo>
                  <a:pt x="55" y="122"/>
                  <a:pt x="55" y="122"/>
                  <a:pt x="55" y="122"/>
                </a:cubicBezTo>
                <a:cubicBezTo>
                  <a:pt x="55" y="115"/>
                  <a:pt x="54" y="108"/>
                  <a:pt x="53" y="101"/>
                </a:cubicBezTo>
                <a:cubicBezTo>
                  <a:pt x="53" y="101"/>
                  <a:pt x="53" y="101"/>
                  <a:pt x="53" y="101"/>
                </a:cubicBezTo>
                <a:cubicBezTo>
                  <a:pt x="59" y="86"/>
                  <a:pt x="59" y="86"/>
                  <a:pt x="59" y="86"/>
                </a:cubicBezTo>
                <a:cubicBezTo>
                  <a:pt x="61" y="87"/>
                  <a:pt x="62" y="87"/>
                  <a:pt x="64" y="86"/>
                </a:cubicBezTo>
                <a:cubicBezTo>
                  <a:pt x="67" y="85"/>
                  <a:pt x="70" y="82"/>
                  <a:pt x="69" y="78"/>
                </a:cubicBezTo>
                <a:cubicBezTo>
                  <a:pt x="68" y="74"/>
                  <a:pt x="64" y="72"/>
                  <a:pt x="61" y="73"/>
                </a:cubicBezTo>
                <a:cubicBezTo>
                  <a:pt x="57" y="74"/>
                  <a:pt x="55" y="78"/>
                  <a:pt x="56" y="81"/>
                </a:cubicBezTo>
                <a:cubicBezTo>
                  <a:pt x="56" y="82"/>
                  <a:pt x="56" y="83"/>
                  <a:pt x="57" y="84"/>
                </a:cubicBezTo>
                <a:cubicBezTo>
                  <a:pt x="52" y="97"/>
                  <a:pt x="52" y="97"/>
                  <a:pt x="52" y="97"/>
                </a:cubicBezTo>
                <a:cubicBezTo>
                  <a:pt x="50" y="89"/>
                  <a:pt x="48" y="83"/>
                  <a:pt x="47" y="77"/>
                </a:cubicBezTo>
                <a:cubicBezTo>
                  <a:pt x="52" y="61"/>
                  <a:pt x="52" y="61"/>
                  <a:pt x="52" y="61"/>
                </a:cubicBezTo>
                <a:cubicBezTo>
                  <a:pt x="54" y="62"/>
                  <a:pt x="55" y="62"/>
                  <a:pt x="57" y="61"/>
                </a:cubicBezTo>
                <a:cubicBezTo>
                  <a:pt x="60" y="60"/>
                  <a:pt x="62" y="56"/>
                  <a:pt x="61" y="53"/>
                </a:cubicBezTo>
                <a:cubicBezTo>
                  <a:pt x="60" y="49"/>
                  <a:pt x="57" y="47"/>
                  <a:pt x="53" y="48"/>
                </a:cubicBezTo>
                <a:cubicBezTo>
                  <a:pt x="49" y="49"/>
                  <a:pt x="47" y="53"/>
                  <a:pt x="48" y="57"/>
                </a:cubicBezTo>
                <a:cubicBezTo>
                  <a:pt x="49" y="58"/>
                  <a:pt x="49" y="59"/>
                  <a:pt x="50" y="60"/>
                </a:cubicBezTo>
                <a:cubicBezTo>
                  <a:pt x="45" y="72"/>
                  <a:pt x="45" y="72"/>
                  <a:pt x="45" y="72"/>
                </a:cubicBezTo>
                <a:cubicBezTo>
                  <a:pt x="43" y="66"/>
                  <a:pt x="41" y="59"/>
                  <a:pt x="38" y="54"/>
                </a:cubicBezTo>
                <a:cubicBezTo>
                  <a:pt x="38" y="54"/>
                  <a:pt x="38" y="54"/>
                  <a:pt x="38" y="54"/>
                </a:cubicBezTo>
                <a:cubicBezTo>
                  <a:pt x="40" y="37"/>
                  <a:pt x="40" y="37"/>
                  <a:pt x="40" y="37"/>
                </a:cubicBezTo>
                <a:cubicBezTo>
                  <a:pt x="41" y="37"/>
                  <a:pt x="43" y="37"/>
                  <a:pt x="44" y="36"/>
                </a:cubicBezTo>
                <a:cubicBezTo>
                  <a:pt x="47" y="34"/>
                  <a:pt x="48" y="30"/>
                  <a:pt x="47" y="27"/>
                </a:cubicBezTo>
                <a:cubicBezTo>
                  <a:pt x="45" y="24"/>
                  <a:pt x="40" y="22"/>
                  <a:pt x="37" y="24"/>
                </a:cubicBezTo>
                <a:cubicBezTo>
                  <a:pt x="34" y="26"/>
                  <a:pt x="33" y="31"/>
                  <a:pt x="35" y="34"/>
                </a:cubicBezTo>
                <a:cubicBezTo>
                  <a:pt x="35" y="35"/>
                  <a:pt x="36" y="36"/>
                  <a:pt x="37" y="36"/>
                </a:cubicBezTo>
                <a:cubicBezTo>
                  <a:pt x="36" y="49"/>
                  <a:pt x="36" y="49"/>
                  <a:pt x="36" y="49"/>
                </a:cubicBezTo>
                <a:cubicBezTo>
                  <a:pt x="33" y="44"/>
                  <a:pt x="31" y="40"/>
                  <a:pt x="29" y="35"/>
                </a:cubicBezTo>
                <a:cubicBezTo>
                  <a:pt x="27" y="19"/>
                  <a:pt x="27" y="19"/>
                  <a:pt x="27" y="19"/>
                </a:cubicBezTo>
                <a:cubicBezTo>
                  <a:pt x="29" y="19"/>
                  <a:pt x="30" y="18"/>
                  <a:pt x="31" y="17"/>
                </a:cubicBezTo>
                <a:cubicBezTo>
                  <a:pt x="34" y="15"/>
                  <a:pt x="34" y="10"/>
                  <a:pt x="32" y="7"/>
                </a:cubicBezTo>
                <a:cubicBezTo>
                  <a:pt x="29" y="5"/>
                  <a:pt x="25" y="4"/>
                  <a:pt x="22" y="7"/>
                </a:cubicBezTo>
                <a:cubicBezTo>
                  <a:pt x="19" y="10"/>
                  <a:pt x="19" y="14"/>
                  <a:pt x="21" y="17"/>
                </a:cubicBezTo>
                <a:cubicBezTo>
                  <a:pt x="22" y="18"/>
                  <a:pt x="23" y="18"/>
                  <a:pt x="24" y="19"/>
                </a:cubicBezTo>
                <a:cubicBezTo>
                  <a:pt x="25" y="30"/>
                  <a:pt x="25" y="30"/>
                  <a:pt x="25" y="30"/>
                </a:cubicBezTo>
                <a:cubicBezTo>
                  <a:pt x="20" y="21"/>
                  <a:pt x="15" y="16"/>
                  <a:pt x="13" y="12"/>
                </a:cubicBezTo>
                <a:cubicBezTo>
                  <a:pt x="14" y="10"/>
                  <a:pt x="15" y="8"/>
                  <a:pt x="14" y="5"/>
                </a:cubicBezTo>
                <a:cubicBezTo>
                  <a:pt x="13" y="1"/>
                  <a:pt x="9" y="0"/>
                  <a:pt x="6" y="1"/>
                </a:cubicBezTo>
                <a:cubicBezTo>
                  <a:pt x="2" y="2"/>
                  <a:pt x="0" y="6"/>
                  <a:pt x="1" y="9"/>
                </a:cubicBezTo>
                <a:cubicBezTo>
                  <a:pt x="2" y="13"/>
                  <a:pt x="6" y="15"/>
                  <a:pt x="10" y="14"/>
                </a:cubicBezTo>
                <a:cubicBezTo>
                  <a:pt x="10" y="14"/>
                  <a:pt x="10" y="14"/>
                  <a:pt x="10" y="14"/>
                </a:cubicBezTo>
                <a:cubicBezTo>
                  <a:pt x="13" y="17"/>
                  <a:pt x="19" y="25"/>
                  <a:pt x="26" y="36"/>
                </a:cubicBezTo>
                <a:cubicBezTo>
                  <a:pt x="15" y="30"/>
                  <a:pt x="15" y="30"/>
                  <a:pt x="15" y="30"/>
                </a:cubicBezTo>
                <a:cubicBezTo>
                  <a:pt x="16" y="29"/>
                  <a:pt x="15" y="28"/>
                  <a:pt x="15" y="26"/>
                </a:cubicBezTo>
                <a:cubicBezTo>
                  <a:pt x="14" y="23"/>
                  <a:pt x="10" y="21"/>
                  <a:pt x="6" y="23"/>
                </a:cubicBezTo>
                <a:cubicBezTo>
                  <a:pt x="3" y="24"/>
                  <a:pt x="1" y="28"/>
                  <a:pt x="2" y="32"/>
                </a:cubicBezTo>
                <a:cubicBezTo>
                  <a:pt x="4" y="35"/>
                  <a:pt x="8" y="37"/>
                  <a:pt x="11" y="35"/>
                </a:cubicBezTo>
                <a:cubicBezTo>
                  <a:pt x="13" y="35"/>
                  <a:pt x="14" y="34"/>
                  <a:pt x="14" y="33"/>
                </a:cubicBezTo>
                <a:cubicBezTo>
                  <a:pt x="29" y="41"/>
                  <a:pt x="29" y="41"/>
                  <a:pt x="29" y="41"/>
                </a:cubicBezTo>
                <a:cubicBezTo>
                  <a:pt x="31" y="45"/>
                  <a:pt x="33" y="50"/>
                  <a:pt x="35" y="55"/>
                </a:cubicBezTo>
                <a:cubicBezTo>
                  <a:pt x="23" y="50"/>
                  <a:pt x="23" y="50"/>
                  <a:pt x="23" y="50"/>
                </a:cubicBezTo>
                <a:cubicBezTo>
                  <a:pt x="23" y="50"/>
                  <a:pt x="23" y="50"/>
                  <a:pt x="23" y="50"/>
                </a:cubicBezTo>
                <a:cubicBezTo>
                  <a:pt x="22" y="46"/>
                  <a:pt x="19" y="43"/>
                  <a:pt x="15" y="43"/>
                </a:cubicBezTo>
                <a:cubicBezTo>
                  <a:pt x="12" y="43"/>
                  <a:pt x="9" y="47"/>
                  <a:pt x="9" y="50"/>
                </a:cubicBezTo>
                <a:cubicBezTo>
                  <a:pt x="9" y="54"/>
                  <a:pt x="12" y="57"/>
                  <a:pt x="16" y="57"/>
                </a:cubicBezTo>
                <a:cubicBezTo>
                  <a:pt x="19" y="57"/>
                  <a:pt x="21" y="55"/>
                  <a:pt x="22" y="53"/>
                </a:cubicBezTo>
                <a:cubicBezTo>
                  <a:pt x="37" y="58"/>
                  <a:pt x="37" y="58"/>
                  <a:pt x="37" y="58"/>
                </a:cubicBezTo>
                <a:cubicBezTo>
                  <a:pt x="39" y="64"/>
                  <a:pt x="41" y="69"/>
                  <a:pt x="43" y="75"/>
                </a:cubicBezTo>
                <a:cubicBezTo>
                  <a:pt x="30" y="71"/>
                  <a:pt x="30" y="71"/>
                  <a:pt x="30" y="71"/>
                </a:cubicBezTo>
                <a:cubicBezTo>
                  <a:pt x="30" y="71"/>
                  <a:pt x="30" y="71"/>
                  <a:pt x="30" y="70"/>
                </a:cubicBezTo>
                <a:cubicBezTo>
                  <a:pt x="30" y="66"/>
                  <a:pt x="27" y="64"/>
                  <a:pt x="23" y="64"/>
                </a:cubicBezTo>
                <a:cubicBezTo>
                  <a:pt x="19" y="64"/>
                  <a:pt x="16" y="67"/>
                  <a:pt x="17" y="71"/>
                </a:cubicBezTo>
                <a:cubicBezTo>
                  <a:pt x="17" y="75"/>
                  <a:pt x="20" y="78"/>
                  <a:pt x="24" y="78"/>
                </a:cubicBezTo>
                <a:cubicBezTo>
                  <a:pt x="26" y="77"/>
                  <a:pt x="29" y="76"/>
                  <a:pt x="30" y="74"/>
                </a:cubicBezTo>
                <a:cubicBezTo>
                  <a:pt x="44" y="79"/>
                  <a:pt x="44" y="79"/>
                  <a:pt x="44" y="79"/>
                </a:cubicBezTo>
                <a:cubicBezTo>
                  <a:pt x="46" y="84"/>
                  <a:pt x="47" y="90"/>
                  <a:pt x="49" y="95"/>
                </a:cubicBezTo>
                <a:cubicBezTo>
                  <a:pt x="35" y="91"/>
                  <a:pt x="35" y="91"/>
                  <a:pt x="35" y="91"/>
                </a:cubicBezTo>
                <a:cubicBezTo>
                  <a:pt x="35" y="91"/>
                  <a:pt x="35" y="90"/>
                  <a:pt x="35" y="90"/>
                </a:cubicBezTo>
                <a:cubicBezTo>
                  <a:pt x="35" y="86"/>
                  <a:pt x="32" y="83"/>
                  <a:pt x="28" y="84"/>
                </a:cubicBezTo>
                <a:cubicBezTo>
                  <a:pt x="24" y="84"/>
                  <a:pt x="21" y="87"/>
                  <a:pt x="21" y="91"/>
                </a:cubicBezTo>
                <a:cubicBezTo>
                  <a:pt x="22" y="95"/>
                  <a:pt x="25" y="98"/>
                  <a:pt x="29" y="97"/>
                </a:cubicBezTo>
                <a:cubicBezTo>
                  <a:pt x="31" y="97"/>
                  <a:pt x="33" y="96"/>
                  <a:pt x="34" y="94"/>
                </a:cubicBezTo>
                <a:cubicBezTo>
                  <a:pt x="49" y="99"/>
                  <a:pt x="49" y="99"/>
                  <a:pt x="49" y="99"/>
                </a:cubicBezTo>
                <a:cubicBezTo>
                  <a:pt x="50" y="104"/>
                  <a:pt x="51" y="110"/>
                  <a:pt x="52" y="116"/>
                </a:cubicBezTo>
                <a:cubicBezTo>
                  <a:pt x="39" y="111"/>
                  <a:pt x="39" y="111"/>
                  <a:pt x="39" y="111"/>
                </a:cubicBezTo>
                <a:cubicBezTo>
                  <a:pt x="39" y="111"/>
                  <a:pt x="39" y="111"/>
                  <a:pt x="39" y="111"/>
                </a:cubicBezTo>
                <a:cubicBezTo>
                  <a:pt x="39" y="107"/>
                  <a:pt x="35" y="104"/>
                  <a:pt x="32" y="104"/>
                </a:cubicBezTo>
                <a:cubicBezTo>
                  <a:pt x="28" y="104"/>
                  <a:pt x="25" y="108"/>
                  <a:pt x="25" y="111"/>
                </a:cubicBezTo>
                <a:cubicBezTo>
                  <a:pt x="25" y="115"/>
                  <a:pt x="29" y="118"/>
                  <a:pt x="32" y="118"/>
                </a:cubicBezTo>
                <a:cubicBezTo>
                  <a:pt x="35" y="118"/>
                  <a:pt x="37" y="116"/>
                  <a:pt x="38" y="114"/>
                </a:cubicBezTo>
                <a:cubicBezTo>
                  <a:pt x="52" y="119"/>
                  <a:pt x="52" y="119"/>
                  <a:pt x="52" y="119"/>
                </a:cubicBezTo>
                <a:cubicBezTo>
                  <a:pt x="53" y="121"/>
                  <a:pt x="53" y="124"/>
                  <a:pt x="53" y="127"/>
                </a:cubicBezTo>
                <a:cubicBezTo>
                  <a:pt x="53" y="127"/>
                  <a:pt x="53" y="127"/>
                  <a:pt x="53" y="127"/>
                </a:cubicBezTo>
                <a:cubicBezTo>
                  <a:pt x="53" y="127"/>
                  <a:pt x="53" y="127"/>
                  <a:pt x="53" y="127"/>
                </a:cubicBezTo>
                <a:cubicBezTo>
                  <a:pt x="53" y="131"/>
                  <a:pt x="53" y="136"/>
                  <a:pt x="53" y="141"/>
                </a:cubicBezTo>
                <a:cubicBezTo>
                  <a:pt x="56" y="141"/>
                  <a:pt x="56" y="141"/>
                  <a:pt x="56" y="141"/>
                </a:cubicBezTo>
                <a:cubicBezTo>
                  <a:pt x="56" y="136"/>
                  <a:pt x="56" y="132"/>
                  <a:pt x="56" y="127"/>
                </a:cubicBezTo>
                <a:cubicBezTo>
                  <a:pt x="63" y="113"/>
                  <a:pt x="63" y="113"/>
                  <a:pt x="63" y="113"/>
                </a:cubicBezTo>
                <a:cubicBezTo>
                  <a:pt x="65" y="114"/>
                  <a:pt x="66" y="114"/>
                  <a:pt x="68" y="114"/>
                </a:cubicBezTo>
                <a:cubicBezTo>
                  <a:pt x="71" y="114"/>
                  <a:pt x="74" y="110"/>
                  <a:pt x="74" y="10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1pPr>
            <a:lvl2pPr marL="914400" lvl="1"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2pPr>
            <a:lvl3pPr marL="1371600" lvl="2"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3pPr>
            <a:lvl4pPr marL="1828800" lvl="3"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4pPr>
            <a:lvl5pPr marL="2286000" lvl="4"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5pPr>
            <a:lvl6pPr marL="2743200" lvl="5"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6pPr>
            <a:lvl7pPr marL="3200400" lvl="6"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7pPr>
            <a:lvl8pPr marL="3657600" lvl="7"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8pPr>
            <a:lvl9pPr marL="4114800" lvl="8"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6" r:id="rId6"/>
    <p:sldLayoutId id="2147483658" r:id="rId7"/>
    <p:sldLayoutId id="2147483662" r:id="rId8"/>
    <p:sldLayoutId id="2147483663" r:id="rId9"/>
    <p:sldLayoutId id="2147483664" r:id="rId10"/>
    <p:sldLayoutId id="214748366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hyperlink" Target="https://changemakers.crowdchange.ca/92340"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rostcoffee.ca/products/jacksjava" TargetMode="External"/><Relationship Id="rId11" Type="http://schemas.openxmlformats.org/officeDocument/2006/relationships/image" Target="../media/image11.png"/><Relationship Id="rId5" Type="http://schemas.openxmlformats.org/officeDocument/2006/relationships/hyperlink" Target="https://walk.cysticfibrosis.ca/register" TargetMode="External"/><Relationship Id="rId10" Type="http://schemas.openxmlformats.org/officeDocument/2006/relationships/image" Target="../media/image10.png"/><Relationship Id="rId4" Type="http://schemas.openxmlformats.org/officeDocument/2006/relationships/hyperlink" Target="https://www.instagram.com/theroyalball/?hl=en" TargetMode="External"/><Relationship Id="rId9" Type="http://schemas.openxmlformats.org/officeDocument/2006/relationships/image" Target="../media/image9.jpe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4"/>
          <p:cNvSpPr txBox="1">
            <a:spLocks noGrp="1"/>
          </p:cNvSpPr>
          <p:nvPr>
            <p:ph type="ctrTitle"/>
          </p:nvPr>
        </p:nvSpPr>
        <p:spPr>
          <a:xfrm>
            <a:off x="734652" y="2074424"/>
            <a:ext cx="3108000" cy="13830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US" dirty="0">
                <a:latin typeface="Century Gothic" panose="020B0502020202020204" pitchFamily="34" charset="0"/>
              </a:rPr>
              <a:t>Cystic Fibrosis</a:t>
            </a:r>
            <a:endParaRPr dirty="0">
              <a:latin typeface="Century Gothic" panose="020B0502020202020204" pitchFamily="34" charset="0"/>
            </a:endParaRPr>
          </a:p>
        </p:txBody>
      </p:sp>
      <p:sp>
        <p:nvSpPr>
          <p:cNvPr id="244" name="Google Shape;244;p24"/>
          <p:cNvSpPr txBox="1">
            <a:spLocks noGrp="1"/>
          </p:cNvSpPr>
          <p:nvPr>
            <p:ph type="subTitle" idx="1"/>
          </p:nvPr>
        </p:nvSpPr>
        <p:spPr>
          <a:xfrm>
            <a:off x="1303162" y="3678676"/>
            <a:ext cx="1982315" cy="418433"/>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b="1" dirty="0">
                <a:latin typeface="Century Gothic" panose="020B0502020202020204" pitchFamily="34" charset="0"/>
              </a:rPr>
              <a:t>Community Outreach</a:t>
            </a:r>
          </a:p>
          <a:p>
            <a:pPr marL="0" lvl="0" indent="0" algn="ctr" rtl="0">
              <a:spcBef>
                <a:spcPts val="0"/>
              </a:spcBef>
              <a:spcAft>
                <a:spcPts val="0"/>
              </a:spcAft>
              <a:buNone/>
            </a:pPr>
            <a:r>
              <a:rPr lang="en" b="1" dirty="0">
                <a:latin typeface="Century Gothic" panose="020B0502020202020204" pitchFamily="34" charset="0"/>
              </a:rPr>
              <a:t>Activity</a:t>
            </a:r>
            <a:endParaRPr b="1" dirty="0">
              <a:latin typeface="Century Gothic" panose="020B0502020202020204" pitchFamily="34" charset="0"/>
            </a:endParaRPr>
          </a:p>
        </p:txBody>
      </p:sp>
      <p:cxnSp>
        <p:nvCxnSpPr>
          <p:cNvPr id="245" name="Google Shape;245;p24"/>
          <p:cNvCxnSpPr/>
          <p:nvPr/>
        </p:nvCxnSpPr>
        <p:spPr>
          <a:xfrm>
            <a:off x="987702" y="1978835"/>
            <a:ext cx="2601900" cy="0"/>
          </a:xfrm>
          <a:prstGeom prst="straightConnector1">
            <a:avLst/>
          </a:prstGeom>
          <a:noFill/>
          <a:ln w="19050" cap="flat" cmpd="sng">
            <a:solidFill>
              <a:schemeClr val="dk2"/>
            </a:solidFill>
            <a:prstDash val="solid"/>
            <a:round/>
            <a:headEnd type="none" w="med" len="med"/>
            <a:tailEnd type="none" w="med" len="med"/>
          </a:ln>
        </p:spPr>
      </p:cxnSp>
      <p:grpSp>
        <p:nvGrpSpPr>
          <p:cNvPr id="246" name="Google Shape;246;p24"/>
          <p:cNvGrpSpPr/>
          <p:nvPr/>
        </p:nvGrpSpPr>
        <p:grpSpPr>
          <a:xfrm rot="-1213354">
            <a:off x="4745596" y="2129411"/>
            <a:ext cx="919783" cy="1432208"/>
            <a:chOff x="2993182" y="1958481"/>
            <a:chExt cx="827106" cy="1287899"/>
          </a:xfrm>
        </p:grpSpPr>
        <p:sp>
          <p:nvSpPr>
            <p:cNvPr id="247" name="Google Shape;247;p24"/>
            <p:cNvSpPr/>
            <p:nvPr/>
          </p:nvSpPr>
          <p:spPr>
            <a:xfrm>
              <a:off x="3190813" y="2164255"/>
              <a:ext cx="627266" cy="1082125"/>
            </a:xfrm>
            <a:custGeom>
              <a:avLst/>
              <a:gdLst/>
              <a:ahLst/>
              <a:cxnLst/>
              <a:rect l="l" t="t" r="r" b="b"/>
              <a:pathLst>
                <a:path w="627266" h="1082125" extrusionOk="0">
                  <a:moveTo>
                    <a:pt x="601589" y="1082126"/>
                  </a:moveTo>
                  <a:lnTo>
                    <a:pt x="627266" y="1045444"/>
                  </a:lnTo>
                  <a:cubicBezTo>
                    <a:pt x="62360" y="627266"/>
                    <a:pt x="44019" y="7336"/>
                    <a:pt x="44019" y="0"/>
                  </a:cubicBezTo>
                  <a:lnTo>
                    <a:pt x="0" y="0"/>
                  </a:lnTo>
                  <a:cubicBezTo>
                    <a:pt x="0" y="7336"/>
                    <a:pt x="18341" y="649276"/>
                    <a:pt x="601589" y="1082126"/>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48" name="Google Shape;248;p24"/>
            <p:cNvSpPr/>
            <p:nvPr/>
          </p:nvSpPr>
          <p:spPr>
            <a:xfrm>
              <a:off x="3062953" y="1958481"/>
              <a:ext cx="159066" cy="238788"/>
            </a:xfrm>
            <a:custGeom>
              <a:avLst/>
              <a:gdLst/>
              <a:ahLst/>
              <a:cxnLst/>
              <a:rect l="l" t="t" r="r" b="b"/>
              <a:pathLst>
                <a:path w="159066" h="238788" extrusionOk="0">
                  <a:moveTo>
                    <a:pt x="157205" y="238788"/>
                  </a:moveTo>
                  <a:cubicBezTo>
                    <a:pt x="157205" y="238788"/>
                    <a:pt x="182882" y="-10651"/>
                    <a:pt x="43490" y="354"/>
                  </a:cubicBezTo>
                  <a:cubicBezTo>
                    <a:pt x="-15202" y="7690"/>
                    <a:pt x="-44547" y="121405"/>
                    <a:pt x="157205" y="23878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49" name="Google Shape;249;p24"/>
            <p:cNvSpPr/>
            <p:nvPr/>
          </p:nvSpPr>
          <p:spPr>
            <a:xfrm>
              <a:off x="2993182" y="2142908"/>
              <a:ext cx="237980" cy="157496"/>
            </a:xfrm>
            <a:custGeom>
              <a:avLst/>
              <a:gdLst/>
              <a:ahLst/>
              <a:cxnLst/>
              <a:rect l="l" t="t" r="r" b="b"/>
              <a:pathLst>
                <a:path w="237980" h="157496" extrusionOk="0">
                  <a:moveTo>
                    <a:pt x="237981" y="146067"/>
                  </a:moveTo>
                  <a:cubicBezTo>
                    <a:pt x="237981" y="146067"/>
                    <a:pt x="94920" y="-77695"/>
                    <a:pt x="10551" y="28684"/>
                  </a:cubicBezTo>
                  <a:cubicBezTo>
                    <a:pt x="-26132" y="80039"/>
                    <a:pt x="28892" y="193754"/>
                    <a:pt x="237981" y="146067"/>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0" name="Google Shape;250;p24"/>
            <p:cNvSpPr/>
            <p:nvPr/>
          </p:nvSpPr>
          <p:spPr>
            <a:xfrm>
              <a:off x="3218297" y="2095990"/>
              <a:ext cx="156400" cy="214994"/>
            </a:xfrm>
            <a:custGeom>
              <a:avLst/>
              <a:gdLst/>
              <a:ahLst/>
              <a:cxnLst/>
              <a:rect l="l" t="t" r="r" b="b"/>
              <a:pathLst>
                <a:path w="156400" h="214994" extrusionOk="0">
                  <a:moveTo>
                    <a:pt x="1861" y="214994"/>
                  </a:moveTo>
                  <a:cubicBezTo>
                    <a:pt x="1861" y="214994"/>
                    <a:pt x="-23816" y="-41781"/>
                    <a:pt x="115576" y="5906"/>
                  </a:cubicBezTo>
                  <a:cubicBezTo>
                    <a:pt x="170600" y="27915"/>
                    <a:pt x="199945" y="148966"/>
                    <a:pt x="1861" y="214994"/>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1" name="Google Shape;251;p24"/>
            <p:cNvSpPr/>
            <p:nvPr/>
          </p:nvSpPr>
          <p:spPr>
            <a:xfrm>
              <a:off x="3277270" y="2303014"/>
              <a:ext cx="156084" cy="220727"/>
            </a:xfrm>
            <a:custGeom>
              <a:avLst/>
              <a:gdLst/>
              <a:ahLst/>
              <a:cxnLst/>
              <a:rect l="l" t="t" r="r" b="b"/>
              <a:pathLst>
                <a:path w="156084" h="220727" extrusionOk="0">
                  <a:moveTo>
                    <a:pt x="5248" y="220727"/>
                  </a:moveTo>
                  <a:cubicBezTo>
                    <a:pt x="5248" y="220727"/>
                    <a:pt x="-35102" y="-36048"/>
                    <a:pt x="107959" y="4302"/>
                  </a:cubicBezTo>
                  <a:cubicBezTo>
                    <a:pt x="170318" y="22643"/>
                    <a:pt x="203333" y="140026"/>
                    <a:pt x="5248" y="220727"/>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2" name="Google Shape;252;p24"/>
            <p:cNvSpPr/>
            <p:nvPr/>
          </p:nvSpPr>
          <p:spPr>
            <a:xfrm>
              <a:off x="3344184" y="2468084"/>
              <a:ext cx="155197" cy="220727"/>
            </a:xfrm>
            <a:custGeom>
              <a:avLst/>
              <a:gdLst/>
              <a:ahLst/>
              <a:cxnLst/>
              <a:rect l="l" t="t" r="r" b="b"/>
              <a:pathLst>
                <a:path w="155197" h="220727" extrusionOk="0">
                  <a:moveTo>
                    <a:pt x="4362" y="220727"/>
                  </a:moveTo>
                  <a:cubicBezTo>
                    <a:pt x="4362" y="220727"/>
                    <a:pt x="-32320" y="-36048"/>
                    <a:pt x="107072" y="4302"/>
                  </a:cubicBezTo>
                  <a:cubicBezTo>
                    <a:pt x="169432" y="26311"/>
                    <a:pt x="202446" y="143695"/>
                    <a:pt x="4362" y="220727"/>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3" name="Google Shape;253;p24"/>
            <p:cNvSpPr/>
            <p:nvPr/>
          </p:nvSpPr>
          <p:spPr>
            <a:xfrm>
              <a:off x="3439582" y="2647510"/>
              <a:ext cx="143319" cy="235717"/>
            </a:xfrm>
            <a:custGeom>
              <a:avLst/>
              <a:gdLst/>
              <a:ahLst/>
              <a:cxnLst/>
              <a:rect l="l" t="t" r="r" b="b"/>
              <a:pathLst>
                <a:path w="143319" h="235717" extrusionOk="0">
                  <a:moveTo>
                    <a:pt x="22679" y="235717"/>
                  </a:moveTo>
                  <a:cubicBezTo>
                    <a:pt x="22679" y="235717"/>
                    <a:pt x="-58022" y="-17390"/>
                    <a:pt x="85039" y="951"/>
                  </a:cubicBezTo>
                  <a:cubicBezTo>
                    <a:pt x="147399" y="4619"/>
                    <a:pt x="198754" y="118334"/>
                    <a:pt x="22679" y="235717"/>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4" name="Google Shape;254;p24"/>
            <p:cNvSpPr/>
            <p:nvPr/>
          </p:nvSpPr>
          <p:spPr>
            <a:xfrm>
              <a:off x="3557168" y="2790165"/>
              <a:ext cx="143203" cy="232454"/>
            </a:xfrm>
            <a:custGeom>
              <a:avLst/>
              <a:gdLst/>
              <a:ahLst/>
              <a:cxnLst/>
              <a:rect l="l" t="t" r="r" b="b"/>
              <a:pathLst>
                <a:path w="143203" h="232454" extrusionOk="0">
                  <a:moveTo>
                    <a:pt x="18808" y="232455"/>
                  </a:moveTo>
                  <a:cubicBezTo>
                    <a:pt x="18808" y="232455"/>
                    <a:pt x="-54556" y="-20653"/>
                    <a:pt x="88505" y="1356"/>
                  </a:cubicBezTo>
                  <a:cubicBezTo>
                    <a:pt x="147196" y="8693"/>
                    <a:pt x="198551" y="122408"/>
                    <a:pt x="18808" y="232455"/>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5" name="Google Shape;255;p24"/>
            <p:cNvSpPr/>
            <p:nvPr/>
          </p:nvSpPr>
          <p:spPr>
            <a:xfrm>
              <a:off x="3684392" y="2926877"/>
              <a:ext cx="135896" cy="253476"/>
            </a:xfrm>
            <a:custGeom>
              <a:avLst/>
              <a:gdLst/>
              <a:ahLst/>
              <a:cxnLst/>
              <a:rect l="l" t="t" r="r" b="b"/>
              <a:pathLst>
                <a:path w="135896" h="253476" extrusionOk="0">
                  <a:moveTo>
                    <a:pt x="60322" y="253476"/>
                  </a:moveTo>
                  <a:cubicBezTo>
                    <a:pt x="60322" y="253476"/>
                    <a:pt x="-75402" y="22378"/>
                    <a:pt x="60322" y="369"/>
                  </a:cubicBezTo>
                  <a:cubicBezTo>
                    <a:pt x="119013" y="-6967"/>
                    <a:pt x="196046" y="95743"/>
                    <a:pt x="60322" y="253476"/>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6" name="Google Shape;256;p24"/>
            <p:cNvSpPr/>
            <p:nvPr/>
          </p:nvSpPr>
          <p:spPr>
            <a:xfrm>
              <a:off x="3029865" y="2322651"/>
              <a:ext cx="237980" cy="156001"/>
            </a:xfrm>
            <a:custGeom>
              <a:avLst/>
              <a:gdLst/>
              <a:ahLst/>
              <a:cxnLst/>
              <a:rect l="l" t="t" r="r" b="b"/>
              <a:pathLst>
                <a:path w="237980" h="156001" extrusionOk="0">
                  <a:moveTo>
                    <a:pt x="237981" y="146067"/>
                  </a:moveTo>
                  <a:cubicBezTo>
                    <a:pt x="237981" y="146067"/>
                    <a:pt x="91252" y="-77695"/>
                    <a:pt x="10551" y="28684"/>
                  </a:cubicBezTo>
                  <a:cubicBezTo>
                    <a:pt x="-26132" y="76371"/>
                    <a:pt x="28892" y="190085"/>
                    <a:pt x="237981" y="146067"/>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7" name="Google Shape;257;p24"/>
            <p:cNvSpPr/>
            <p:nvPr/>
          </p:nvSpPr>
          <p:spPr>
            <a:xfrm>
              <a:off x="3095893" y="2495057"/>
              <a:ext cx="237980" cy="156235"/>
            </a:xfrm>
            <a:custGeom>
              <a:avLst/>
              <a:gdLst/>
              <a:ahLst/>
              <a:cxnLst/>
              <a:rect l="l" t="t" r="r" b="b"/>
              <a:pathLst>
                <a:path w="237980" h="156235" extrusionOk="0">
                  <a:moveTo>
                    <a:pt x="237981" y="146067"/>
                  </a:moveTo>
                  <a:cubicBezTo>
                    <a:pt x="237981" y="146067"/>
                    <a:pt x="91252" y="-77695"/>
                    <a:pt x="10551" y="28684"/>
                  </a:cubicBezTo>
                  <a:cubicBezTo>
                    <a:pt x="-26132" y="80039"/>
                    <a:pt x="28892" y="190085"/>
                    <a:pt x="237981" y="146067"/>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8" name="Google Shape;258;p24"/>
            <p:cNvSpPr/>
            <p:nvPr/>
          </p:nvSpPr>
          <p:spPr>
            <a:xfrm>
              <a:off x="3176155" y="2695745"/>
              <a:ext cx="245755" cy="145782"/>
            </a:xfrm>
            <a:custGeom>
              <a:avLst/>
              <a:gdLst/>
              <a:ahLst/>
              <a:cxnLst/>
              <a:rect l="l" t="t" r="r" b="b"/>
              <a:pathLst>
                <a:path w="245755" h="145782" extrusionOk="0">
                  <a:moveTo>
                    <a:pt x="245756" y="106782"/>
                  </a:moveTo>
                  <a:cubicBezTo>
                    <a:pt x="245756" y="106782"/>
                    <a:pt x="58677" y="-83966"/>
                    <a:pt x="3653" y="44422"/>
                  </a:cubicBezTo>
                  <a:cubicBezTo>
                    <a:pt x="-18356" y="99445"/>
                    <a:pt x="58677" y="202155"/>
                    <a:pt x="245756" y="10678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9" name="Google Shape;259;p24"/>
            <p:cNvSpPr/>
            <p:nvPr/>
          </p:nvSpPr>
          <p:spPr>
            <a:xfrm>
              <a:off x="3291888" y="2878826"/>
              <a:ext cx="243737" cy="145405"/>
            </a:xfrm>
            <a:custGeom>
              <a:avLst/>
              <a:gdLst/>
              <a:ahLst/>
              <a:cxnLst/>
              <a:rect l="l" t="t" r="r" b="b"/>
              <a:pathLst>
                <a:path w="243737" h="145405" extrusionOk="0">
                  <a:moveTo>
                    <a:pt x="243738" y="88770"/>
                  </a:moveTo>
                  <a:cubicBezTo>
                    <a:pt x="243738" y="88770"/>
                    <a:pt x="41985" y="-83636"/>
                    <a:pt x="1635" y="52088"/>
                  </a:cubicBezTo>
                  <a:cubicBezTo>
                    <a:pt x="-13038" y="114448"/>
                    <a:pt x="71331" y="206153"/>
                    <a:pt x="243738" y="88770"/>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60" name="Google Shape;260;p24"/>
            <p:cNvSpPr/>
            <p:nvPr/>
          </p:nvSpPr>
          <p:spPr>
            <a:xfrm>
              <a:off x="3432533" y="3050742"/>
              <a:ext cx="242484" cy="144493"/>
            </a:xfrm>
            <a:custGeom>
              <a:avLst/>
              <a:gdLst/>
              <a:ahLst/>
              <a:cxnLst/>
              <a:rect l="l" t="t" r="r" b="b"/>
              <a:pathLst>
                <a:path w="242484" h="144493" extrusionOk="0">
                  <a:moveTo>
                    <a:pt x="242484" y="63583"/>
                  </a:moveTo>
                  <a:cubicBezTo>
                    <a:pt x="242484" y="63583"/>
                    <a:pt x="22391" y="-79478"/>
                    <a:pt x="382" y="63583"/>
                  </a:cubicBezTo>
                  <a:cubicBezTo>
                    <a:pt x="-6955" y="129611"/>
                    <a:pt x="92087" y="206643"/>
                    <a:pt x="242484" y="6358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grpSp>
      <p:grpSp>
        <p:nvGrpSpPr>
          <p:cNvPr id="261" name="Google Shape;261;p24"/>
          <p:cNvGrpSpPr/>
          <p:nvPr/>
        </p:nvGrpSpPr>
        <p:grpSpPr>
          <a:xfrm>
            <a:off x="4608895" y="977483"/>
            <a:ext cx="596480" cy="693618"/>
            <a:chOff x="5849938" y="3186113"/>
            <a:chExt cx="1179513" cy="1371599"/>
          </a:xfrm>
        </p:grpSpPr>
        <p:sp>
          <p:nvSpPr>
            <p:cNvPr id="262" name="Google Shape;262;p24"/>
            <p:cNvSpPr/>
            <p:nvPr/>
          </p:nvSpPr>
          <p:spPr>
            <a:xfrm>
              <a:off x="5849938" y="3186113"/>
              <a:ext cx="1179513" cy="1371599"/>
            </a:xfrm>
            <a:custGeom>
              <a:avLst/>
              <a:gdLst/>
              <a:ahLst/>
              <a:cxnLst/>
              <a:rect l="l" t="t" r="r" b="b"/>
              <a:pathLst>
                <a:path w="108" h="127" extrusionOk="0">
                  <a:moveTo>
                    <a:pt x="8" y="127"/>
                  </a:moveTo>
                  <a:cubicBezTo>
                    <a:pt x="8" y="127"/>
                    <a:pt x="8" y="127"/>
                    <a:pt x="8" y="127"/>
                  </a:cubicBezTo>
                  <a:cubicBezTo>
                    <a:pt x="8" y="127"/>
                    <a:pt x="8" y="127"/>
                    <a:pt x="8" y="127"/>
                  </a:cubicBezTo>
                  <a:cubicBezTo>
                    <a:pt x="8" y="127"/>
                    <a:pt x="0" y="19"/>
                    <a:pt x="91" y="0"/>
                  </a:cubicBezTo>
                  <a:cubicBezTo>
                    <a:pt x="91" y="0"/>
                    <a:pt x="91" y="1"/>
                    <a:pt x="91" y="1"/>
                  </a:cubicBezTo>
                  <a:cubicBezTo>
                    <a:pt x="93" y="10"/>
                    <a:pt x="108" y="95"/>
                    <a:pt x="8" y="1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63" name="Google Shape;263;p24"/>
            <p:cNvSpPr/>
            <p:nvPr/>
          </p:nvSpPr>
          <p:spPr>
            <a:xfrm>
              <a:off x="5937251" y="3186113"/>
              <a:ext cx="1092200" cy="1371599"/>
            </a:xfrm>
            <a:custGeom>
              <a:avLst/>
              <a:gdLst/>
              <a:ahLst/>
              <a:cxnLst/>
              <a:rect l="l" t="t" r="r" b="b"/>
              <a:pathLst>
                <a:path w="100" h="127" extrusionOk="0">
                  <a:moveTo>
                    <a:pt x="0" y="127"/>
                  </a:moveTo>
                  <a:cubicBezTo>
                    <a:pt x="0" y="127"/>
                    <a:pt x="0" y="127"/>
                    <a:pt x="0" y="127"/>
                  </a:cubicBezTo>
                  <a:cubicBezTo>
                    <a:pt x="33" y="100"/>
                    <a:pt x="83" y="0"/>
                    <a:pt x="83" y="0"/>
                  </a:cubicBezTo>
                  <a:cubicBezTo>
                    <a:pt x="83" y="0"/>
                    <a:pt x="83" y="1"/>
                    <a:pt x="83" y="1"/>
                  </a:cubicBezTo>
                  <a:cubicBezTo>
                    <a:pt x="85" y="10"/>
                    <a:pt x="100" y="95"/>
                    <a:pt x="0" y="12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grpSp>
        <p:nvGrpSpPr>
          <p:cNvPr id="264" name="Google Shape;264;p24"/>
          <p:cNvGrpSpPr/>
          <p:nvPr/>
        </p:nvGrpSpPr>
        <p:grpSpPr>
          <a:xfrm rot="-1230652" flipH="1">
            <a:off x="8201564" y="1894089"/>
            <a:ext cx="455129" cy="529247"/>
            <a:chOff x="5849938" y="3186113"/>
            <a:chExt cx="1179513" cy="1371599"/>
          </a:xfrm>
        </p:grpSpPr>
        <p:sp>
          <p:nvSpPr>
            <p:cNvPr id="265" name="Google Shape;265;p24"/>
            <p:cNvSpPr/>
            <p:nvPr/>
          </p:nvSpPr>
          <p:spPr>
            <a:xfrm>
              <a:off x="5849938" y="3186113"/>
              <a:ext cx="1179513" cy="1371599"/>
            </a:xfrm>
            <a:custGeom>
              <a:avLst/>
              <a:gdLst/>
              <a:ahLst/>
              <a:cxnLst/>
              <a:rect l="l" t="t" r="r" b="b"/>
              <a:pathLst>
                <a:path w="108" h="127" extrusionOk="0">
                  <a:moveTo>
                    <a:pt x="8" y="127"/>
                  </a:moveTo>
                  <a:cubicBezTo>
                    <a:pt x="8" y="127"/>
                    <a:pt x="8" y="127"/>
                    <a:pt x="8" y="127"/>
                  </a:cubicBezTo>
                  <a:cubicBezTo>
                    <a:pt x="8" y="127"/>
                    <a:pt x="8" y="127"/>
                    <a:pt x="8" y="127"/>
                  </a:cubicBezTo>
                  <a:cubicBezTo>
                    <a:pt x="8" y="127"/>
                    <a:pt x="0" y="19"/>
                    <a:pt x="91" y="0"/>
                  </a:cubicBezTo>
                  <a:cubicBezTo>
                    <a:pt x="91" y="0"/>
                    <a:pt x="91" y="1"/>
                    <a:pt x="91" y="1"/>
                  </a:cubicBezTo>
                  <a:cubicBezTo>
                    <a:pt x="93" y="10"/>
                    <a:pt x="108" y="95"/>
                    <a:pt x="8" y="1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66" name="Google Shape;266;p24"/>
            <p:cNvSpPr/>
            <p:nvPr/>
          </p:nvSpPr>
          <p:spPr>
            <a:xfrm>
              <a:off x="5937251" y="3186113"/>
              <a:ext cx="1092200" cy="1371599"/>
            </a:xfrm>
            <a:custGeom>
              <a:avLst/>
              <a:gdLst/>
              <a:ahLst/>
              <a:cxnLst/>
              <a:rect l="l" t="t" r="r" b="b"/>
              <a:pathLst>
                <a:path w="100" h="127" extrusionOk="0">
                  <a:moveTo>
                    <a:pt x="0" y="127"/>
                  </a:moveTo>
                  <a:cubicBezTo>
                    <a:pt x="0" y="127"/>
                    <a:pt x="0" y="127"/>
                    <a:pt x="0" y="127"/>
                  </a:cubicBezTo>
                  <a:cubicBezTo>
                    <a:pt x="33" y="100"/>
                    <a:pt x="83" y="0"/>
                    <a:pt x="83" y="0"/>
                  </a:cubicBezTo>
                  <a:cubicBezTo>
                    <a:pt x="83" y="0"/>
                    <a:pt x="83" y="1"/>
                    <a:pt x="83" y="1"/>
                  </a:cubicBezTo>
                  <a:cubicBezTo>
                    <a:pt x="85" y="10"/>
                    <a:pt x="100" y="95"/>
                    <a:pt x="0" y="12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pic>
        <p:nvPicPr>
          <p:cNvPr id="463" name="Picture 462" descr="A black and grey logo&#10;&#10;AI-generated content may be incorrect.">
            <a:extLst>
              <a:ext uri="{FF2B5EF4-FFF2-40B4-BE49-F238E27FC236}">
                <a16:creationId xmlns:a16="http://schemas.microsoft.com/office/drawing/2014/main" id="{6E8D789A-E063-BBA5-B2CB-28F42CCBF1CD}"/>
              </a:ext>
            </a:extLst>
          </p:cNvPr>
          <p:cNvPicPr>
            <a:picLocks noChangeAspect="1"/>
          </p:cNvPicPr>
          <p:nvPr/>
        </p:nvPicPr>
        <p:blipFill>
          <a:blip r:embed="rId3"/>
          <a:stretch>
            <a:fillRect/>
          </a:stretch>
        </p:blipFill>
        <p:spPr>
          <a:xfrm>
            <a:off x="1402746" y="1049624"/>
            <a:ext cx="1771812" cy="703803"/>
          </a:xfrm>
          <a:prstGeom prst="rect">
            <a:avLst/>
          </a:prstGeom>
        </p:spPr>
      </p:pic>
      <p:cxnSp>
        <p:nvCxnSpPr>
          <p:cNvPr id="464" name="Google Shape;245;p24">
            <a:extLst>
              <a:ext uri="{FF2B5EF4-FFF2-40B4-BE49-F238E27FC236}">
                <a16:creationId xmlns:a16="http://schemas.microsoft.com/office/drawing/2014/main" id="{31721D30-010A-D902-B535-3B24A032F761}"/>
              </a:ext>
            </a:extLst>
          </p:cNvPr>
          <p:cNvCxnSpPr/>
          <p:nvPr/>
        </p:nvCxnSpPr>
        <p:spPr>
          <a:xfrm>
            <a:off x="987702" y="3521304"/>
            <a:ext cx="2601900" cy="0"/>
          </a:xfrm>
          <a:prstGeom prst="straightConnector1">
            <a:avLst/>
          </a:prstGeom>
          <a:noFill/>
          <a:ln w="19050" cap="flat" cmpd="sng">
            <a:solidFill>
              <a:schemeClr val="dk2"/>
            </a:solidFill>
            <a:prstDash val="solid"/>
            <a:round/>
            <a:headEnd type="none" w="med" len="med"/>
            <a:tailEnd type="none" w="med" len="med"/>
          </a:ln>
        </p:spPr>
      </p:cxnSp>
      <p:pic>
        <p:nvPicPr>
          <p:cNvPr id="2" name="Picture 1" descr="A blue cartoon of a stomach&#10;&#10;AI-generated content may be incorrect.">
            <a:extLst>
              <a:ext uri="{FF2B5EF4-FFF2-40B4-BE49-F238E27FC236}">
                <a16:creationId xmlns:a16="http://schemas.microsoft.com/office/drawing/2014/main" id="{AD26E6A7-7651-D1A8-3DC7-781F5B827105}"/>
              </a:ext>
            </a:extLst>
          </p:cNvPr>
          <p:cNvPicPr>
            <a:picLocks noChangeAspect="1"/>
          </p:cNvPicPr>
          <p:nvPr/>
        </p:nvPicPr>
        <p:blipFill>
          <a:blip r:embed="rId4"/>
          <a:stretch>
            <a:fillRect/>
          </a:stretch>
        </p:blipFill>
        <p:spPr>
          <a:xfrm>
            <a:off x="167788" y="3678676"/>
            <a:ext cx="1639827" cy="1639827"/>
          </a:xfrm>
          <a:prstGeom prst="rect">
            <a:avLst/>
          </a:prstGeom>
        </p:spPr>
      </p:pic>
      <p:grpSp>
        <p:nvGrpSpPr>
          <p:cNvPr id="522" name="Google Shape;1428;p44">
            <a:extLst>
              <a:ext uri="{FF2B5EF4-FFF2-40B4-BE49-F238E27FC236}">
                <a16:creationId xmlns:a16="http://schemas.microsoft.com/office/drawing/2014/main" id="{254AB770-AC06-F37C-AB3B-EA9207B6E98B}"/>
              </a:ext>
            </a:extLst>
          </p:cNvPr>
          <p:cNvGrpSpPr/>
          <p:nvPr/>
        </p:nvGrpSpPr>
        <p:grpSpPr>
          <a:xfrm>
            <a:off x="5005446" y="1591860"/>
            <a:ext cx="3300212" cy="2086816"/>
            <a:chOff x="4653469" y="2999922"/>
            <a:chExt cx="1854517" cy="1233873"/>
          </a:xfrm>
        </p:grpSpPr>
        <p:sp>
          <p:nvSpPr>
            <p:cNvPr id="523" name="Google Shape;1429;p44">
              <a:extLst>
                <a:ext uri="{FF2B5EF4-FFF2-40B4-BE49-F238E27FC236}">
                  <a16:creationId xmlns:a16="http://schemas.microsoft.com/office/drawing/2014/main" id="{850D0270-3200-4537-EC81-E383439326B2}"/>
                </a:ext>
              </a:extLst>
            </p:cNvPr>
            <p:cNvSpPr/>
            <p:nvPr/>
          </p:nvSpPr>
          <p:spPr>
            <a:xfrm>
              <a:off x="4804303" y="4117578"/>
              <a:ext cx="1651758" cy="116217"/>
            </a:xfrm>
            <a:custGeom>
              <a:avLst/>
              <a:gdLst/>
              <a:ahLst/>
              <a:cxnLst/>
              <a:rect l="l" t="t" r="r" b="b"/>
              <a:pathLst>
                <a:path w="1505" h="106" extrusionOk="0">
                  <a:moveTo>
                    <a:pt x="1505" y="46"/>
                  </a:moveTo>
                  <a:cubicBezTo>
                    <a:pt x="1505" y="75"/>
                    <a:pt x="1462" y="106"/>
                    <a:pt x="789" y="106"/>
                  </a:cubicBezTo>
                  <a:cubicBezTo>
                    <a:pt x="115" y="106"/>
                    <a:pt x="0" y="83"/>
                    <a:pt x="0" y="53"/>
                  </a:cubicBezTo>
                  <a:cubicBezTo>
                    <a:pt x="0" y="24"/>
                    <a:pt x="115" y="0"/>
                    <a:pt x="789" y="0"/>
                  </a:cubicBezTo>
                  <a:cubicBezTo>
                    <a:pt x="1462" y="0"/>
                    <a:pt x="1505" y="16"/>
                    <a:pt x="1505" y="46"/>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24" name="Google Shape;1430;p44">
              <a:extLst>
                <a:ext uri="{FF2B5EF4-FFF2-40B4-BE49-F238E27FC236}">
                  <a16:creationId xmlns:a16="http://schemas.microsoft.com/office/drawing/2014/main" id="{124064DC-055A-555B-A6BC-228BEAD46985}"/>
                </a:ext>
              </a:extLst>
            </p:cNvPr>
            <p:cNvSpPr/>
            <p:nvPr/>
          </p:nvSpPr>
          <p:spPr>
            <a:xfrm>
              <a:off x="5389506" y="3325493"/>
              <a:ext cx="628888" cy="894290"/>
            </a:xfrm>
            <a:custGeom>
              <a:avLst/>
              <a:gdLst/>
              <a:ahLst/>
              <a:cxnLst/>
              <a:rect l="l" t="t" r="r" b="b"/>
              <a:pathLst>
                <a:path w="573" h="814" extrusionOk="0">
                  <a:moveTo>
                    <a:pt x="55" y="72"/>
                  </a:moveTo>
                  <a:cubicBezTo>
                    <a:pt x="55" y="72"/>
                    <a:pt x="105" y="0"/>
                    <a:pt x="201" y="72"/>
                  </a:cubicBezTo>
                  <a:cubicBezTo>
                    <a:pt x="281" y="132"/>
                    <a:pt x="573" y="421"/>
                    <a:pt x="509" y="780"/>
                  </a:cubicBezTo>
                  <a:cubicBezTo>
                    <a:pt x="509" y="780"/>
                    <a:pt x="504" y="814"/>
                    <a:pt x="436" y="814"/>
                  </a:cubicBezTo>
                  <a:cubicBezTo>
                    <a:pt x="367" y="814"/>
                    <a:pt x="369" y="777"/>
                    <a:pt x="275" y="764"/>
                  </a:cubicBezTo>
                  <a:cubicBezTo>
                    <a:pt x="182" y="750"/>
                    <a:pt x="15" y="738"/>
                    <a:pt x="11" y="551"/>
                  </a:cubicBezTo>
                  <a:cubicBezTo>
                    <a:pt x="7" y="364"/>
                    <a:pt x="0" y="133"/>
                    <a:pt x="55" y="7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25" name="Google Shape;1431;p44">
              <a:extLst>
                <a:ext uri="{FF2B5EF4-FFF2-40B4-BE49-F238E27FC236}">
                  <a16:creationId xmlns:a16="http://schemas.microsoft.com/office/drawing/2014/main" id="{8565A08E-593D-A976-C4C6-965E1A93F20C}"/>
                </a:ext>
              </a:extLst>
            </p:cNvPr>
            <p:cNvSpPr/>
            <p:nvPr/>
          </p:nvSpPr>
          <p:spPr>
            <a:xfrm>
              <a:off x="5278235" y="3184550"/>
              <a:ext cx="589325" cy="906653"/>
            </a:xfrm>
            <a:custGeom>
              <a:avLst/>
              <a:gdLst/>
              <a:ahLst/>
              <a:cxnLst/>
              <a:rect l="l" t="t" r="r" b="b"/>
              <a:pathLst>
                <a:path w="537" h="826" extrusionOk="0">
                  <a:moveTo>
                    <a:pt x="0" y="0"/>
                  </a:moveTo>
                  <a:cubicBezTo>
                    <a:pt x="96" y="0"/>
                    <a:pt x="96" y="0"/>
                    <a:pt x="96" y="0"/>
                  </a:cubicBezTo>
                  <a:cubicBezTo>
                    <a:pt x="96" y="331"/>
                    <a:pt x="96" y="331"/>
                    <a:pt x="96" y="331"/>
                  </a:cubicBezTo>
                  <a:cubicBezTo>
                    <a:pt x="96" y="331"/>
                    <a:pt x="101" y="415"/>
                    <a:pt x="178" y="441"/>
                  </a:cubicBezTo>
                  <a:cubicBezTo>
                    <a:pt x="256" y="466"/>
                    <a:pt x="370" y="466"/>
                    <a:pt x="409" y="596"/>
                  </a:cubicBezTo>
                  <a:cubicBezTo>
                    <a:pt x="448" y="726"/>
                    <a:pt x="498" y="810"/>
                    <a:pt x="537" y="826"/>
                  </a:cubicBezTo>
                  <a:cubicBezTo>
                    <a:pt x="537" y="826"/>
                    <a:pt x="441" y="794"/>
                    <a:pt x="379" y="584"/>
                  </a:cubicBezTo>
                  <a:cubicBezTo>
                    <a:pt x="366" y="537"/>
                    <a:pt x="321" y="484"/>
                    <a:pt x="178" y="507"/>
                  </a:cubicBezTo>
                  <a:cubicBezTo>
                    <a:pt x="137" y="513"/>
                    <a:pt x="71" y="520"/>
                    <a:pt x="48" y="404"/>
                  </a:cubicBez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26" name="Google Shape;1432;p44">
              <a:extLst>
                <a:ext uri="{FF2B5EF4-FFF2-40B4-BE49-F238E27FC236}">
                  <a16:creationId xmlns:a16="http://schemas.microsoft.com/office/drawing/2014/main" id="{03D8B00D-D057-8937-A46F-358936155575}"/>
                </a:ext>
              </a:extLst>
            </p:cNvPr>
            <p:cNvSpPr/>
            <p:nvPr/>
          </p:nvSpPr>
          <p:spPr>
            <a:xfrm>
              <a:off x="5423300" y="3333735"/>
              <a:ext cx="511023" cy="586852"/>
            </a:xfrm>
            <a:custGeom>
              <a:avLst/>
              <a:gdLst/>
              <a:ahLst/>
              <a:cxnLst/>
              <a:rect l="l" t="t" r="r" b="b"/>
              <a:pathLst>
                <a:path w="466" h="535" extrusionOk="0">
                  <a:moveTo>
                    <a:pt x="161" y="59"/>
                  </a:moveTo>
                  <a:cubicBezTo>
                    <a:pt x="80" y="0"/>
                    <a:pt x="28" y="59"/>
                    <a:pt x="28" y="59"/>
                  </a:cubicBezTo>
                  <a:cubicBezTo>
                    <a:pt x="18" y="70"/>
                    <a:pt x="5" y="91"/>
                    <a:pt x="0" y="113"/>
                  </a:cubicBezTo>
                  <a:cubicBezTo>
                    <a:pt x="5" y="167"/>
                    <a:pt x="30" y="218"/>
                    <a:pt x="88" y="225"/>
                  </a:cubicBezTo>
                  <a:cubicBezTo>
                    <a:pt x="205" y="239"/>
                    <a:pt x="327" y="251"/>
                    <a:pt x="354" y="330"/>
                  </a:cubicBezTo>
                  <a:cubicBezTo>
                    <a:pt x="376" y="393"/>
                    <a:pt x="422" y="535"/>
                    <a:pt x="466" y="511"/>
                  </a:cubicBezTo>
                  <a:cubicBezTo>
                    <a:pt x="397" y="258"/>
                    <a:pt x="220" y="102"/>
                    <a:pt x="161" y="5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27" name="Google Shape;1433;p44">
              <a:extLst>
                <a:ext uri="{FF2B5EF4-FFF2-40B4-BE49-F238E27FC236}">
                  <a16:creationId xmlns:a16="http://schemas.microsoft.com/office/drawing/2014/main" id="{D0329556-27A9-EC30-D74E-F5B163D78DE8}"/>
                </a:ext>
              </a:extLst>
            </p:cNvPr>
            <p:cNvSpPr/>
            <p:nvPr/>
          </p:nvSpPr>
          <p:spPr>
            <a:xfrm>
              <a:off x="5471929" y="3432643"/>
              <a:ext cx="117865" cy="278590"/>
            </a:xfrm>
            <a:custGeom>
              <a:avLst/>
              <a:gdLst/>
              <a:ahLst/>
              <a:cxnLst/>
              <a:rect l="l" t="t" r="r" b="b"/>
              <a:pathLst>
                <a:path w="108" h="254" extrusionOk="0">
                  <a:moveTo>
                    <a:pt x="88" y="254"/>
                  </a:moveTo>
                  <a:cubicBezTo>
                    <a:pt x="88" y="254"/>
                    <a:pt x="0" y="217"/>
                    <a:pt x="29" y="160"/>
                  </a:cubicBezTo>
                  <a:cubicBezTo>
                    <a:pt x="71" y="76"/>
                    <a:pt x="50" y="0"/>
                    <a:pt x="50" y="0"/>
                  </a:cubicBezTo>
                  <a:cubicBezTo>
                    <a:pt x="50" y="0"/>
                    <a:pt x="77" y="83"/>
                    <a:pt x="56" y="131"/>
                  </a:cubicBezTo>
                  <a:cubicBezTo>
                    <a:pt x="34" y="179"/>
                    <a:pt x="17" y="201"/>
                    <a:pt x="108" y="244"/>
                  </a:cubicBezTo>
                  <a:lnTo>
                    <a:pt x="88" y="25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28" name="Google Shape;1434;p44">
              <a:extLst>
                <a:ext uri="{FF2B5EF4-FFF2-40B4-BE49-F238E27FC236}">
                  <a16:creationId xmlns:a16="http://schemas.microsoft.com/office/drawing/2014/main" id="{419EDDB3-C9E3-32AE-0627-3BA674BB14AA}"/>
                </a:ext>
              </a:extLst>
            </p:cNvPr>
            <p:cNvSpPr/>
            <p:nvPr/>
          </p:nvSpPr>
          <p:spPr>
            <a:xfrm>
              <a:off x="5513141" y="3496109"/>
              <a:ext cx="65938" cy="112095"/>
            </a:xfrm>
            <a:custGeom>
              <a:avLst/>
              <a:gdLst/>
              <a:ahLst/>
              <a:cxnLst/>
              <a:rect l="l" t="t" r="r" b="b"/>
              <a:pathLst>
                <a:path w="60" h="102" extrusionOk="0">
                  <a:moveTo>
                    <a:pt x="7" y="86"/>
                  </a:moveTo>
                  <a:cubicBezTo>
                    <a:pt x="7" y="86"/>
                    <a:pt x="52" y="76"/>
                    <a:pt x="54" y="47"/>
                  </a:cubicBezTo>
                  <a:cubicBezTo>
                    <a:pt x="56" y="18"/>
                    <a:pt x="59" y="0"/>
                    <a:pt x="59" y="0"/>
                  </a:cubicBezTo>
                  <a:cubicBezTo>
                    <a:pt x="59" y="0"/>
                    <a:pt x="60" y="27"/>
                    <a:pt x="59" y="50"/>
                  </a:cubicBezTo>
                  <a:cubicBezTo>
                    <a:pt x="58" y="67"/>
                    <a:pt x="37" y="100"/>
                    <a:pt x="0" y="102"/>
                  </a:cubicBezTo>
                  <a:lnTo>
                    <a:pt x="7" y="8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29" name="Google Shape;1435;p44">
              <a:extLst>
                <a:ext uri="{FF2B5EF4-FFF2-40B4-BE49-F238E27FC236}">
                  <a16:creationId xmlns:a16="http://schemas.microsoft.com/office/drawing/2014/main" id="{1B78AB80-9E2A-862A-6115-A29F0A48BFF8}"/>
                </a:ext>
              </a:extLst>
            </p:cNvPr>
            <p:cNvSpPr/>
            <p:nvPr/>
          </p:nvSpPr>
          <p:spPr>
            <a:xfrm>
              <a:off x="5488414" y="3440061"/>
              <a:ext cx="44508" cy="129404"/>
            </a:xfrm>
            <a:custGeom>
              <a:avLst/>
              <a:gdLst/>
              <a:ahLst/>
              <a:cxnLst/>
              <a:rect l="l" t="t" r="r" b="b"/>
              <a:pathLst>
                <a:path w="41" h="118" extrusionOk="0">
                  <a:moveTo>
                    <a:pt x="40" y="100"/>
                  </a:moveTo>
                  <a:cubicBezTo>
                    <a:pt x="40" y="100"/>
                    <a:pt x="2" y="70"/>
                    <a:pt x="12" y="43"/>
                  </a:cubicBezTo>
                  <a:cubicBezTo>
                    <a:pt x="22" y="15"/>
                    <a:pt x="26" y="0"/>
                    <a:pt x="26" y="0"/>
                  </a:cubicBezTo>
                  <a:cubicBezTo>
                    <a:pt x="26" y="0"/>
                    <a:pt x="14" y="25"/>
                    <a:pt x="7" y="46"/>
                  </a:cubicBezTo>
                  <a:cubicBezTo>
                    <a:pt x="0" y="63"/>
                    <a:pt x="7" y="102"/>
                    <a:pt x="41" y="118"/>
                  </a:cubicBezTo>
                  <a:lnTo>
                    <a:pt x="40" y="10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30" name="Google Shape;1436;p44">
              <a:extLst>
                <a:ext uri="{FF2B5EF4-FFF2-40B4-BE49-F238E27FC236}">
                  <a16:creationId xmlns:a16="http://schemas.microsoft.com/office/drawing/2014/main" id="{0C4B9EC2-E632-4765-BF1B-23C05C7E8244}"/>
                </a:ext>
              </a:extLst>
            </p:cNvPr>
            <p:cNvSpPr/>
            <p:nvPr/>
          </p:nvSpPr>
          <p:spPr>
            <a:xfrm>
              <a:off x="5552704" y="3715354"/>
              <a:ext cx="116217" cy="173913"/>
            </a:xfrm>
            <a:custGeom>
              <a:avLst/>
              <a:gdLst/>
              <a:ahLst/>
              <a:cxnLst/>
              <a:rect l="l" t="t" r="r" b="b"/>
              <a:pathLst>
                <a:path w="106" h="158" extrusionOk="0">
                  <a:moveTo>
                    <a:pt x="38" y="4"/>
                  </a:moveTo>
                  <a:cubicBezTo>
                    <a:pt x="38" y="4"/>
                    <a:pt x="106" y="65"/>
                    <a:pt x="64" y="82"/>
                  </a:cubicBezTo>
                  <a:cubicBezTo>
                    <a:pt x="3" y="108"/>
                    <a:pt x="1" y="158"/>
                    <a:pt x="1" y="158"/>
                  </a:cubicBezTo>
                  <a:cubicBezTo>
                    <a:pt x="1" y="158"/>
                    <a:pt x="0" y="101"/>
                    <a:pt x="32" y="85"/>
                  </a:cubicBezTo>
                  <a:cubicBezTo>
                    <a:pt x="65" y="70"/>
                    <a:pt x="86" y="65"/>
                    <a:pt x="17" y="0"/>
                  </a:cubicBezTo>
                  <a:lnTo>
                    <a:pt x="38" y="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31" name="Google Shape;1437;p44">
              <a:extLst>
                <a:ext uri="{FF2B5EF4-FFF2-40B4-BE49-F238E27FC236}">
                  <a16:creationId xmlns:a16="http://schemas.microsoft.com/office/drawing/2014/main" id="{66E6EA9C-06CB-138D-E1CB-6104B8854215}"/>
                </a:ext>
              </a:extLst>
            </p:cNvPr>
            <p:cNvSpPr/>
            <p:nvPr/>
          </p:nvSpPr>
          <p:spPr>
            <a:xfrm>
              <a:off x="5541989" y="3731838"/>
              <a:ext cx="73357" cy="107974"/>
            </a:xfrm>
            <a:custGeom>
              <a:avLst/>
              <a:gdLst/>
              <a:ahLst/>
              <a:cxnLst/>
              <a:rect l="l" t="t" r="r" b="b"/>
              <a:pathLst>
                <a:path w="67" h="98" extrusionOk="0">
                  <a:moveTo>
                    <a:pt x="58" y="17"/>
                  </a:moveTo>
                  <a:cubicBezTo>
                    <a:pt x="58" y="17"/>
                    <a:pt x="13" y="22"/>
                    <a:pt x="9" y="51"/>
                  </a:cubicBezTo>
                  <a:cubicBezTo>
                    <a:pt x="4" y="81"/>
                    <a:pt x="0" y="98"/>
                    <a:pt x="0" y="98"/>
                  </a:cubicBezTo>
                  <a:cubicBezTo>
                    <a:pt x="0" y="98"/>
                    <a:pt x="1" y="71"/>
                    <a:pt x="4" y="49"/>
                  </a:cubicBezTo>
                  <a:cubicBezTo>
                    <a:pt x="6" y="31"/>
                    <a:pt x="30" y="0"/>
                    <a:pt x="67" y="1"/>
                  </a:cubicBezTo>
                  <a:lnTo>
                    <a:pt x="58" y="1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32" name="Google Shape;1438;p44">
              <a:extLst>
                <a:ext uri="{FF2B5EF4-FFF2-40B4-BE49-F238E27FC236}">
                  <a16:creationId xmlns:a16="http://schemas.microsoft.com/office/drawing/2014/main" id="{810D415C-BB79-FDDD-B84F-D076572A8D7F}"/>
                </a:ext>
              </a:extLst>
            </p:cNvPr>
            <p:cNvSpPr/>
            <p:nvPr/>
          </p:nvSpPr>
          <p:spPr>
            <a:xfrm>
              <a:off x="5625236" y="3767280"/>
              <a:ext cx="39563" cy="130228"/>
            </a:xfrm>
            <a:custGeom>
              <a:avLst/>
              <a:gdLst/>
              <a:ahLst/>
              <a:cxnLst/>
              <a:rect l="l" t="t" r="r" b="b"/>
              <a:pathLst>
                <a:path w="36" h="119" extrusionOk="0">
                  <a:moveTo>
                    <a:pt x="0" y="18"/>
                  </a:moveTo>
                  <a:cubicBezTo>
                    <a:pt x="0" y="18"/>
                    <a:pt x="35" y="51"/>
                    <a:pt x="23" y="77"/>
                  </a:cubicBezTo>
                  <a:cubicBezTo>
                    <a:pt x="11" y="104"/>
                    <a:pt x="5" y="119"/>
                    <a:pt x="5" y="119"/>
                  </a:cubicBezTo>
                  <a:cubicBezTo>
                    <a:pt x="5" y="119"/>
                    <a:pt x="19" y="95"/>
                    <a:pt x="29" y="74"/>
                  </a:cubicBezTo>
                  <a:cubicBezTo>
                    <a:pt x="36" y="58"/>
                    <a:pt x="33" y="19"/>
                    <a:pt x="1" y="0"/>
                  </a:cubicBezTo>
                  <a:lnTo>
                    <a:pt x="0" y="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33" name="Google Shape;1439;p44">
              <a:extLst>
                <a:ext uri="{FF2B5EF4-FFF2-40B4-BE49-F238E27FC236}">
                  <a16:creationId xmlns:a16="http://schemas.microsoft.com/office/drawing/2014/main" id="{FEB43AA4-04BB-3377-62C0-E2F0F22CE8F8}"/>
                </a:ext>
              </a:extLst>
            </p:cNvPr>
            <p:cNvSpPr/>
            <p:nvPr/>
          </p:nvSpPr>
          <p:spPr>
            <a:xfrm>
              <a:off x="5717550" y="3609852"/>
              <a:ext cx="41211" cy="68411"/>
            </a:xfrm>
            <a:custGeom>
              <a:avLst/>
              <a:gdLst/>
              <a:ahLst/>
              <a:cxnLst/>
              <a:rect l="l" t="t" r="r" b="b"/>
              <a:pathLst>
                <a:path w="38" h="62" extrusionOk="0">
                  <a:moveTo>
                    <a:pt x="17" y="53"/>
                  </a:moveTo>
                  <a:cubicBezTo>
                    <a:pt x="17" y="53"/>
                    <a:pt x="7" y="28"/>
                    <a:pt x="19" y="17"/>
                  </a:cubicBezTo>
                  <a:cubicBezTo>
                    <a:pt x="32" y="6"/>
                    <a:pt x="38" y="0"/>
                    <a:pt x="38" y="0"/>
                  </a:cubicBezTo>
                  <a:cubicBezTo>
                    <a:pt x="38" y="0"/>
                    <a:pt x="25" y="9"/>
                    <a:pt x="15" y="17"/>
                  </a:cubicBezTo>
                  <a:cubicBezTo>
                    <a:pt x="8" y="24"/>
                    <a:pt x="0" y="45"/>
                    <a:pt x="12" y="62"/>
                  </a:cubicBezTo>
                  <a:lnTo>
                    <a:pt x="17" y="5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34" name="Google Shape;1440;p44">
              <a:extLst>
                <a:ext uri="{FF2B5EF4-FFF2-40B4-BE49-F238E27FC236}">
                  <a16:creationId xmlns:a16="http://schemas.microsoft.com/office/drawing/2014/main" id="{6C167F87-EDA1-DEEF-3FFC-7A5830F99A16}"/>
                </a:ext>
              </a:extLst>
            </p:cNvPr>
            <p:cNvSpPr/>
            <p:nvPr/>
          </p:nvSpPr>
          <p:spPr>
            <a:xfrm>
              <a:off x="5651611" y="3690627"/>
              <a:ext cx="215948" cy="146713"/>
            </a:xfrm>
            <a:custGeom>
              <a:avLst/>
              <a:gdLst/>
              <a:ahLst/>
              <a:cxnLst/>
              <a:rect l="l" t="t" r="r" b="b"/>
              <a:pathLst>
                <a:path w="197" h="134" extrusionOk="0">
                  <a:moveTo>
                    <a:pt x="0" y="39"/>
                  </a:moveTo>
                  <a:cubicBezTo>
                    <a:pt x="0" y="39"/>
                    <a:pt x="44" y="0"/>
                    <a:pt x="90" y="29"/>
                  </a:cubicBezTo>
                  <a:cubicBezTo>
                    <a:pt x="137" y="57"/>
                    <a:pt x="141" y="122"/>
                    <a:pt x="197" y="129"/>
                  </a:cubicBezTo>
                  <a:cubicBezTo>
                    <a:pt x="197" y="129"/>
                    <a:pt x="159" y="134"/>
                    <a:pt x="130" y="102"/>
                  </a:cubicBezTo>
                  <a:cubicBezTo>
                    <a:pt x="102" y="70"/>
                    <a:pt x="84" y="7"/>
                    <a:pt x="13" y="50"/>
                  </a:cubicBezTo>
                  <a:lnTo>
                    <a:pt x="0" y="3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35" name="Google Shape;1441;p44">
              <a:extLst>
                <a:ext uri="{FF2B5EF4-FFF2-40B4-BE49-F238E27FC236}">
                  <a16:creationId xmlns:a16="http://schemas.microsoft.com/office/drawing/2014/main" id="{1EDF874B-F76F-7862-A1A0-392C7728078B}"/>
                </a:ext>
              </a:extLst>
            </p:cNvPr>
            <p:cNvSpPr/>
            <p:nvPr/>
          </p:nvSpPr>
          <p:spPr>
            <a:xfrm>
              <a:off x="5691999" y="3619743"/>
              <a:ext cx="89841" cy="95611"/>
            </a:xfrm>
            <a:custGeom>
              <a:avLst/>
              <a:gdLst/>
              <a:ahLst/>
              <a:cxnLst/>
              <a:rect l="l" t="t" r="r" b="b"/>
              <a:pathLst>
                <a:path w="82" h="87" extrusionOk="0">
                  <a:moveTo>
                    <a:pt x="10" y="87"/>
                  </a:moveTo>
                  <a:cubicBezTo>
                    <a:pt x="10" y="87"/>
                    <a:pt x="0" y="56"/>
                    <a:pt x="23" y="48"/>
                  </a:cubicBezTo>
                  <a:cubicBezTo>
                    <a:pt x="45" y="40"/>
                    <a:pt x="62" y="39"/>
                    <a:pt x="82" y="0"/>
                  </a:cubicBezTo>
                  <a:cubicBezTo>
                    <a:pt x="82" y="0"/>
                    <a:pt x="69" y="40"/>
                    <a:pt x="45" y="54"/>
                  </a:cubicBezTo>
                  <a:cubicBezTo>
                    <a:pt x="20" y="68"/>
                    <a:pt x="20" y="66"/>
                    <a:pt x="21" y="83"/>
                  </a:cubicBezTo>
                  <a:lnTo>
                    <a:pt x="10" y="8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36" name="Google Shape;1442;p44">
              <a:extLst>
                <a:ext uri="{FF2B5EF4-FFF2-40B4-BE49-F238E27FC236}">
                  <a16:creationId xmlns:a16="http://schemas.microsoft.com/office/drawing/2014/main" id="{8C94B359-365F-33E5-D3C7-892C8F9AC083}"/>
                </a:ext>
              </a:extLst>
            </p:cNvPr>
            <p:cNvSpPr/>
            <p:nvPr/>
          </p:nvSpPr>
          <p:spPr>
            <a:xfrm>
              <a:off x="5757937" y="3806019"/>
              <a:ext cx="20606" cy="60169"/>
            </a:xfrm>
            <a:custGeom>
              <a:avLst/>
              <a:gdLst/>
              <a:ahLst/>
              <a:cxnLst/>
              <a:rect l="l" t="t" r="r" b="b"/>
              <a:pathLst>
                <a:path w="19" h="55" extrusionOk="0">
                  <a:moveTo>
                    <a:pt x="18" y="9"/>
                  </a:moveTo>
                  <a:cubicBezTo>
                    <a:pt x="18" y="9"/>
                    <a:pt x="0" y="22"/>
                    <a:pt x="5" y="35"/>
                  </a:cubicBezTo>
                  <a:cubicBezTo>
                    <a:pt x="10" y="48"/>
                    <a:pt x="12" y="55"/>
                    <a:pt x="12" y="55"/>
                  </a:cubicBezTo>
                  <a:cubicBezTo>
                    <a:pt x="12" y="55"/>
                    <a:pt x="6" y="43"/>
                    <a:pt x="3" y="33"/>
                  </a:cubicBezTo>
                  <a:cubicBezTo>
                    <a:pt x="0" y="25"/>
                    <a:pt x="3" y="7"/>
                    <a:pt x="19" y="0"/>
                  </a:cubicBezTo>
                  <a:lnTo>
                    <a:pt x="18" y="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37" name="Google Shape;1443;p44">
              <a:extLst>
                <a:ext uri="{FF2B5EF4-FFF2-40B4-BE49-F238E27FC236}">
                  <a16:creationId xmlns:a16="http://schemas.microsoft.com/office/drawing/2014/main" id="{EEA538E1-F4FD-10C3-F774-C5BDD818D743}"/>
                </a:ext>
              </a:extLst>
            </p:cNvPr>
            <p:cNvSpPr/>
            <p:nvPr/>
          </p:nvSpPr>
          <p:spPr>
            <a:xfrm>
              <a:off x="5751343" y="3767280"/>
              <a:ext cx="48630" cy="102205"/>
            </a:xfrm>
            <a:custGeom>
              <a:avLst/>
              <a:gdLst/>
              <a:ahLst/>
              <a:cxnLst/>
              <a:rect l="l" t="t" r="r" b="b"/>
              <a:pathLst>
                <a:path w="44" h="93" extrusionOk="0">
                  <a:moveTo>
                    <a:pt x="20" y="0"/>
                  </a:moveTo>
                  <a:cubicBezTo>
                    <a:pt x="20" y="0"/>
                    <a:pt x="0" y="17"/>
                    <a:pt x="13" y="33"/>
                  </a:cubicBezTo>
                  <a:cubicBezTo>
                    <a:pt x="27" y="49"/>
                    <a:pt x="38" y="57"/>
                    <a:pt x="37" y="93"/>
                  </a:cubicBezTo>
                  <a:cubicBezTo>
                    <a:pt x="37" y="93"/>
                    <a:pt x="44" y="59"/>
                    <a:pt x="32" y="39"/>
                  </a:cubicBezTo>
                  <a:cubicBezTo>
                    <a:pt x="19" y="18"/>
                    <a:pt x="18" y="20"/>
                    <a:pt x="26" y="8"/>
                  </a:cubicBezTo>
                  <a:lnTo>
                    <a:pt x="2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38" name="Google Shape;1444;p44">
              <a:extLst>
                <a:ext uri="{FF2B5EF4-FFF2-40B4-BE49-F238E27FC236}">
                  <a16:creationId xmlns:a16="http://schemas.microsoft.com/office/drawing/2014/main" id="{F561977D-BB70-0622-6CB6-A843FFB87BC6}"/>
                </a:ext>
              </a:extLst>
            </p:cNvPr>
            <p:cNvSpPr/>
            <p:nvPr/>
          </p:nvSpPr>
          <p:spPr>
            <a:xfrm>
              <a:off x="5642545" y="3867836"/>
              <a:ext cx="102205" cy="280238"/>
            </a:xfrm>
            <a:custGeom>
              <a:avLst/>
              <a:gdLst/>
              <a:ahLst/>
              <a:cxnLst/>
              <a:rect l="l" t="t" r="r" b="b"/>
              <a:pathLst>
                <a:path w="93" h="255" extrusionOk="0">
                  <a:moveTo>
                    <a:pt x="66" y="0"/>
                  </a:moveTo>
                  <a:cubicBezTo>
                    <a:pt x="66" y="0"/>
                    <a:pt x="0" y="52"/>
                    <a:pt x="36" y="102"/>
                  </a:cubicBezTo>
                  <a:cubicBezTo>
                    <a:pt x="90" y="177"/>
                    <a:pt x="88" y="255"/>
                    <a:pt x="88" y="255"/>
                  </a:cubicBezTo>
                  <a:cubicBezTo>
                    <a:pt x="88" y="255"/>
                    <a:pt x="93" y="169"/>
                    <a:pt x="65" y="126"/>
                  </a:cubicBezTo>
                  <a:cubicBezTo>
                    <a:pt x="36" y="83"/>
                    <a:pt x="17" y="64"/>
                    <a:pt x="85" y="6"/>
                  </a:cubicBezTo>
                  <a:lnTo>
                    <a:pt x="66"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39" name="Google Shape;1445;p44">
              <a:extLst>
                <a:ext uri="{FF2B5EF4-FFF2-40B4-BE49-F238E27FC236}">
                  <a16:creationId xmlns:a16="http://schemas.microsoft.com/office/drawing/2014/main" id="{0F3D37F3-9B2F-0026-BAC1-8D2B51A74870}"/>
                </a:ext>
              </a:extLst>
            </p:cNvPr>
            <p:cNvSpPr/>
            <p:nvPr/>
          </p:nvSpPr>
          <p:spPr>
            <a:xfrm>
              <a:off x="5690350" y="3973338"/>
              <a:ext cx="78302" cy="103853"/>
            </a:xfrm>
            <a:custGeom>
              <a:avLst/>
              <a:gdLst/>
              <a:ahLst/>
              <a:cxnLst/>
              <a:rect l="l" t="t" r="r" b="b"/>
              <a:pathLst>
                <a:path w="72" h="94" extrusionOk="0">
                  <a:moveTo>
                    <a:pt x="10" y="19"/>
                  </a:moveTo>
                  <a:cubicBezTo>
                    <a:pt x="10" y="19"/>
                    <a:pt x="50" y="20"/>
                    <a:pt x="58" y="49"/>
                  </a:cubicBezTo>
                  <a:cubicBezTo>
                    <a:pt x="65" y="77"/>
                    <a:pt x="72" y="94"/>
                    <a:pt x="72" y="94"/>
                  </a:cubicBezTo>
                  <a:cubicBezTo>
                    <a:pt x="72" y="94"/>
                    <a:pt x="67" y="67"/>
                    <a:pt x="61" y="45"/>
                  </a:cubicBezTo>
                  <a:cubicBezTo>
                    <a:pt x="57" y="28"/>
                    <a:pt x="32" y="0"/>
                    <a:pt x="0" y="5"/>
                  </a:cubicBezTo>
                  <a:lnTo>
                    <a:pt x="10" y="1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40" name="Google Shape;1446;p44">
              <a:extLst>
                <a:ext uri="{FF2B5EF4-FFF2-40B4-BE49-F238E27FC236}">
                  <a16:creationId xmlns:a16="http://schemas.microsoft.com/office/drawing/2014/main" id="{704833F7-94C0-F092-9A6C-DE0760D8D969}"/>
                </a:ext>
              </a:extLst>
            </p:cNvPr>
            <p:cNvSpPr/>
            <p:nvPr/>
          </p:nvSpPr>
          <p:spPr>
            <a:xfrm>
              <a:off x="5687877" y="4012901"/>
              <a:ext cx="41211" cy="130228"/>
            </a:xfrm>
            <a:custGeom>
              <a:avLst/>
              <a:gdLst/>
              <a:ahLst/>
              <a:cxnLst/>
              <a:rect l="l" t="t" r="r" b="b"/>
              <a:pathLst>
                <a:path w="38" h="118" extrusionOk="0">
                  <a:moveTo>
                    <a:pt x="28" y="18"/>
                  </a:moveTo>
                  <a:cubicBezTo>
                    <a:pt x="28" y="18"/>
                    <a:pt x="3" y="54"/>
                    <a:pt x="17" y="79"/>
                  </a:cubicBezTo>
                  <a:cubicBezTo>
                    <a:pt x="31" y="104"/>
                    <a:pt x="38" y="118"/>
                    <a:pt x="38" y="118"/>
                  </a:cubicBezTo>
                  <a:cubicBezTo>
                    <a:pt x="38" y="118"/>
                    <a:pt x="23" y="95"/>
                    <a:pt x="12" y="76"/>
                  </a:cubicBezTo>
                  <a:cubicBezTo>
                    <a:pt x="3" y="61"/>
                    <a:pt x="0" y="22"/>
                    <a:pt x="25" y="0"/>
                  </a:cubicBezTo>
                  <a:lnTo>
                    <a:pt x="28" y="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41" name="Google Shape;1447;p44">
              <a:extLst>
                <a:ext uri="{FF2B5EF4-FFF2-40B4-BE49-F238E27FC236}">
                  <a16:creationId xmlns:a16="http://schemas.microsoft.com/office/drawing/2014/main" id="{D27320C0-2540-83C0-5649-07A88844902E}"/>
                </a:ext>
              </a:extLst>
            </p:cNvPr>
            <p:cNvSpPr/>
            <p:nvPr/>
          </p:nvSpPr>
          <p:spPr>
            <a:xfrm>
              <a:off x="4653469" y="3322196"/>
              <a:ext cx="628064" cy="894290"/>
            </a:xfrm>
            <a:custGeom>
              <a:avLst/>
              <a:gdLst/>
              <a:ahLst/>
              <a:cxnLst/>
              <a:rect l="l" t="t" r="r" b="b"/>
              <a:pathLst>
                <a:path w="572" h="814" extrusionOk="0">
                  <a:moveTo>
                    <a:pt x="517" y="72"/>
                  </a:moveTo>
                  <a:cubicBezTo>
                    <a:pt x="517" y="72"/>
                    <a:pt x="468" y="0"/>
                    <a:pt x="372" y="72"/>
                  </a:cubicBezTo>
                  <a:cubicBezTo>
                    <a:pt x="291" y="132"/>
                    <a:pt x="0" y="421"/>
                    <a:pt x="64" y="780"/>
                  </a:cubicBezTo>
                  <a:cubicBezTo>
                    <a:pt x="64" y="780"/>
                    <a:pt x="68" y="814"/>
                    <a:pt x="137" y="814"/>
                  </a:cubicBezTo>
                  <a:cubicBezTo>
                    <a:pt x="205" y="814"/>
                    <a:pt x="204" y="777"/>
                    <a:pt x="297" y="764"/>
                  </a:cubicBezTo>
                  <a:cubicBezTo>
                    <a:pt x="390" y="750"/>
                    <a:pt x="558" y="739"/>
                    <a:pt x="561" y="551"/>
                  </a:cubicBezTo>
                  <a:cubicBezTo>
                    <a:pt x="565" y="364"/>
                    <a:pt x="572" y="133"/>
                    <a:pt x="517" y="7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42" name="Google Shape;1448;p44">
              <a:extLst>
                <a:ext uri="{FF2B5EF4-FFF2-40B4-BE49-F238E27FC236}">
                  <a16:creationId xmlns:a16="http://schemas.microsoft.com/office/drawing/2014/main" id="{21709790-5AA5-AE91-A71E-218C71771004}"/>
                </a:ext>
              </a:extLst>
            </p:cNvPr>
            <p:cNvSpPr/>
            <p:nvPr/>
          </p:nvSpPr>
          <p:spPr>
            <a:xfrm>
              <a:off x="4804303" y="3181253"/>
              <a:ext cx="588500" cy="907477"/>
            </a:xfrm>
            <a:custGeom>
              <a:avLst/>
              <a:gdLst/>
              <a:ahLst/>
              <a:cxnLst/>
              <a:rect l="l" t="t" r="r" b="b"/>
              <a:pathLst>
                <a:path w="536" h="827" extrusionOk="0">
                  <a:moveTo>
                    <a:pt x="536" y="0"/>
                  </a:moveTo>
                  <a:cubicBezTo>
                    <a:pt x="440" y="0"/>
                    <a:pt x="440" y="0"/>
                    <a:pt x="440" y="0"/>
                  </a:cubicBezTo>
                  <a:cubicBezTo>
                    <a:pt x="440" y="331"/>
                    <a:pt x="440" y="331"/>
                    <a:pt x="440" y="331"/>
                  </a:cubicBezTo>
                  <a:cubicBezTo>
                    <a:pt x="440" y="331"/>
                    <a:pt x="436" y="416"/>
                    <a:pt x="358" y="441"/>
                  </a:cubicBezTo>
                  <a:cubicBezTo>
                    <a:pt x="280" y="466"/>
                    <a:pt x="166" y="466"/>
                    <a:pt x="127" y="596"/>
                  </a:cubicBezTo>
                  <a:cubicBezTo>
                    <a:pt x="89" y="726"/>
                    <a:pt x="38" y="811"/>
                    <a:pt x="0" y="827"/>
                  </a:cubicBezTo>
                  <a:cubicBezTo>
                    <a:pt x="0" y="827"/>
                    <a:pt x="95" y="794"/>
                    <a:pt x="157" y="584"/>
                  </a:cubicBezTo>
                  <a:cubicBezTo>
                    <a:pt x="171" y="538"/>
                    <a:pt x="216" y="484"/>
                    <a:pt x="358" y="507"/>
                  </a:cubicBezTo>
                  <a:cubicBezTo>
                    <a:pt x="399" y="514"/>
                    <a:pt x="465" y="521"/>
                    <a:pt x="488" y="404"/>
                  </a:cubicBezTo>
                  <a:lnTo>
                    <a:pt x="536"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43" name="Google Shape;1449;p44">
              <a:extLst>
                <a:ext uri="{FF2B5EF4-FFF2-40B4-BE49-F238E27FC236}">
                  <a16:creationId xmlns:a16="http://schemas.microsoft.com/office/drawing/2014/main" id="{23100585-017E-AA8E-42AB-DF1F6530365B}"/>
                </a:ext>
              </a:extLst>
            </p:cNvPr>
            <p:cNvSpPr/>
            <p:nvPr/>
          </p:nvSpPr>
          <p:spPr>
            <a:xfrm>
              <a:off x="4737540" y="3330438"/>
              <a:ext cx="510199" cy="588500"/>
            </a:xfrm>
            <a:custGeom>
              <a:avLst/>
              <a:gdLst/>
              <a:ahLst/>
              <a:cxnLst/>
              <a:rect l="l" t="t" r="r" b="b"/>
              <a:pathLst>
                <a:path w="465" h="536" extrusionOk="0">
                  <a:moveTo>
                    <a:pt x="304" y="59"/>
                  </a:moveTo>
                  <a:cubicBezTo>
                    <a:pt x="385" y="0"/>
                    <a:pt x="438" y="59"/>
                    <a:pt x="438" y="59"/>
                  </a:cubicBezTo>
                  <a:cubicBezTo>
                    <a:pt x="448" y="71"/>
                    <a:pt x="460" y="92"/>
                    <a:pt x="465" y="113"/>
                  </a:cubicBezTo>
                  <a:cubicBezTo>
                    <a:pt x="460" y="167"/>
                    <a:pt x="435" y="219"/>
                    <a:pt x="377" y="225"/>
                  </a:cubicBezTo>
                  <a:cubicBezTo>
                    <a:pt x="261" y="239"/>
                    <a:pt x="138" y="251"/>
                    <a:pt x="111" y="330"/>
                  </a:cubicBezTo>
                  <a:cubicBezTo>
                    <a:pt x="89" y="393"/>
                    <a:pt x="43" y="536"/>
                    <a:pt x="0" y="511"/>
                  </a:cubicBezTo>
                  <a:cubicBezTo>
                    <a:pt x="69" y="258"/>
                    <a:pt x="245" y="102"/>
                    <a:pt x="304" y="5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44" name="Google Shape;1450;p44">
              <a:extLst>
                <a:ext uri="{FF2B5EF4-FFF2-40B4-BE49-F238E27FC236}">
                  <a16:creationId xmlns:a16="http://schemas.microsoft.com/office/drawing/2014/main" id="{273EC598-FEE9-9725-AAD5-C451A2D1B04F}"/>
                </a:ext>
              </a:extLst>
            </p:cNvPr>
            <p:cNvSpPr/>
            <p:nvPr/>
          </p:nvSpPr>
          <p:spPr>
            <a:xfrm>
              <a:off x="5080420" y="3430170"/>
              <a:ext cx="118689" cy="277766"/>
            </a:xfrm>
            <a:custGeom>
              <a:avLst/>
              <a:gdLst/>
              <a:ahLst/>
              <a:cxnLst/>
              <a:rect l="l" t="t" r="r" b="b"/>
              <a:pathLst>
                <a:path w="108" h="253" extrusionOk="0">
                  <a:moveTo>
                    <a:pt x="20" y="253"/>
                  </a:moveTo>
                  <a:cubicBezTo>
                    <a:pt x="20" y="253"/>
                    <a:pt x="108" y="217"/>
                    <a:pt x="79" y="159"/>
                  </a:cubicBezTo>
                  <a:cubicBezTo>
                    <a:pt x="37" y="75"/>
                    <a:pt x="58" y="0"/>
                    <a:pt x="58" y="0"/>
                  </a:cubicBezTo>
                  <a:cubicBezTo>
                    <a:pt x="58" y="0"/>
                    <a:pt x="31" y="82"/>
                    <a:pt x="53" y="130"/>
                  </a:cubicBezTo>
                  <a:cubicBezTo>
                    <a:pt x="74" y="178"/>
                    <a:pt x="91" y="201"/>
                    <a:pt x="0" y="243"/>
                  </a:cubicBezTo>
                  <a:lnTo>
                    <a:pt x="20" y="25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45" name="Google Shape;1451;p44">
              <a:extLst>
                <a:ext uri="{FF2B5EF4-FFF2-40B4-BE49-F238E27FC236}">
                  <a16:creationId xmlns:a16="http://schemas.microsoft.com/office/drawing/2014/main" id="{42A89445-6EBE-EC5F-6921-A7A377E28D28}"/>
                </a:ext>
              </a:extLst>
            </p:cNvPr>
            <p:cNvSpPr/>
            <p:nvPr/>
          </p:nvSpPr>
          <p:spPr>
            <a:xfrm>
              <a:off x="5091959" y="3492812"/>
              <a:ext cx="66763" cy="112095"/>
            </a:xfrm>
            <a:custGeom>
              <a:avLst/>
              <a:gdLst/>
              <a:ahLst/>
              <a:cxnLst/>
              <a:rect l="l" t="t" r="r" b="b"/>
              <a:pathLst>
                <a:path w="61" h="102" extrusionOk="0">
                  <a:moveTo>
                    <a:pt x="53" y="86"/>
                  </a:moveTo>
                  <a:cubicBezTo>
                    <a:pt x="53" y="86"/>
                    <a:pt x="8" y="77"/>
                    <a:pt x="6" y="47"/>
                  </a:cubicBezTo>
                  <a:cubicBezTo>
                    <a:pt x="4" y="18"/>
                    <a:pt x="1" y="0"/>
                    <a:pt x="1" y="0"/>
                  </a:cubicBezTo>
                  <a:cubicBezTo>
                    <a:pt x="1" y="0"/>
                    <a:pt x="0" y="27"/>
                    <a:pt x="1" y="50"/>
                  </a:cubicBezTo>
                  <a:cubicBezTo>
                    <a:pt x="2" y="67"/>
                    <a:pt x="24" y="101"/>
                    <a:pt x="61" y="102"/>
                  </a:cubicBezTo>
                  <a:lnTo>
                    <a:pt x="53" y="8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46" name="Google Shape;1452;p44">
              <a:extLst>
                <a:ext uri="{FF2B5EF4-FFF2-40B4-BE49-F238E27FC236}">
                  <a16:creationId xmlns:a16="http://schemas.microsoft.com/office/drawing/2014/main" id="{8FB7313B-92EC-03B8-22A4-EBD952FC2B66}"/>
                </a:ext>
              </a:extLst>
            </p:cNvPr>
            <p:cNvSpPr/>
            <p:nvPr/>
          </p:nvSpPr>
          <p:spPr>
            <a:xfrm>
              <a:off x="5138940" y="3436764"/>
              <a:ext cx="43684" cy="129404"/>
            </a:xfrm>
            <a:custGeom>
              <a:avLst/>
              <a:gdLst/>
              <a:ahLst/>
              <a:cxnLst/>
              <a:rect l="l" t="t" r="r" b="b"/>
              <a:pathLst>
                <a:path w="40" h="118" extrusionOk="0">
                  <a:moveTo>
                    <a:pt x="0" y="100"/>
                  </a:moveTo>
                  <a:cubicBezTo>
                    <a:pt x="0" y="100"/>
                    <a:pt x="38" y="70"/>
                    <a:pt x="28" y="43"/>
                  </a:cubicBezTo>
                  <a:cubicBezTo>
                    <a:pt x="18" y="15"/>
                    <a:pt x="14" y="0"/>
                    <a:pt x="14" y="0"/>
                  </a:cubicBezTo>
                  <a:cubicBezTo>
                    <a:pt x="14" y="0"/>
                    <a:pt x="26" y="25"/>
                    <a:pt x="34" y="46"/>
                  </a:cubicBezTo>
                  <a:cubicBezTo>
                    <a:pt x="40" y="63"/>
                    <a:pt x="33" y="102"/>
                    <a:pt x="0" y="118"/>
                  </a:cubicBezTo>
                  <a:lnTo>
                    <a:pt x="0" y="10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47" name="Google Shape;1453;p44">
              <a:extLst>
                <a:ext uri="{FF2B5EF4-FFF2-40B4-BE49-F238E27FC236}">
                  <a16:creationId xmlns:a16="http://schemas.microsoft.com/office/drawing/2014/main" id="{FE5FBD6B-0EFC-051E-58D3-0524F08477EB}"/>
                </a:ext>
              </a:extLst>
            </p:cNvPr>
            <p:cNvSpPr/>
            <p:nvPr/>
          </p:nvSpPr>
          <p:spPr>
            <a:xfrm>
              <a:off x="5002118" y="3713705"/>
              <a:ext cx="116217" cy="172264"/>
            </a:xfrm>
            <a:custGeom>
              <a:avLst/>
              <a:gdLst/>
              <a:ahLst/>
              <a:cxnLst/>
              <a:rect l="l" t="t" r="r" b="b"/>
              <a:pathLst>
                <a:path w="106" h="157" extrusionOk="0">
                  <a:moveTo>
                    <a:pt x="68" y="3"/>
                  </a:moveTo>
                  <a:cubicBezTo>
                    <a:pt x="68" y="3"/>
                    <a:pt x="0" y="64"/>
                    <a:pt x="42" y="81"/>
                  </a:cubicBezTo>
                  <a:cubicBezTo>
                    <a:pt x="103" y="107"/>
                    <a:pt x="106" y="157"/>
                    <a:pt x="106" y="157"/>
                  </a:cubicBezTo>
                  <a:cubicBezTo>
                    <a:pt x="106" y="157"/>
                    <a:pt x="106" y="100"/>
                    <a:pt x="74" y="85"/>
                  </a:cubicBezTo>
                  <a:cubicBezTo>
                    <a:pt x="41" y="69"/>
                    <a:pt x="20" y="65"/>
                    <a:pt x="89" y="0"/>
                  </a:cubicBezTo>
                  <a:lnTo>
                    <a:pt x="68" y="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48" name="Google Shape;1454;p44">
              <a:extLst>
                <a:ext uri="{FF2B5EF4-FFF2-40B4-BE49-F238E27FC236}">
                  <a16:creationId xmlns:a16="http://schemas.microsoft.com/office/drawing/2014/main" id="{C0021A5B-7A4D-F8F5-32AC-77E898028550}"/>
                </a:ext>
              </a:extLst>
            </p:cNvPr>
            <p:cNvSpPr/>
            <p:nvPr/>
          </p:nvSpPr>
          <p:spPr>
            <a:xfrm>
              <a:off x="5055693" y="3728542"/>
              <a:ext cx="74181" cy="108798"/>
            </a:xfrm>
            <a:custGeom>
              <a:avLst/>
              <a:gdLst/>
              <a:ahLst/>
              <a:cxnLst/>
              <a:rect l="l" t="t" r="r" b="b"/>
              <a:pathLst>
                <a:path w="68" h="99" extrusionOk="0">
                  <a:moveTo>
                    <a:pt x="9" y="17"/>
                  </a:moveTo>
                  <a:cubicBezTo>
                    <a:pt x="9" y="17"/>
                    <a:pt x="55" y="23"/>
                    <a:pt x="59" y="52"/>
                  </a:cubicBezTo>
                  <a:cubicBezTo>
                    <a:pt x="63" y="81"/>
                    <a:pt x="68" y="99"/>
                    <a:pt x="68" y="99"/>
                  </a:cubicBezTo>
                  <a:cubicBezTo>
                    <a:pt x="68" y="99"/>
                    <a:pt x="66" y="71"/>
                    <a:pt x="64" y="49"/>
                  </a:cubicBezTo>
                  <a:cubicBezTo>
                    <a:pt x="61" y="31"/>
                    <a:pt x="37" y="0"/>
                    <a:pt x="0" y="1"/>
                  </a:cubicBezTo>
                  <a:lnTo>
                    <a:pt x="9" y="1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49" name="Google Shape;1455;p44">
              <a:extLst>
                <a:ext uri="{FF2B5EF4-FFF2-40B4-BE49-F238E27FC236}">
                  <a16:creationId xmlns:a16="http://schemas.microsoft.com/office/drawing/2014/main" id="{4CDFD4F0-08ED-7255-4248-1AFA873E29A2}"/>
                </a:ext>
              </a:extLst>
            </p:cNvPr>
            <p:cNvSpPr/>
            <p:nvPr/>
          </p:nvSpPr>
          <p:spPr>
            <a:xfrm>
              <a:off x="5006239" y="3763983"/>
              <a:ext cx="39563" cy="130228"/>
            </a:xfrm>
            <a:custGeom>
              <a:avLst/>
              <a:gdLst/>
              <a:ahLst/>
              <a:cxnLst/>
              <a:rect l="l" t="t" r="r" b="b"/>
              <a:pathLst>
                <a:path w="36" h="119" extrusionOk="0">
                  <a:moveTo>
                    <a:pt x="36" y="18"/>
                  </a:moveTo>
                  <a:cubicBezTo>
                    <a:pt x="36" y="18"/>
                    <a:pt x="1" y="51"/>
                    <a:pt x="13" y="78"/>
                  </a:cubicBezTo>
                  <a:cubicBezTo>
                    <a:pt x="25" y="104"/>
                    <a:pt x="31" y="119"/>
                    <a:pt x="31" y="119"/>
                  </a:cubicBezTo>
                  <a:cubicBezTo>
                    <a:pt x="31" y="119"/>
                    <a:pt x="17" y="95"/>
                    <a:pt x="8" y="74"/>
                  </a:cubicBezTo>
                  <a:cubicBezTo>
                    <a:pt x="0" y="58"/>
                    <a:pt x="4" y="19"/>
                    <a:pt x="36" y="0"/>
                  </a:cubicBezTo>
                  <a:lnTo>
                    <a:pt x="36" y="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50" name="Google Shape;1456;p44">
              <a:extLst>
                <a:ext uri="{FF2B5EF4-FFF2-40B4-BE49-F238E27FC236}">
                  <a16:creationId xmlns:a16="http://schemas.microsoft.com/office/drawing/2014/main" id="{1B77DEE4-A93B-6D7A-EE8C-B81D96C0F7A1}"/>
                </a:ext>
              </a:extLst>
            </p:cNvPr>
            <p:cNvSpPr/>
            <p:nvPr/>
          </p:nvSpPr>
          <p:spPr>
            <a:xfrm>
              <a:off x="4911453" y="3606556"/>
              <a:ext cx="42036" cy="68411"/>
            </a:xfrm>
            <a:custGeom>
              <a:avLst/>
              <a:gdLst/>
              <a:ahLst/>
              <a:cxnLst/>
              <a:rect l="l" t="t" r="r" b="b"/>
              <a:pathLst>
                <a:path w="38" h="62" extrusionOk="0">
                  <a:moveTo>
                    <a:pt x="21" y="53"/>
                  </a:moveTo>
                  <a:cubicBezTo>
                    <a:pt x="21" y="53"/>
                    <a:pt x="32" y="28"/>
                    <a:pt x="19" y="17"/>
                  </a:cubicBezTo>
                  <a:cubicBezTo>
                    <a:pt x="7" y="6"/>
                    <a:pt x="0" y="0"/>
                    <a:pt x="0" y="0"/>
                  </a:cubicBezTo>
                  <a:cubicBezTo>
                    <a:pt x="0" y="0"/>
                    <a:pt x="13" y="9"/>
                    <a:pt x="23" y="17"/>
                  </a:cubicBezTo>
                  <a:cubicBezTo>
                    <a:pt x="31" y="24"/>
                    <a:pt x="38" y="45"/>
                    <a:pt x="26" y="62"/>
                  </a:cubicBezTo>
                  <a:lnTo>
                    <a:pt x="21" y="5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51" name="Google Shape;1457;p44">
              <a:extLst>
                <a:ext uri="{FF2B5EF4-FFF2-40B4-BE49-F238E27FC236}">
                  <a16:creationId xmlns:a16="http://schemas.microsoft.com/office/drawing/2014/main" id="{E4FCC525-F588-B07F-2743-FAB29697782B}"/>
                </a:ext>
              </a:extLst>
            </p:cNvPr>
            <p:cNvSpPr/>
            <p:nvPr/>
          </p:nvSpPr>
          <p:spPr>
            <a:xfrm>
              <a:off x="4804303" y="3688154"/>
              <a:ext cx="215124" cy="147537"/>
            </a:xfrm>
            <a:custGeom>
              <a:avLst/>
              <a:gdLst/>
              <a:ahLst/>
              <a:cxnLst/>
              <a:rect l="l" t="t" r="r" b="b"/>
              <a:pathLst>
                <a:path w="196" h="134" extrusionOk="0">
                  <a:moveTo>
                    <a:pt x="196" y="38"/>
                  </a:moveTo>
                  <a:cubicBezTo>
                    <a:pt x="196" y="38"/>
                    <a:pt x="153" y="0"/>
                    <a:pt x="106" y="28"/>
                  </a:cubicBezTo>
                  <a:cubicBezTo>
                    <a:pt x="59" y="57"/>
                    <a:pt x="56" y="122"/>
                    <a:pt x="0" y="129"/>
                  </a:cubicBezTo>
                  <a:cubicBezTo>
                    <a:pt x="0" y="129"/>
                    <a:pt x="37" y="134"/>
                    <a:pt x="66" y="101"/>
                  </a:cubicBezTo>
                  <a:cubicBezTo>
                    <a:pt x="94" y="69"/>
                    <a:pt x="113" y="6"/>
                    <a:pt x="183" y="49"/>
                  </a:cubicBezTo>
                  <a:lnTo>
                    <a:pt x="196" y="3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52" name="Google Shape;1458;p44">
              <a:extLst>
                <a:ext uri="{FF2B5EF4-FFF2-40B4-BE49-F238E27FC236}">
                  <a16:creationId xmlns:a16="http://schemas.microsoft.com/office/drawing/2014/main" id="{48FA0F27-2DFB-5C57-6DB9-6174E2568574}"/>
                </a:ext>
              </a:extLst>
            </p:cNvPr>
            <p:cNvSpPr/>
            <p:nvPr/>
          </p:nvSpPr>
          <p:spPr>
            <a:xfrm>
              <a:off x="4888374" y="3618095"/>
              <a:ext cx="90665" cy="95611"/>
            </a:xfrm>
            <a:custGeom>
              <a:avLst/>
              <a:gdLst/>
              <a:ahLst/>
              <a:cxnLst/>
              <a:rect l="l" t="t" r="r" b="b"/>
              <a:pathLst>
                <a:path w="82" h="87" extrusionOk="0">
                  <a:moveTo>
                    <a:pt x="72" y="87"/>
                  </a:moveTo>
                  <a:cubicBezTo>
                    <a:pt x="72" y="87"/>
                    <a:pt x="82" y="56"/>
                    <a:pt x="60" y="48"/>
                  </a:cubicBezTo>
                  <a:cubicBezTo>
                    <a:pt x="37" y="40"/>
                    <a:pt x="21" y="39"/>
                    <a:pt x="0" y="0"/>
                  </a:cubicBezTo>
                  <a:cubicBezTo>
                    <a:pt x="0" y="0"/>
                    <a:pt x="13" y="40"/>
                    <a:pt x="37" y="53"/>
                  </a:cubicBezTo>
                  <a:cubicBezTo>
                    <a:pt x="62" y="67"/>
                    <a:pt x="62" y="65"/>
                    <a:pt x="61" y="82"/>
                  </a:cubicBezTo>
                  <a:lnTo>
                    <a:pt x="72" y="8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53" name="Google Shape;1459;p44">
              <a:extLst>
                <a:ext uri="{FF2B5EF4-FFF2-40B4-BE49-F238E27FC236}">
                  <a16:creationId xmlns:a16="http://schemas.microsoft.com/office/drawing/2014/main" id="{1C9F00F7-AB8E-B6AB-422A-1D6DAEF46507}"/>
                </a:ext>
              </a:extLst>
            </p:cNvPr>
            <p:cNvSpPr/>
            <p:nvPr/>
          </p:nvSpPr>
          <p:spPr>
            <a:xfrm>
              <a:off x="4893320" y="3803546"/>
              <a:ext cx="20606" cy="59345"/>
            </a:xfrm>
            <a:custGeom>
              <a:avLst/>
              <a:gdLst/>
              <a:ahLst/>
              <a:cxnLst/>
              <a:rect l="l" t="t" r="r" b="b"/>
              <a:pathLst>
                <a:path w="19" h="54" extrusionOk="0">
                  <a:moveTo>
                    <a:pt x="0" y="8"/>
                  </a:moveTo>
                  <a:cubicBezTo>
                    <a:pt x="0" y="8"/>
                    <a:pt x="18" y="21"/>
                    <a:pt x="13" y="34"/>
                  </a:cubicBezTo>
                  <a:cubicBezTo>
                    <a:pt x="8" y="47"/>
                    <a:pt x="6" y="54"/>
                    <a:pt x="6" y="54"/>
                  </a:cubicBezTo>
                  <a:cubicBezTo>
                    <a:pt x="6" y="54"/>
                    <a:pt x="12" y="42"/>
                    <a:pt x="16" y="32"/>
                  </a:cubicBezTo>
                  <a:cubicBezTo>
                    <a:pt x="19" y="24"/>
                    <a:pt x="16" y="6"/>
                    <a:pt x="0" y="0"/>
                  </a:cubicBezTo>
                  <a:lnTo>
                    <a:pt x="0" y="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54" name="Google Shape;1460;p44">
              <a:extLst>
                <a:ext uri="{FF2B5EF4-FFF2-40B4-BE49-F238E27FC236}">
                  <a16:creationId xmlns:a16="http://schemas.microsoft.com/office/drawing/2014/main" id="{FF7207D2-9919-42DF-E4FE-CCB617B57842}"/>
                </a:ext>
              </a:extLst>
            </p:cNvPr>
            <p:cNvSpPr/>
            <p:nvPr/>
          </p:nvSpPr>
          <p:spPr>
            <a:xfrm>
              <a:off x="4871066" y="3763983"/>
              <a:ext cx="49454" cy="102205"/>
            </a:xfrm>
            <a:custGeom>
              <a:avLst/>
              <a:gdLst/>
              <a:ahLst/>
              <a:cxnLst/>
              <a:rect l="l" t="t" r="r" b="b"/>
              <a:pathLst>
                <a:path w="45" h="93" extrusionOk="0">
                  <a:moveTo>
                    <a:pt x="25" y="0"/>
                  </a:moveTo>
                  <a:cubicBezTo>
                    <a:pt x="25" y="0"/>
                    <a:pt x="45" y="17"/>
                    <a:pt x="31" y="33"/>
                  </a:cubicBezTo>
                  <a:cubicBezTo>
                    <a:pt x="17" y="49"/>
                    <a:pt x="6" y="57"/>
                    <a:pt x="7" y="93"/>
                  </a:cubicBezTo>
                  <a:cubicBezTo>
                    <a:pt x="7" y="93"/>
                    <a:pt x="0" y="60"/>
                    <a:pt x="12" y="39"/>
                  </a:cubicBezTo>
                  <a:cubicBezTo>
                    <a:pt x="25" y="19"/>
                    <a:pt x="26" y="20"/>
                    <a:pt x="18" y="9"/>
                  </a:cubicBezTo>
                  <a:lnTo>
                    <a:pt x="25"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55" name="Google Shape;1461;p44">
              <a:extLst>
                <a:ext uri="{FF2B5EF4-FFF2-40B4-BE49-F238E27FC236}">
                  <a16:creationId xmlns:a16="http://schemas.microsoft.com/office/drawing/2014/main" id="{55698984-BFAC-123C-5BA8-CEECFA21A008}"/>
                </a:ext>
              </a:extLst>
            </p:cNvPr>
            <p:cNvSpPr/>
            <p:nvPr/>
          </p:nvSpPr>
          <p:spPr>
            <a:xfrm>
              <a:off x="4926289" y="3864539"/>
              <a:ext cx="103029" cy="280238"/>
            </a:xfrm>
            <a:custGeom>
              <a:avLst/>
              <a:gdLst/>
              <a:ahLst/>
              <a:cxnLst/>
              <a:rect l="l" t="t" r="r" b="b"/>
              <a:pathLst>
                <a:path w="94" h="255" extrusionOk="0">
                  <a:moveTo>
                    <a:pt x="27" y="0"/>
                  </a:moveTo>
                  <a:cubicBezTo>
                    <a:pt x="27" y="0"/>
                    <a:pt x="94" y="52"/>
                    <a:pt x="57" y="103"/>
                  </a:cubicBezTo>
                  <a:cubicBezTo>
                    <a:pt x="4" y="177"/>
                    <a:pt x="5" y="255"/>
                    <a:pt x="5" y="255"/>
                  </a:cubicBezTo>
                  <a:cubicBezTo>
                    <a:pt x="5" y="255"/>
                    <a:pt x="0" y="169"/>
                    <a:pt x="29" y="126"/>
                  </a:cubicBezTo>
                  <a:cubicBezTo>
                    <a:pt x="57" y="83"/>
                    <a:pt x="76" y="64"/>
                    <a:pt x="9" y="7"/>
                  </a:cubicBezTo>
                  <a:lnTo>
                    <a:pt x="27"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56" name="Google Shape;1462;p44">
              <a:extLst>
                <a:ext uri="{FF2B5EF4-FFF2-40B4-BE49-F238E27FC236}">
                  <a16:creationId xmlns:a16="http://schemas.microsoft.com/office/drawing/2014/main" id="{37E38BCE-8E20-372B-4A2E-78FDFADD2F1E}"/>
                </a:ext>
              </a:extLst>
            </p:cNvPr>
            <p:cNvSpPr/>
            <p:nvPr/>
          </p:nvSpPr>
          <p:spPr>
            <a:xfrm>
              <a:off x="4901562" y="3970041"/>
              <a:ext cx="79126" cy="103853"/>
            </a:xfrm>
            <a:custGeom>
              <a:avLst/>
              <a:gdLst/>
              <a:ahLst/>
              <a:cxnLst/>
              <a:rect l="l" t="t" r="r" b="b"/>
              <a:pathLst>
                <a:path w="72" h="94" extrusionOk="0">
                  <a:moveTo>
                    <a:pt x="62" y="20"/>
                  </a:moveTo>
                  <a:cubicBezTo>
                    <a:pt x="62" y="20"/>
                    <a:pt x="22" y="20"/>
                    <a:pt x="15" y="49"/>
                  </a:cubicBezTo>
                  <a:cubicBezTo>
                    <a:pt x="7" y="77"/>
                    <a:pt x="0" y="94"/>
                    <a:pt x="0" y="94"/>
                  </a:cubicBezTo>
                  <a:cubicBezTo>
                    <a:pt x="0" y="94"/>
                    <a:pt x="5" y="67"/>
                    <a:pt x="11" y="45"/>
                  </a:cubicBezTo>
                  <a:cubicBezTo>
                    <a:pt x="15" y="28"/>
                    <a:pt x="41" y="0"/>
                    <a:pt x="72" y="5"/>
                  </a:cubicBezTo>
                  <a:lnTo>
                    <a:pt x="62" y="2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57" name="Google Shape;1463;p44">
              <a:extLst>
                <a:ext uri="{FF2B5EF4-FFF2-40B4-BE49-F238E27FC236}">
                  <a16:creationId xmlns:a16="http://schemas.microsoft.com/office/drawing/2014/main" id="{8C7EB9FC-484F-7BC6-A6C5-60CD3A794C36}"/>
                </a:ext>
              </a:extLst>
            </p:cNvPr>
            <p:cNvSpPr/>
            <p:nvPr/>
          </p:nvSpPr>
          <p:spPr>
            <a:xfrm>
              <a:off x="4941125" y="4009604"/>
              <a:ext cx="42036" cy="130228"/>
            </a:xfrm>
            <a:custGeom>
              <a:avLst/>
              <a:gdLst/>
              <a:ahLst/>
              <a:cxnLst/>
              <a:rect l="l" t="t" r="r" b="b"/>
              <a:pathLst>
                <a:path w="38" h="118" extrusionOk="0">
                  <a:moveTo>
                    <a:pt x="10" y="18"/>
                  </a:moveTo>
                  <a:cubicBezTo>
                    <a:pt x="10" y="18"/>
                    <a:pt x="35" y="54"/>
                    <a:pt x="21" y="79"/>
                  </a:cubicBezTo>
                  <a:cubicBezTo>
                    <a:pt x="7" y="104"/>
                    <a:pt x="0" y="118"/>
                    <a:pt x="0" y="118"/>
                  </a:cubicBezTo>
                  <a:cubicBezTo>
                    <a:pt x="0" y="118"/>
                    <a:pt x="15" y="96"/>
                    <a:pt x="26" y="77"/>
                  </a:cubicBezTo>
                  <a:cubicBezTo>
                    <a:pt x="35" y="61"/>
                    <a:pt x="38" y="22"/>
                    <a:pt x="13" y="0"/>
                  </a:cubicBezTo>
                  <a:lnTo>
                    <a:pt x="10" y="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58" name="Google Shape;1464;p44">
              <a:extLst>
                <a:ext uri="{FF2B5EF4-FFF2-40B4-BE49-F238E27FC236}">
                  <a16:creationId xmlns:a16="http://schemas.microsoft.com/office/drawing/2014/main" id="{17C631AC-8B40-2F48-0C97-11867A4255B5}"/>
                </a:ext>
              </a:extLst>
            </p:cNvPr>
            <p:cNvSpPr/>
            <p:nvPr/>
          </p:nvSpPr>
          <p:spPr>
            <a:xfrm>
              <a:off x="5272465" y="3222464"/>
              <a:ext cx="127756" cy="26375"/>
            </a:xfrm>
            <a:custGeom>
              <a:avLst/>
              <a:gdLst/>
              <a:ahLst/>
              <a:cxnLst/>
              <a:rect l="l" t="t" r="r" b="b"/>
              <a:pathLst>
                <a:path w="116" h="24" extrusionOk="0">
                  <a:moveTo>
                    <a:pt x="116" y="12"/>
                  </a:moveTo>
                  <a:cubicBezTo>
                    <a:pt x="116" y="18"/>
                    <a:pt x="111" y="24"/>
                    <a:pt x="104" y="24"/>
                  </a:cubicBezTo>
                  <a:cubicBezTo>
                    <a:pt x="12" y="24"/>
                    <a:pt x="12" y="24"/>
                    <a:pt x="12" y="24"/>
                  </a:cubicBezTo>
                  <a:cubicBezTo>
                    <a:pt x="5" y="24"/>
                    <a:pt x="0" y="18"/>
                    <a:pt x="0" y="12"/>
                  </a:cubicBezTo>
                  <a:cubicBezTo>
                    <a:pt x="0" y="5"/>
                    <a:pt x="5" y="0"/>
                    <a:pt x="12" y="0"/>
                  </a:cubicBezTo>
                  <a:cubicBezTo>
                    <a:pt x="104" y="0"/>
                    <a:pt x="104" y="0"/>
                    <a:pt x="104" y="0"/>
                  </a:cubicBezTo>
                  <a:cubicBezTo>
                    <a:pt x="111" y="0"/>
                    <a:pt x="116" y="5"/>
                    <a:pt x="116" y="1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59" name="Google Shape;1465;p44">
              <a:extLst>
                <a:ext uri="{FF2B5EF4-FFF2-40B4-BE49-F238E27FC236}">
                  <a16:creationId xmlns:a16="http://schemas.microsoft.com/office/drawing/2014/main" id="{45FA4031-BCC7-4EFA-F004-2FEFF3BE8FB8}"/>
                </a:ext>
              </a:extLst>
            </p:cNvPr>
            <p:cNvSpPr/>
            <p:nvPr/>
          </p:nvSpPr>
          <p:spPr>
            <a:xfrm>
              <a:off x="5272465" y="3281809"/>
              <a:ext cx="127756" cy="26375"/>
            </a:xfrm>
            <a:custGeom>
              <a:avLst/>
              <a:gdLst/>
              <a:ahLst/>
              <a:cxnLst/>
              <a:rect l="l" t="t" r="r" b="b"/>
              <a:pathLst>
                <a:path w="116" h="24" extrusionOk="0">
                  <a:moveTo>
                    <a:pt x="116" y="12"/>
                  </a:moveTo>
                  <a:cubicBezTo>
                    <a:pt x="116" y="19"/>
                    <a:pt x="111" y="24"/>
                    <a:pt x="104" y="24"/>
                  </a:cubicBezTo>
                  <a:cubicBezTo>
                    <a:pt x="12" y="24"/>
                    <a:pt x="12" y="24"/>
                    <a:pt x="12" y="24"/>
                  </a:cubicBezTo>
                  <a:cubicBezTo>
                    <a:pt x="5" y="24"/>
                    <a:pt x="0" y="19"/>
                    <a:pt x="0" y="12"/>
                  </a:cubicBezTo>
                  <a:cubicBezTo>
                    <a:pt x="0" y="6"/>
                    <a:pt x="5" y="0"/>
                    <a:pt x="12" y="0"/>
                  </a:cubicBezTo>
                  <a:cubicBezTo>
                    <a:pt x="104" y="0"/>
                    <a:pt x="104" y="0"/>
                    <a:pt x="104" y="0"/>
                  </a:cubicBezTo>
                  <a:cubicBezTo>
                    <a:pt x="111" y="0"/>
                    <a:pt x="116" y="6"/>
                    <a:pt x="116" y="1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60" name="Google Shape;1466;p44">
              <a:extLst>
                <a:ext uri="{FF2B5EF4-FFF2-40B4-BE49-F238E27FC236}">
                  <a16:creationId xmlns:a16="http://schemas.microsoft.com/office/drawing/2014/main" id="{413D18AF-64B9-9F43-960A-F18EA3C86BF4}"/>
                </a:ext>
              </a:extLst>
            </p:cNvPr>
            <p:cNvSpPr/>
            <p:nvPr/>
          </p:nvSpPr>
          <p:spPr>
            <a:xfrm>
              <a:off x="5272465" y="3371650"/>
              <a:ext cx="127756" cy="26375"/>
            </a:xfrm>
            <a:custGeom>
              <a:avLst/>
              <a:gdLst/>
              <a:ahLst/>
              <a:cxnLst/>
              <a:rect l="l" t="t" r="r" b="b"/>
              <a:pathLst>
                <a:path w="116" h="24" extrusionOk="0">
                  <a:moveTo>
                    <a:pt x="116" y="12"/>
                  </a:moveTo>
                  <a:cubicBezTo>
                    <a:pt x="116" y="19"/>
                    <a:pt x="111" y="24"/>
                    <a:pt x="104" y="24"/>
                  </a:cubicBezTo>
                  <a:cubicBezTo>
                    <a:pt x="12" y="24"/>
                    <a:pt x="12" y="24"/>
                    <a:pt x="12" y="24"/>
                  </a:cubicBezTo>
                  <a:cubicBezTo>
                    <a:pt x="5" y="24"/>
                    <a:pt x="0" y="19"/>
                    <a:pt x="0" y="12"/>
                  </a:cubicBezTo>
                  <a:cubicBezTo>
                    <a:pt x="0" y="6"/>
                    <a:pt x="5" y="0"/>
                    <a:pt x="12" y="0"/>
                  </a:cubicBezTo>
                  <a:cubicBezTo>
                    <a:pt x="104" y="0"/>
                    <a:pt x="104" y="0"/>
                    <a:pt x="104" y="0"/>
                  </a:cubicBezTo>
                  <a:cubicBezTo>
                    <a:pt x="111" y="0"/>
                    <a:pt x="116" y="6"/>
                    <a:pt x="116" y="1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61" name="Google Shape;1467;p44">
              <a:extLst>
                <a:ext uri="{FF2B5EF4-FFF2-40B4-BE49-F238E27FC236}">
                  <a16:creationId xmlns:a16="http://schemas.microsoft.com/office/drawing/2014/main" id="{AA72A4BE-BE50-D6DD-1C13-90F302B56712}"/>
                </a:ext>
              </a:extLst>
            </p:cNvPr>
            <p:cNvSpPr/>
            <p:nvPr/>
          </p:nvSpPr>
          <p:spPr>
            <a:xfrm>
              <a:off x="5272465" y="3447479"/>
              <a:ext cx="127756" cy="26375"/>
            </a:xfrm>
            <a:custGeom>
              <a:avLst/>
              <a:gdLst/>
              <a:ahLst/>
              <a:cxnLst/>
              <a:rect l="l" t="t" r="r" b="b"/>
              <a:pathLst>
                <a:path w="116" h="24" extrusionOk="0">
                  <a:moveTo>
                    <a:pt x="116" y="12"/>
                  </a:moveTo>
                  <a:cubicBezTo>
                    <a:pt x="116" y="19"/>
                    <a:pt x="111" y="24"/>
                    <a:pt x="104" y="24"/>
                  </a:cubicBezTo>
                  <a:cubicBezTo>
                    <a:pt x="12" y="24"/>
                    <a:pt x="12" y="24"/>
                    <a:pt x="12" y="24"/>
                  </a:cubicBezTo>
                  <a:cubicBezTo>
                    <a:pt x="5" y="24"/>
                    <a:pt x="0" y="19"/>
                    <a:pt x="0" y="12"/>
                  </a:cubicBezTo>
                  <a:cubicBezTo>
                    <a:pt x="0" y="5"/>
                    <a:pt x="5" y="0"/>
                    <a:pt x="12" y="0"/>
                  </a:cubicBezTo>
                  <a:cubicBezTo>
                    <a:pt x="104" y="0"/>
                    <a:pt x="104" y="0"/>
                    <a:pt x="104" y="0"/>
                  </a:cubicBezTo>
                  <a:cubicBezTo>
                    <a:pt x="111" y="0"/>
                    <a:pt x="116" y="5"/>
                    <a:pt x="116" y="1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62" name="Google Shape;1468;p44">
              <a:extLst>
                <a:ext uri="{FF2B5EF4-FFF2-40B4-BE49-F238E27FC236}">
                  <a16:creationId xmlns:a16="http://schemas.microsoft.com/office/drawing/2014/main" id="{CF1A323C-BABA-0FEC-4D4D-FB51E3A236DF}"/>
                </a:ext>
              </a:extLst>
            </p:cNvPr>
            <p:cNvSpPr/>
            <p:nvPr/>
          </p:nvSpPr>
          <p:spPr>
            <a:xfrm>
              <a:off x="6055484" y="3480448"/>
              <a:ext cx="27200" cy="59345"/>
            </a:xfrm>
            <a:custGeom>
              <a:avLst/>
              <a:gdLst/>
              <a:ahLst/>
              <a:cxnLst/>
              <a:rect l="l" t="t" r="r" b="b"/>
              <a:pathLst>
                <a:path w="25" h="54" extrusionOk="0">
                  <a:moveTo>
                    <a:pt x="25" y="42"/>
                  </a:moveTo>
                  <a:cubicBezTo>
                    <a:pt x="25" y="42"/>
                    <a:pt x="3" y="0"/>
                    <a:pt x="2" y="15"/>
                  </a:cubicBezTo>
                  <a:cubicBezTo>
                    <a:pt x="0" y="29"/>
                    <a:pt x="0" y="42"/>
                    <a:pt x="19" y="54"/>
                  </a:cubicBezTo>
                  <a:lnTo>
                    <a:pt x="25" y="42"/>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63" name="Google Shape;1469;p44">
              <a:extLst>
                <a:ext uri="{FF2B5EF4-FFF2-40B4-BE49-F238E27FC236}">
                  <a16:creationId xmlns:a16="http://schemas.microsoft.com/office/drawing/2014/main" id="{299E8E13-6802-7A66-9E16-43055A98ACA1}"/>
                </a:ext>
              </a:extLst>
            </p:cNvPr>
            <p:cNvSpPr/>
            <p:nvPr/>
          </p:nvSpPr>
          <p:spPr>
            <a:xfrm>
              <a:off x="6071968" y="3524956"/>
              <a:ext cx="260457" cy="93962"/>
            </a:xfrm>
            <a:custGeom>
              <a:avLst/>
              <a:gdLst/>
              <a:ahLst/>
              <a:cxnLst/>
              <a:rect l="l" t="t" r="r" b="b"/>
              <a:pathLst>
                <a:path w="237" h="86" extrusionOk="0">
                  <a:moveTo>
                    <a:pt x="210" y="25"/>
                  </a:moveTo>
                  <a:cubicBezTo>
                    <a:pt x="218" y="27"/>
                    <a:pt x="237" y="38"/>
                    <a:pt x="226" y="52"/>
                  </a:cubicBezTo>
                  <a:cubicBezTo>
                    <a:pt x="209" y="74"/>
                    <a:pt x="134" y="86"/>
                    <a:pt x="113" y="84"/>
                  </a:cubicBezTo>
                  <a:cubicBezTo>
                    <a:pt x="93" y="81"/>
                    <a:pt x="1" y="14"/>
                    <a:pt x="1" y="14"/>
                  </a:cubicBezTo>
                  <a:cubicBezTo>
                    <a:pt x="1" y="14"/>
                    <a:pt x="0" y="2"/>
                    <a:pt x="11" y="0"/>
                  </a:cubicBezTo>
                  <a:cubicBezTo>
                    <a:pt x="122" y="36"/>
                    <a:pt x="122" y="36"/>
                    <a:pt x="122" y="36"/>
                  </a:cubicBezTo>
                  <a:cubicBezTo>
                    <a:pt x="122" y="36"/>
                    <a:pt x="183" y="20"/>
                    <a:pt x="210" y="25"/>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64" name="Google Shape;1470;p44">
              <a:extLst>
                <a:ext uri="{FF2B5EF4-FFF2-40B4-BE49-F238E27FC236}">
                  <a16:creationId xmlns:a16="http://schemas.microsoft.com/office/drawing/2014/main" id="{21629599-543D-AC93-3AD6-23FE31D1F8F0}"/>
                </a:ext>
              </a:extLst>
            </p:cNvPr>
            <p:cNvSpPr/>
            <p:nvPr/>
          </p:nvSpPr>
          <p:spPr>
            <a:xfrm>
              <a:off x="5529625" y="3070806"/>
              <a:ext cx="390685" cy="631360"/>
            </a:xfrm>
            <a:custGeom>
              <a:avLst/>
              <a:gdLst/>
              <a:ahLst/>
              <a:cxnLst/>
              <a:rect l="l" t="t" r="r" b="b"/>
              <a:pathLst>
                <a:path w="356" h="575" extrusionOk="0">
                  <a:moveTo>
                    <a:pt x="353" y="575"/>
                  </a:moveTo>
                  <a:cubicBezTo>
                    <a:pt x="209" y="554"/>
                    <a:pt x="71" y="402"/>
                    <a:pt x="19" y="207"/>
                  </a:cubicBezTo>
                  <a:cubicBezTo>
                    <a:pt x="0" y="135"/>
                    <a:pt x="6" y="81"/>
                    <a:pt x="35" y="46"/>
                  </a:cubicBezTo>
                  <a:cubicBezTo>
                    <a:pt x="74" y="0"/>
                    <a:pt x="139" y="4"/>
                    <a:pt x="142" y="5"/>
                  </a:cubicBezTo>
                  <a:cubicBezTo>
                    <a:pt x="141" y="23"/>
                    <a:pt x="141" y="23"/>
                    <a:pt x="141" y="23"/>
                  </a:cubicBezTo>
                  <a:cubicBezTo>
                    <a:pt x="140" y="23"/>
                    <a:pt x="81" y="19"/>
                    <a:pt x="49" y="58"/>
                  </a:cubicBezTo>
                  <a:cubicBezTo>
                    <a:pt x="23" y="88"/>
                    <a:pt x="19" y="137"/>
                    <a:pt x="37" y="202"/>
                  </a:cubicBezTo>
                  <a:cubicBezTo>
                    <a:pt x="87" y="391"/>
                    <a:pt x="218" y="537"/>
                    <a:pt x="356" y="557"/>
                  </a:cubicBezTo>
                  <a:lnTo>
                    <a:pt x="353" y="575"/>
                  </a:lnTo>
                  <a:close/>
                </a:path>
              </a:pathLst>
            </a:custGeom>
            <a:solidFill>
              <a:schemeClr val="accent3"/>
            </a:solidFill>
            <a:ln>
              <a:solidFill>
                <a:schemeClr val="accent3"/>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65" name="Google Shape;1471;p44">
              <a:extLst>
                <a:ext uri="{FF2B5EF4-FFF2-40B4-BE49-F238E27FC236}">
                  <a16:creationId xmlns:a16="http://schemas.microsoft.com/office/drawing/2014/main" id="{047AF18D-E9DD-A3E2-AC94-8652832DC61D}"/>
                </a:ext>
              </a:extLst>
            </p:cNvPr>
            <p:cNvSpPr/>
            <p:nvPr/>
          </p:nvSpPr>
          <p:spPr>
            <a:xfrm>
              <a:off x="5827996" y="2999922"/>
              <a:ext cx="284360" cy="700595"/>
            </a:xfrm>
            <a:custGeom>
              <a:avLst/>
              <a:gdLst/>
              <a:ahLst/>
              <a:cxnLst/>
              <a:rect l="l" t="t" r="r" b="b"/>
              <a:pathLst>
                <a:path w="259" h="638" extrusionOk="0">
                  <a:moveTo>
                    <a:pt x="101" y="638"/>
                  </a:moveTo>
                  <a:cubicBezTo>
                    <a:pt x="89" y="624"/>
                    <a:pt x="89" y="624"/>
                    <a:pt x="89" y="624"/>
                  </a:cubicBezTo>
                  <a:cubicBezTo>
                    <a:pt x="199" y="538"/>
                    <a:pt x="240" y="346"/>
                    <a:pt x="190" y="157"/>
                  </a:cubicBezTo>
                  <a:cubicBezTo>
                    <a:pt x="172" y="92"/>
                    <a:pt x="145" y="52"/>
                    <a:pt x="108" y="38"/>
                  </a:cubicBezTo>
                  <a:cubicBezTo>
                    <a:pt x="60" y="20"/>
                    <a:pt x="11" y="53"/>
                    <a:pt x="10" y="53"/>
                  </a:cubicBezTo>
                  <a:cubicBezTo>
                    <a:pt x="0" y="38"/>
                    <a:pt x="0" y="38"/>
                    <a:pt x="0" y="38"/>
                  </a:cubicBezTo>
                  <a:cubicBezTo>
                    <a:pt x="2" y="37"/>
                    <a:pt x="57" y="0"/>
                    <a:pt x="114" y="21"/>
                  </a:cubicBezTo>
                  <a:cubicBezTo>
                    <a:pt x="157" y="37"/>
                    <a:pt x="188" y="81"/>
                    <a:pt x="207" y="152"/>
                  </a:cubicBezTo>
                  <a:cubicBezTo>
                    <a:pt x="259" y="348"/>
                    <a:pt x="216" y="548"/>
                    <a:pt x="101" y="638"/>
                  </a:cubicBezTo>
                  <a:close/>
                </a:path>
              </a:pathLst>
            </a:custGeom>
            <a:solidFill>
              <a:schemeClr val="accent3"/>
            </a:solidFill>
            <a:ln>
              <a:solidFill>
                <a:schemeClr val="accent3"/>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66" name="Google Shape;1472;p44">
              <a:extLst>
                <a:ext uri="{FF2B5EF4-FFF2-40B4-BE49-F238E27FC236}">
                  <a16:creationId xmlns:a16="http://schemas.microsoft.com/office/drawing/2014/main" id="{D56BF939-5521-24EA-8753-E1CB006E613D}"/>
                </a:ext>
              </a:extLst>
            </p:cNvPr>
            <p:cNvSpPr/>
            <p:nvPr/>
          </p:nvSpPr>
          <p:spPr>
            <a:xfrm>
              <a:off x="5637600" y="3064212"/>
              <a:ext cx="84071" cy="44508"/>
            </a:xfrm>
            <a:custGeom>
              <a:avLst/>
              <a:gdLst/>
              <a:ahLst/>
              <a:cxnLst/>
              <a:rect l="l" t="t" r="r" b="b"/>
              <a:pathLst>
                <a:path w="77" h="40" extrusionOk="0">
                  <a:moveTo>
                    <a:pt x="77" y="20"/>
                  </a:moveTo>
                  <a:cubicBezTo>
                    <a:pt x="77" y="31"/>
                    <a:pt x="68" y="40"/>
                    <a:pt x="56" y="40"/>
                  </a:cubicBezTo>
                  <a:cubicBezTo>
                    <a:pt x="20" y="40"/>
                    <a:pt x="20" y="40"/>
                    <a:pt x="20" y="40"/>
                  </a:cubicBezTo>
                  <a:cubicBezTo>
                    <a:pt x="9" y="40"/>
                    <a:pt x="0" y="31"/>
                    <a:pt x="0" y="20"/>
                  </a:cubicBezTo>
                  <a:cubicBezTo>
                    <a:pt x="0" y="9"/>
                    <a:pt x="9" y="0"/>
                    <a:pt x="20" y="0"/>
                  </a:cubicBezTo>
                  <a:cubicBezTo>
                    <a:pt x="56" y="0"/>
                    <a:pt x="56" y="0"/>
                    <a:pt x="56" y="0"/>
                  </a:cubicBezTo>
                  <a:cubicBezTo>
                    <a:pt x="68" y="0"/>
                    <a:pt x="77" y="9"/>
                    <a:pt x="77" y="20"/>
                  </a:cubicBezTo>
                  <a:close/>
                </a:path>
              </a:pathLst>
            </a:custGeom>
            <a:solidFill>
              <a:schemeClr val="accent3"/>
            </a:solidFill>
            <a:ln>
              <a:solidFill>
                <a:schemeClr val="accent3"/>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67" name="Google Shape;1473;p44">
              <a:extLst>
                <a:ext uri="{FF2B5EF4-FFF2-40B4-BE49-F238E27FC236}">
                  <a16:creationId xmlns:a16="http://schemas.microsoft.com/office/drawing/2014/main" id="{E2636DB9-9BA8-4C3E-12CD-DD40E99CC1A4}"/>
                </a:ext>
              </a:extLst>
            </p:cNvPr>
            <p:cNvSpPr/>
            <p:nvPr/>
          </p:nvSpPr>
          <p:spPr>
            <a:xfrm>
              <a:off x="5790906" y="3019704"/>
              <a:ext cx="85720" cy="70060"/>
            </a:xfrm>
            <a:custGeom>
              <a:avLst/>
              <a:gdLst/>
              <a:ahLst/>
              <a:cxnLst/>
              <a:rect l="l" t="t" r="r" b="b"/>
              <a:pathLst>
                <a:path w="78" h="64" extrusionOk="0">
                  <a:moveTo>
                    <a:pt x="73" y="13"/>
                  </a:moveTo>
                  <a:cubicBezTo>
                    <a:pt x="78" y="23"/>
                    <a:pt x="75" y="35"/>
                    <a:pt x="65" y="41"/>
                  </a:cubicBezTo>
                  <a:cubicBezTo>
                    <a:pt x="34" y="59"/>
                    <a:pt x="34" y="59"/>
                    <a:pt x="34" y="59"/>
                  </a:cubicBezTo>
                  <a:cubicBezTo>
                    <a:pt x="24" y="64"/>
                    <a:pt x="11" y="61"/>
                    <a:pt x="6" y="51"/>
                  </a:cubicBezTo>
                  <a:cubicBezTo>
                    <a:pt x="0" y="41"/>
                    <a:pt x="4" y="29"/>
                    <a:pt x="13" y="23"/>
                  </a:cubicBezTo>
                  <a:cubicBezTo>
                    <a:pt x="45" y="5"/>
                    <a:pt x="45" y="5"/>
                    <a:pt x="45" y="5"/>
                  </a:cubicBezTo>
                  <a:cubicBezTo>
                    <a:pt x="55" y="0"/>
                    <a:pt x="67" y="3"/>
                    <a:pt x="73" y="13"/>
                  </a:cubicBezTo>
                  <a:close/>
                </a:path>
              </a:pathLst>
            </a:custGeom>
            <a:solidFill>
              <a:schemeClr val="accent3"/>
            </a:solidFill>
            <a:ln>
              <a:solidFill>
                <a:schemeClr val="accent3"/>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68" name="Google Shape;1474;p44">
              <a:extLst>
                <a:ext uri="{FF2B5EF4-FFF2-40B4-BE49-F238E27FC236}">
                  <a16:creationId xmlns:a16="http://schemas.microsoft.com/office/drawing/2014/main" id="{DCAC7618-8EB3-BEF4-BF14-DA112283F751}"/>
                </a:ext>
              </a:extLst>
            </p:cNvPr>
            <p:cNvSpPr/>
            <p:nvPr/>
          </p:nvSpPr>
          <p:spPr>
            <a:xfrm>
              <a:off x="5671393" y="3468909"/>
              <a:ext cx="414588" cy="264578"/>
            </a:xfrm>
            <a:custGeom>
              <a:avLst/>
              <a:gdLst/>
              <a:ahLst/>
              <a:cxnLst/>
              <a:rect l="l" t="t" r="r" b="b"/>
              <a:pathLst>
                <a:path w="378" h="241" extrusionOk="0">
                  <a:moveTo>
                    <a:pt x="7" y="88"/>
                  </a:moveTo>
                  <a:cubicBezTo>
                    <a:pt x="7" y="88"/>
                    <a:pt x="19" y="63"/>
                    <a:pt x="37" y="62"/>
                  </a:cubicBezTo>
                  <a:cubicBezTo>
                    <a:pt x="56" y="60"/>
                    <a:pt x="166" y="185"/>
                    <a:pt x="226" y="166"/>
                  </a:cubicBezTo>
                  <a:cubicBezTo>
                    <a:pt x="276" y="150"/>
                    <a:pt x="316" y="6"/>
                    <a:pt x="334" y="3"/>
                  </a:cubicBezTo>
                  <a:cubicBezTo>
                    <a:pt x="352" y="0"/>
                    <a:pt x="378" y="11"/>
                    <a:pt x="370" y="27"/>
                  </a:cubicBezTo>
                  <a:cubicBezTo>
                    <a:pt x="363" y="44"/>
                    <a:pt x="319" y="215"/>
                    <a:pt x="232" y="228"/>
                  </a:cubicBezTo>
                  <a:cubicBezTo>
                    <a:pt x="155" y="241"/>
                    <a:pt x="0" y="124"/>
                    <a:pt x="7" y="88"/>
                  </a:cubicBezTo>
                  <a:close/>
                </a:path>
              </a:pathLst>
            </a:custGeom>
            <a:solidFill>
              <a:schemeClr val="accent3"/>
            </a:solidFill>
            <a:ln>
              <a:solidFill>
                <a:schemeClr val="accent3"/>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dirty="0">
                <a:solidFill>
                  <a:schemeClr val="dk1"/>
                </a:solidFill>
                <a:latin typeface="Century Gothic" panose="020B0502020202020204" pitchFamily="34" charset="0"/>
                <a:ea typeface="Calibri"/>
                <a:cs typeface="Calibri"/>
                <a:sym typeface="Calibri"/>
              </a:endParaRPr>
            </a:p>
          </p:txBody>
        </p:sp>
        <p:sp>
          <p:nvSpPr>
            <p:cNvPr id="569" name="Google Shape;1475;p44">
              <a:extLst>
                <a:ext uri="{FF2B5EF4-FFF2-40B4-BE49-F238E27FC236}">
                  <a16:creationId xmlns:a16="http://schemas.microsoft.com/office/drawing/2014/main" id="{008D957A-3357-0C26-259B-0CE1B48F3E3E}"/>
                </a:ext>
              </a:extLst>
            </p:cNvPr>
            <p:cNvSpPr/>
            <p:nvPr/>
          </p:nvSpPr>
          <p:spPr>
            <a:xfrm>
              <a:off x="5083717" y="3548859"/>
              <a:ext cx="922314" cy="577786"/>
            </a:xfrm>
            <a:custGeom>
              <a:avLst/>
              <a:gdLst/>
              <a:ahLst/>
              <a:cxnLst/>
              <a:rect l="l" t="t" r="r" b="b"/>
              <a:pathLst>
                <a:path w="840" h="526" extrusionOk="0">
                  <a:moveTo>
                    <a:pt x="690" y="526"/>
                  </a:moveTo>
                  <a:cubicBezTo>
                    <a:pt x="651" y="526"/>
                    <a:pt x="598" y="507"/>
                    <a:pt x="543" y="425"/>
                  </a:cubicBezTo>
                  <a:cubicBezTo>
                    <a:pt x="426" y="251"/>
                    <a:pt x="181" y="19"/>
                    <a:pt x="3" y="50"/>
                  </a:cubicBezTo>
                  <a:cubicBezTo>
                    <a:pt x="0" y="32"/>
                    <a:pt x="0" y="32"/>
                    <a:pt x="0" y="32"/>
                  </a:cubicBezTo>
                  <a:cubicBezTo>
                    <a:pt x="186" y="0"/>
                    <a:pt x="438" y="237"/>
                    <a:pt x="558" y="415"/>
                  </a:cubicBezTo>
                  <a:cubicBezTo>
                    <a:pt x="608" y="489"/>
                    <a:pt x="665" y="520"/>
                    <a:pt x="719" y="503"/>
                  </a:cubicBezTo>
                  <a:cubicBezTo>
                    <a:pt x="779" y="485"/>
                    <a:pt x="822" y="413"/>
                    <a:pt x="821" y="332"/>
                  </a:cubicBezTo>
                  <a:cubicBezTo>
                    <a:pt x="820" y="214"/>
                    <a:pt x="768" y="132"/>
                    <a:pt x="768" y="132"/>
                  </a:cubicBezTo>
                  <a:cubicBezTo>
                    <a:pt x="783" y="122"/>
                    <a:pt x="783" y="122"/>
                    <a:pt x="783" y="122"/>
                  </a:cubicBezTo>
                  <a:cubicBezTo>
                    <a:pt x="785" y="125"/>
                    <a:pt x="838" y="208"/>
                    <a:pt x="839" y="332"/>
                  </a:cubicBezTo>
                  <a:cubicBezTo>
                    <a:pt x="840" y="421"/>
                    <a:pt x="792" y="500"/>
                    <a:pt x="725" y="521"/>
                  </a:cubicBezTo>
                  <a:cubicBezTo>
                    <a:pt x="716" y="524"/>
                    <a:pt x="704" y="526"/>
                    <a:pt x="690" y="526"/>
                  </a:cubicBezTo>
                  <a:close/>
                </a:path>
              </a:pathLst>
            </a:custGeom>
            <a:solidFill>
              <a:schemeClr val="accent3"/>
            </a:solidFill>
            <a:ln>
              <a:solidFill>
                <a:schemeClr val="accent3"/>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70" name="Google Shape;1476;p44">
              <a:extLst>
                <a:ext uri="{FF2B5EF4-FFF2-40B4-BE49-F238E27FC236}">
                  <a16:creationId xmlns:a16="http://schemas.microsoft.com/office/drawing/2014/main" id="{D89D97F5-330A-7A37-E7CB-022F268C29B8}"/>
                </a:ext>
              </a:extLst>
            </p:cNvPr>
            <p:cNvSpPr/>
            <p:nvPr/>
          </p:nvSpPr>
          <p:spPr>
            <a:xfrm>
              <a:off x="5012009" y="3510120"/>
              <a:ext cx="169000" cy="167286"/>
            </a:xfrm>
            <a:prstGeom prst="ellipse">
              <a:avLst/>
            </a:prstGeom>
            <a:solidFill>
              <a:schemeClr val="accent3"/>
            </a:solidFill>
            <a:ln>
              <a:solidFill>
                <a:schemeClr val="accent3"/>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71" name="Google Shape;1477;p44">
              <a:extLst>
                <a:ext uri="{FF2B5EF4-FFF2-40B4-BE49-F238E27FC236}">
                  <a16:creationId xmlns:a16="http://schemas.microsoft.com/office/drawing/2014/main" id="{A3F6D1FD-7E38-9729-A392-0AAE9C60F83E}"/>
                </a:ext>
              </a:extLst>
            </p:cNvPr>
            <p:cNvSpPr/>
            <p:nvPr/>
          </p:nvSpPr>
          <p:spPr>
            <a:xfrm>
              <a:off x="5054045" y="3552156"/>
              <a:ext cx="84889" cy="83176"/>
            </a:xfrm>
            <a:prstGeom prst="ellipse">
              <a:avLst/>
            </a:prstGeom>
            <a:solidFill>
              <a:schemeClr val="tx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72" name="Google Shape;1478;p44">
              <a:extLst>
                <a:ext uri="{FF2B5EF4-FFF2-40B4-BE49-F238E27FC236}">
                  <a16:creationId xmlns:a16="http://schemas.microsoft.com/office/drawing/2014/main" id="{0CB58767-4D61-3E35-980B-AA4A59B07EEB}"/>
                </a:ext>
              </a:extLst>
            </p:cNvPr>
            <p:cNvSpPr/>
            <p:nvPr/>
          </p:nvSpPr>
          <p:spPr>
            <a:xfrm>
              <a:off x="6233518" y="4147250"/>
              <a:ext cx="32969" cy="32969"/>
            </a:xfrm>
            <a:custGeom>
              <a:avLst/>
              <a:gdLst/>
              <a:ahLst/>
              <a:cxnLst/>
              <a:rect l="l" t="t" r="r" b="b"/>
              <a:pathLst>
                <a:path w="30" h="30" extrusionOk="0">
                  <a:moveTo>
                    <a:pt x="0" y="24"/>
                  </a:moveTo>
                  <a:cubicBezTo>
                    <a:pt x="12" y="18"/>
                    <a:pt x="12" y="17"/>
                    <a:pt x="11" y="13"/>
                  </a:cubicBezTo>
                  <a:cubicBezTo>
                    <a:pt x="11" y="10"/>
                    <a:pt x="9" y="6"/>
                    <a:pt x="8" y="3"/>
                  </a:cubicBezTo>
                  <a:cubicBezTo>
                    <a:pt x="29" y="0"/>
                    <a:pt x="29" y="0"/>
                    <a:pt x="29" y="0"/>
                  </a:cubicBezTo>
                  <a:cubicBezTo>
                    <a:pt x="30" y="8"/>
                    <a:pt x="30" y="14"/>
                    <a:pt x="30" y="20"/>
                  </a:cubicBezTo>
                  <a:cubicBezTo>
                    <a:pt x="28" y="21"/>
                    <a:pt x="12" y="30"/>
                    <a:pt x="0" y="2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73" name="Google Shape;1479;p44">
              <a:extLst>
                <a:ext uri="{FF2B5EF4-FFF2-40B4-BE49-F238E27FC236}">
                  <a16:creationId xmlns:a16="http://schemas.microsoft.com/office/drawing/2014/main" id="{CE67B8EF-8CFB-3687-775F-5967F0139456}"/>
                </a:ext>
              </a:extLst>
            </p:cNvPr>
            <p:cNvSpPr/>
            <p:nvPr/>
          </p:nvSpPr>
          <p:spPr>
            <a:xfrm>
              <a:off x="6225275" y="3721123"/>
              <a:ext cx="282711" cy="337934"/>
            </a:xfrm>
            <a:custGeom>
              <a:avLst/>
              <a:gdLst/>
              <a:ahLst/>
              <a:cxnLst/>
              <a:rect l="l" t="t" r="r" b="b"/>
              <a:pathLst>
                <a:path w="257" h="308" extrusionOk="0">
                  <a:moveTo>
                    <a:pt x="0" y="35"/>
                  </a:moveTo>
                  <a:cubicBezTo>
                    <a:pt x="0" y="35"/>
                    <a:pt x="5" y="76"/>
                    <a:pt x="15" y="100"/>
                  </a:cubicBezTo>
                  <a:cubicBezTo>
                    <a:pt x="48" y="180"/>
                    <a:pt x="52" y="170"/>
                    <a:pt x="63" y="192"/>
                  </a:cubicBezTo>
                  <a:cubicBezTo>
                    <a:pt x="81" y="229"/>
                    <a:pt x="175" y="279"/>
                    <a:pt x="239" y="305"/>
                  </a:cubicBezTo>
                  <a:cubicBezTo>
                    <a:pt x="246" y="308"/>
                    <a:pt x="257" y="282"/>
                    <a:pt x="252" y="274"/>
                  </a:cubicBezTo>
                  <a:cubicBezTo>
                    <a:pt x="214" y="214"/>
                    <a:pt x="182" y="190"/>
                    <a:pt x="149" y="187"/>
                  </a:cubicBezTo>
                  <a:cubicBezTo>
                    <a:pt x="149" y="187"/>
                    <a:pt x="140" y="129"/>
                    <a:pt x="136" y="104"/>
                  </a:cubicBezTo>
                  <a:cubicBezTo>
                    <a:pt x="125" y="34"/>
                    <a:pt x="117" y="26"/>
                    <a:pt x="91" y="0"/>
                  </a:cubicBezTo>
                  <a:lnTo>
                    <a:pt x="0" y="35"/>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74" name="Google Shape;1480;p44">
              <a:extLst>
                <a:ext uri="{FF2B5EF4-FFF2-40B4-BE49-F238E27FC236}">
                  <a16:creationId xmlns:a16="http://schemas.microsoft.com/office/drawing/2014/main" id="{BE7F524E-44B9-703F-7AFE-7FBABB1299B0}"/>
                </a:ext>
              </a:extLst>
            </p:cNvPr>
            <p:cNvSpPr/>
            <p:nvPr/>
          </p:nvSpPr>
          <p:spPr>
            <a:xfrm>
              <a:off x="6180767" y="3748323"/>
              <a:ext cx="145889" cy="413764"/>
            </a:xfrm>
            <a:custGeom>
              <a:avLst/>
              <a:gdLst/>
              <a:ahLst/>
              <a:cxnLst/>
              <a:rect l="l" t="t" r="r" b="b"/>
              <a:pathLst>
                <a:path w="133" h="377" extrusionOk="0">
                  <a:moveTo>
                    <a:pt x="11" y="0"/>
                  </a:moveTo>
                  <a:cubicBezTo>
                    <a:pt x="11" y="0"/>
                    <a:pt x="0" y="41"/>
                    <a:pt x="1" y="67"/>
                  </a:cubicBezTo>
                  <a:cubicBezTo>
                    <a:pt x="2" y="154"/>
                    <a:pt x="10" y="145"/>
                    <a:pt x="12" y="169"/>
                  </a:cubicBezTo>
                  <a:cubicBezTo>
                    <a:pt x="15" y="211"/>
                    <a:pt x="27" y="313"/>
                    <a:pt x="55" y="370"/>
                  </a:cubicBezTo>
                  <a:cubicBezTo>
                    <a:pt x="59" y="377"/>
                    <a:pt x="83" y="371"/>
                    <a:pt x="84" y="362"/>
                  </a:cubicBezTo>
                  <a:cubicBezTo>
                    <a:pt x="93" y="300"/>
                    <a:pt x="98" y="273"/>
                    <a:pt x="85" y="205"/>
                  </a:cubicBezTo>
                  <a:cubicBezTo>
                    <a:pt x="85" y="205"/>
                    <a:pt x="109" y="157"/>
                    <a:pt x="115" y="132"/>
                  </a:cubicBezTo>
                  <a:cubicBezTo>
                    <a:pt x="121" y="104"/>
                    <a:pt x="133" y="34"/>
                    <a:pt x="118" y="1"/>
                  </a:cubicBezTo>
                  <a:lnTo>
                    <a:pt x="11"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75" name="Google Shape;1481;p44">
              <a:extLst>
                <a:ext uri="{FF2B5EF4-FFF2-40B4-BE49-F238E27FC236}">
                  <a16:creationId xmlns:a16="http://schemas.microsoft.com/office/drawing/2014/main" id="{719A2D7C-D6C1-5C2C-7C96-B66246B3AE45}"/>
                </a:ext>
              </a:extLst>
            </p:cNvPr>
            <p:cNvSpPr/>
            <p:nvPr/>
          </p:nvSpPr>
          <p:spPr>
            <a:xfrm>
              <a:off x="6165931" y="3534847"/>
              <a:ext cx="202760" cy="282711"/>
            </a:xfrm>
            <a:custGeom>
              <a:avLst/>
              <a:gdLst/>
              <a:ahLst/>
              <a:cxnLst/>
              <a:rect l="l" t="t" r="r" b="b"/>
              <a:pathLst>
                <a:path w="184" h="258" extrusionOk="0">
                  <a:moveTo>
                    <a:pt x="27" y="40"/>
                  </a:moveTo>
                  <a:cubicBezTo>
                    <a:pt x="10" y="60"/>
                    <a:pt x="0" y="102"/>
                    <a:pt x="17" y="230"/>
                  </a:cubicBezTo>
                  <a:cubicBezTo>
                    <a:pt x="21" y="258"/>
                    <a:pt x="184" y="232"/>
                    <a:pt x="179" y="204"/>
                  </a:cubicBezTo>
                  <a:cubicBezTo>
                    <a:pt x="165" y="130"/>
                    <a:pt x="146" y="102"/>
                    <a:pt x="112" y="39"/>
                  </a:cubicBezTo>
                  <a:cubicBezTo>
                    <a:pt x="102" y="22"/>
                    <a:pt x="62" y="0"/>
                    <a:pt x="27" y="4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76" name="Google Shape;1482;p44">
              <a:extLst>
                <a:ext uri="{FF2B5EF4-FFF2-40B4-BE49-F238E27FC236}">
                  <a16:creationId xmlns:a16="http://schemas.microsoft.com/office/drawing/2014/main" id="{51547E5A-5D24-6074-DB56-AF5EAD9BEC04}"/>
                </a:ext>
              </a:extLst>
            </p:cNvPr>
            <p:cNvSpPr/>
            <p:nvPr/>
          </p:nvSpPr>
          <p:spPr>
            <a:xfrm>
              <a:off x="5972237" y="3535672"/>
              <a:ext cx="28024" cy="56872"/>
            </a:xfrm>
            <a:custGeom>
              <a:avLst/>
              <a:gdLst/>
              <a:ahLst/>
              <a:cxnLst/>
              <a:rect l="l" t="t" r="r" b="b"/>
              <a:pathLst>
                <a:path w="26" h="52" extrusionOk="0">
                  <a:moveTo>
                    <a:pt x="26" y="39"/>
                  </a:moveTo>
                  <a:cubicBezTo>
                    <a:pt x="26" y="39"/>
                    <a:pt x="0" y="0"/>
                    <a:pt x="0" y="14"/>
                  </a:cubicBezTo>
                  <a:cubicBezTo>
                    <a:pt x="0" y="29"/>
                    <a:pt x="1" y="42"/>
                    <a:pt x="22" y="52"/>
                  </a:cubicBezTo>
                  <a:lnTo>
                    <a:pt x="26" y="39"/>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77" name="Google Shape;1483;p44">
              <a:extLst>
                <a:ext uri="{FF2B5EF4-FFF2-40B4-BE49-F238E27FC236}">
                  <a16:creationId xmlns:a16="http://schemas.microsoft.com/office/drawing/2014/main" id="{E85000AC-D47C-9D8B-5757-F4FD1A63DEFD}"/>
                </a:ext>
              </a:extLst>
            </p:cNvPr>
            <p:cNvSpPr/>
            <p:nvPr/>
          </p:nvSpPr>
          <p:spPr>
            <a:xfrm>
              <a:off x="5989545" y="3576059"/>
              <a:ext cx="263754" cy="79951"/>
            </a:xfrm>
            <a:custGeom>
              <a:avLst/>
              <a:gdLst/>
              <a:ahLst/>
              <a:cxnLst/>
              <a:rect l="l" t="t" r="r" b="b"/>
              <a:pathLst>
                <a:path w="240" h="73" extrusionOk="0">
                  <a:moveTo>
                    <a:pt x="211" y="5"/>
                  </a:moveTo>
                  <a:cubicBezTo>
                    <a:pt x="219" y="5"/>
                    <a:pt x="240" y="15"/>
                    <a:pt x="230" y="30"/>
                  </a:cubicBezTo>
                  <a:cubicBezTo>
                    <a:pt x="215" y="54"/>
                    <a:pt x="142" y="73"/>
                    <a:pt x="121" y="73"/>
                  </a:cubicBezTo>
                  <a:cubicBezTo>
                    <a:pt x="100" y="73"/>
                    <a:pt x="2" y="15"/>
                    <a:pt x="2" y="15"/>
                  </a:cubicBezTo>
                  <a:cubicBezTo>
                    <a:pt x="2" y="15"/>
                    <a:pt x="0" y="3"/>
                    <a:pt x="11" y="0"/>
                  </a:cubicBezTo>
                  <a:cubicBezTo>
                    <a:pt x="125" y="25"/>
                    <a:pt x="125" y="25"/>
                    <a:pt x="125" y="25"/>
                  </a:cubicBezTo>
                  <a:cubicBezTo>
                    <a:pt x="125" y="25"/>
                    <a:pt x="184" y="3"/>
                    <a:pt x="211" y="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78" name="Google Shape;1484;p44">
              <a:extLst>
                <a:ext uri="{FF2B5EF4-FFF2-40B4-BE49-F238E27FC236}">
                  <a16:creationId xmlns:a16="http://schemas.microsoft.com/office/drawing/2014/main" id="{06CC15F5-B4C7-1A2C-80B2-6064F800D9BC}"/>
                </a:ext>
              </a:extLst>
            </p:cNvPr>
            <p:cNvSpPr/>
            <p:nvPr/>
          </p:nvSpPr>
          <p:spPr>
            <a:xfrm>
              <a:off x="6099168" y="3416158"/>
              <a:ext cx="259633" cy="390685"/>
            </a:xfrm>
            <a:custGeom>
              <a:avLst/>
              <a:gdLst/>
              <a:ahLst/>
              <a:cxnLst/>
              <a:rect l="l" t="t" r="r" b="b"/>
              <a:pathLst>
                <a:path w="236" h="356" extrusionOk="0">
                  <a:moveTo>
                    <a:pt x="79" y="22"/>
                  </a:moveTo>
                  <a:cubicBezTo>
                    <a:pt x="62" y="28"/>
                    <a:pt x="43" y="47"/>
                    <a:pt x="51" y="81"/>
                  </a:cubicBezTo>
                  <a:cubicBezTo>
                    <a:pt x="58" y="116"/>
                    <a:pt x="57" y="117"/>
                    <a:pt x="48" y="131"/>
                  </a:cubicBezTo>
                  <a:cubicBezTo>
                    <a:pt x="25" y="170"/>
                    <a:pt x="98" y="169"/>
                    <a:pt x="80" y="205"/>
                  </a:cubicBezTo>
                  <a:cubicBezTo>
                    <a:pt x="0" y="356"/>
                    <a:pt x="236" y="289"/>
                    <a:pt x="220" y="260"/>
                  </a:cubicBezTo>
                  <a:cubicBezTo>
                    <a:pt x="189" y="203"/>
                    <a:pt x="234" y="209"/>
                    <a:pt x="217" y="165"/>
                  </a:cubicBezTo>
                  <a:cubicBezTo>
                    <a:pt x="210" y="148"/>
                    <a:pt x="231" y="123"/>
                    <a:pt x="192" y="107"/>
                  </a:cubicBezTo>
                  <a:cubicBezTo>
                    <a:pt x="179" y="102"/>
                    <a:pt x="192" y="58"/>
                    <a:pt x="162" y="55"/>
                  </a:cubicBezTo>
                  <a:cubicBezTo>
                    <a:pt x="133" y="53"/>
                    <a:pt x="144" y="0"/>
                    <a:pt x="79" y="22"/>
                  </a:cubicBezTo>
                  <a:close/>
                </a:path>
              </a:pathLst>
            </a:custGeom>
            <a:solidFill>
              <a:srgbClr val="353A6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sp>
        <p:nvSpPr>
          <p:cNvPr id="3" name="Rectangle: Rounded Corners 2">
            <a:hlinkClick r:id="" action="ppaction://hlinkshowjump?jump=nextslide"/>
            <a:extLst>
              <a:ext uri="{FF2B5EF4-FFF2-40B4-BE49-F238E27FC236}">
                <a16:creationId xmlns:a16="http://schemas.microsoft.com/office/drawing/2014/main" id="{8C8F4303-5261-1765-38BD-BCE22E0AAA09}"/>
              </a:ext>
            </a:extLst>
          </p:cNvPr>
          <p:cNvSpPr/>
          <p:nvPr/>
        </p:nvSpPr>
        <p:spPr>
          <a:xfrm>
            <a:off x="3698552" y="4343227"/>
            <a:ext cx="1746896" cy="584616"/>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START </a:t>
            </a:r>
            <a:r>
              <a:rPr lang="en-US" sz="2400" b="1" dirty="0">
                <a:sym typeface="Wingdings" panose="05000000000000000000" pitchFamily="2" charset="2"/>
              </a:rPr>
              <a:t></a:t>
            </a:r>
            <a:endParaRPr lang="en-CA"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32"/>
          <p:cNvSpPr txBox="1">
            <a:spLocks noGrp="1"/>
          </p:cNvSpPr>
          <p:nvPr>
            <p:ph type="title"/>
          </p:nvPr>
        </p:nvSpPr>
        <p:spPr>
          <a:xfrm>
            <a:off x="720000" y="535000"/>
            <a:ext cx="7708800" cy="39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latin typeface="Century Gothic" panose="020B0502020202020204" pitchFamily="34" charset="0"/>
              </a:rPr>
              <a:t>Local CF Events</a:t>
            </a:r>
            <a:endParaRPr dirty="0">
              <a:latin typeface="Century Gothic" panose="020B0502020202020204" pitchFamily="34" charset="0"/>
            </a:endParaRPr>
          </a:p>
        </p:txBody>
      </p:sp>
      <p:sp>
        <p:nvSpPr>
          <p:cNvPr id="886" name="Google Shape;886;p32"/>
          <p:cNvSpPr/>
          <p:nvPr/>
        </p:nvSpPr>
        <p:spPr>
          <a:xfrm rot="-1366215">
            <a:off x="313041" y="3966015"/>
            <a:ext cx="804118" cy="1510167"/>
          </a:xfrm>
          <a:custGeom>
            <a:avLst/>
            <a:gdLst/>
            <a:ahLst/>
            <a:cxnLst/>
            <a:rect l="l" t="t" r="r" b="b"/>
            <a:pathLst>
              <a:path w="86" h="161" extrusionOk="0">
                <a:moveTo>
                  <a:pt x="65" y="141"/>
                </a:moveTo>
                <a:cubicBezTo>
                  <a:pt x="71" y="136"/>
                  <a:pt x="86" y="119"/>
                  <a:pt x="73" y="95"/>
                </a:cubicBezTo>
                <a:cubicBezTo>
                  <a:pt x="73" y="95"/>
                  <a:pt x="60" y="103"/>
                  <a:pt x="63" y="138"/>
                </a:cubicBezTo>
                <a:cubicBezTo>
                  <a:pt x="58" y="132"/>
                  <a:pt x="54" y="126"/>
                  <a:pt x="49" y="118"/>
                </a:cubicBezTo>
                <a:cubicBezTo>
                  <a:pt x="56" y="115"/>
                  <a:pt x="74" y="102"/>
                  <a:pt x="68" y="75"/>
                </a:cubicBezTo>
                <a:cubicBezTo>
                  <a:pt x="68" y="75"/>
                  <a:pt x="53" y="80"/>
                  <a:pt x="47" y="115"/>
                </a:cubicBezTo>
                <a:cubicBezTo>
                  <a:pt x="43" y="107"/>
                  <a:pt x="39" y="99"/>
                  <a:pt x="36" y="89"/>
                </a:cubicBezTo>
                <a:cubicBezTo>
                  <a:pt x="44" y="87"/>
                  <a:pt x="63" y="78"/>
                  <a:pt x="61" y="50"/>
                </a:cubicBezTo>
                <a:cubicBezTo>
                  <a:pt x="61" y="50"/>
                  <a:pt x="47" y="52"/>
                  <a:pt x="35" y="85"/>
                </a:cubicBezTo>
                <a:cubicBezTo>
                  <a:pt x="33" y="77"/>
                  <a:pt x="32" y="69"/>
                  <a:pt x="32" y="61"/>
                </a:cubicBezTo>
                <a:cubicBezTo>
                  <a:pt x="40" y="60"/>
                  <a:pt x="61" y="53"/>
                  <a:pt x="62" y="24"/>
                </a:cubicBezTo>
                <a:cubicBezTo>
                  <a:pt x="62" y="24"/>
                  <a:pt x="47" y="25"/>
                  <a:pt x="33" y="55"/>
                </a:cubicBezTo>
                <a:cubicBezTo>
                  <a:pt x="33" y="49"/>
                  <a:pt x="34" y="42"/>
                  <a:pt x="36" y="36"/>
                </a:cubicBezTo>
                <a:cubicBezTo>
                  <a:pt x="36" y="36"/>
                  <a:pt x="36" y="36"/>
                  <a:pt x="36" y="36"/>
                </a:cubicBezTo>
                <a:cubicBezTo>
                  <a:pt x="47" y="19"/>
                  <a:pt x="38" y="0"/>
                  <a:pt x="38" y="0"/>
                </a:cubicBezTo>
                <a:cubicBezTo>
                  <a:pt x="23" y="16"/>
                  <a:pt x="29" y="31"/>
                  <a:pt x="32" y="37"/>
                </a:cubicBezTo>
                <a:cubicBezTo>
                  <a:pt x="30" y="43"/>
                  <a:pt x="29" y="50"/>
                  <a:pt x="29" y="56"/>
                </a:cubicBezTo>
                <a:cubicBezTo>
                  <a:pt x="18" y="25"/>
                  <a:pt x="3" y="24"/>
                  <a:pt x="3" y="24"/>
                </a:cubicBezTo>
                <a:cubicBezTo>
                  <a:pt x="0" y="53"/>
                  <a:pt x="22" y="60"/>
                  <a:pt x="28" y="61"/>
                </a:cubicBezTo>
                <a:cubicBezTo>
                  <a:pt x="28" y="69"/>
                  <a:pt x="29" y="76"/>
                  <a:pt x="31" y="83"/>
                </a:cubicBezTo>
                <a:cubicBezTo>
                  <a:pt x="17" y="55"/>
                  <a:pt x="3" y="56"/>
                  <a:pt x="3" y="56"/>
                </a:cubicBezTo>
                <a:cubicBezTo>
                  <a:pt x="3" y="85"/>
                  <a:pt x="26" y="90"/>
                  <a:pt x="32" y="90"/>
                </a:cubicBezTo>
                <a:cubicBezTo>
                  <a:pt x="34" y="97"/>
                  <a:pt x="37" y="103"/>
                  <a:pt x="40" y="109"/>
                </a:cubicBezTo>
                <a:cubicBezTo>
                  <a:pt x="23" y="89"/>
                  <a:pt x="10" y="91"/>
                  <a:pt x="10" y="91"/>
                </a:cubicBezTo>
                <a:cubicBezTo>
                  <a:pt x="16" y="120"/>
                  <a:pt x="39" y="121"/>
                  <a:pt x="45" y="120"/>
                </a:cubicBezTo>
                <a:cubicBezTo>
                  <a:pt x="46" y="122"/>
                  <a:pt x="47" y="123"/>
                  <a:pt x="48" y="125"/>
                </a:cubicBezTo>
                <a:cubicBezTo>
                  <a:pt x="51" y="129"/>
                  <a:pt x="53" y="132"/>
                  <a:pt x="56" y="136"/>
                </a:cubicBezTo>
                <a:cubicBezTo>
                  <a:pt x="33" y="119"/>
                  <a:pt x="21" y="125"/>
                  <a:pt x="21" y="125"/>
                </a:cubicBezTo>
                <a:cubicBezTo>
                  <a:pt x="33" y="151"/>
                  <a:pt x="55" y="146"/>
                  <a:pt x="62" y="143"/>
                </a:cubicBezTo>
                <a:cubicBezTo>
                  <a:pt x="71" y="154"/>
                  <a:pt x="79" y="160"/>
                  <a:pt x="79" y="161"/>
                </a:cubicBezTo>
                <a:cubicBezTo>
                  <a:pt x="82" y="157"/>
                  <a:pt x="82" y="157"/>
                  <a:pt x="82" y="157"/>
                </a:cubicBezTo>
                <a:cubicBezTo>
                  <a:pt x="82" y="157"/>
                  <a:pt x="74" y="151"/>
                  <a:pt x="65" y="14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nvGrpSpPr>
          <p:cNvPr id="913" name="Google Shape;913;p32"/>
          <p:cNvGrpSpPr/>
          <p:nvPr/>
        </p:nvGrpSpPr>
        <p:grpSpPr>
          <a:xfrm rot="6328473">
            <a:off x="8158787" y="2485518"/>
            <a:ext cx="540221" cy="628197"/>
            <a:chOff x="5849938" y="3186113"/>
            <a:chExt cx="1179513" cy="1371599"/>
          </a:xfrm>
        </p:grpSpPr>
        <p:sp>
          <p:nvSpPr>
            <p:cNvPr id="914" name="Google Shape;914;p32"/>
            <p:cNvSpPr/>
            <p:nvPr/>
          </p:nvSpPr>
          <p:spPr>
            <a:xfrm>
              <a:off x="5849938" y="3186113"/>
              <a:ext cx="1179513" cy="1371599"/>
            </a:xfrm>
            <a:custGeom>
              <a:avLst/>
              <a:gdLst/>
              <a:ahLst/>
              <a:cxnLst/>
              <a:rect l="l" t="t" r="r" b="b"/>
              <a:pathLst>
                <a:path w="108" h="127" extrusionOk="0">
                  <a:moveTo>
                    <a:pt x="8" y="127"/>
                  </a:moveTo>
                  <a:cubicBezTo>
                    <a:pt x="8" y="127"/>
                    <a:pt x="8" y="127"/>
                    <a:pt x="8" y="127"/>
                  </a:cubicBezTo>
                  <a:cubicBezTo>
                    <a:pt x="8" y="127"/>
                    <a:pt x="8" y="127"/>
                    <a:pt x="8" y="127"/>
                  </a:cubicBezTo>
                  <a:cubicBezTo>
                    <a:pt x="8" y="127"/>
                    <a:pt x="0" y="19"/>
                    <a:pt x="91" y="0"/>
                  </a:cubicBezTo>
                  <a:cubicBezTo>
                    <a:pt x="91" y="0"/>
                    <a:pt x="91" y="1"/>
                    <a:pt x="91" y="1"/>
                  </a:cubicBezTo>
                  <a:cubicBezTo>
                    <a:pt x="93" y="10"/>
                    <a:pt x="108" y="95"/>
                    <a:pt x="8" y="12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915" name="Google Shape;915;p32"/>
            <p:cNvSpPr/>
            <p:nvPr/>
          </p:nvSpPr>
          <p:spPr>
            <a:xfrm>
              <a:off x="5937251" y="3186113"/>
              <a:ext cx="1092200" cy="1371599"/>
            </a:xfrm>
            <a:custGeom>
              <a:avLst/>
              <a:gdLst/>
              <a:ahLst/>
              <a:cxnLst/>
              <a:rect l="l" t="t" r="r" b="b"/>
              <a:pathLst>
                <a:path w="100" h="127" extrusionOk="0">
                  <a:moveTo>
                    <a:pt x="0" y="127"/>
                  </a:moveTo>
                  <a:cubicBezTo>
                    <a:pt x="0" y="127"/>
                    <a:pt x="0" y="127"/>
                    <a:pt x="0" y="127"/>
                  </a:cubicBezTo>
                  <a:cubicBezTo>
                    <a:pt x="33" y="100"/>
                    <a:pt x="83" y="0"/>
                    <a:pt x="83" y="0"/>
                  </a:cubicBezTo>
                  <a:cubicBezTo>
                    <a:pt x="83" y="0"/>
                    <a:pt x="83" y="1"/>
                    <a:pt x="83" y="1"/>
                  </a:cubicBezTo>
                  <a:cubicBezTo>
                    <a:pt x="85" y="10"/>
                    <a:pt x="100" y="95"/>
                    <a:pt x="0" y="127"/>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grpSp>
        <p:nvGrpSpPr>
          <p:cNvPr id="2" name="Google Shape;709;p29">
            <a:extLst>
              <a:ext uri="{FF2B5EF4-FFF2-40B4-BE49-F238E27FC236}">
                <a16:creationId xmlns:a16="http://schemas.microsoft.com/office/drawing/2014/main" id="{A07A0523-F23E-A0E6-2D9F-FAA197CF4B15}"/>
              </a:ext>
            </a:extLst>
          </p:cNvPr>
          <p:cNvGrpSpPr/>
          <p:nvPr/>
        </p:nvGrpSpPr>
        <p:grpSpPr>
          <a:xfrm>
            <a:off x="7600179" y="3918281"/>
            <a:ext cx="1389285" cy="1056588"/>
            <a:chOff x="7288213" y="3395663"/>
            <a:chExt cx="1206500" cy="917575"/>
          </a:xfrm>
          <a:solidFill>
            <a:schemeClr val="accent6"/>
          </a:solidFill>
        </p:grpSpPr>
        <p:sp>
          <p:nvSpPr>
            <p:cNvPr id="3" name="Google Shape;710;p29">
              <a:extLst>
                <a:ext uri="{FF2B5EF4-FFF2-40B4-BE49-F238E27FC236}">
                  <a16:creationId xmlns:a16="http://schemas.microsoft.com/office/drawing/2014/main" id="{BC2AE349-A257-7632-3935-9B4A496C05F5}"/>
                </a:ext>
              </a:extLst>
            </p:cNvPr>
            <p:cNvSpPr/>
            <p:nvPr/>
          </p:nvSpPr>
          <p:spPr>
            <a:xfrm>
              <a:off x="7940675" y="3522663"/>
              <a:ext cx="554038" cy="790575"/>
            </a:xfrm>
            <a:custGeom>
              <a:avLst/>
              <a:gdLst/>
              <a:ahLst/>
              <a:cxnLst/>
              <a:rect l="l" t="t" r="r" b="b"/>
              <a:pathLst>
                <a:path w="147" h="209" extrusionOk="0">
                  <a:moveTo>
                    <a:pt x="14" y="18"/>
                  </a:moveTo>
                  <a:cubicBezTo>
                    <a:pt x="14" y="18"/>
                    <a:pt x="27" y="0"/>
                    <a:pt x="52" y="18"/>
                  </a:cubicBezTo>
                  <a:cubicBezTo>
                    <a:pt x="72" y="34"/>
                    <a:pt x="147" y="108"/>
                    <a:pt x="131" y="200"/>
                  </a:cubicBezTo>
                  <a:cubicBezTo>
                    <a:pt x="131" y="200"/>
                    <a:pt x="130" y="209"/>
                    <a:pt x="112" y="209"/>
                  </a:cubicBezTo>
                  <a:cubicBezTo>
                    <a:pt x="94" y="209"/>
                    <a:pt x="95" y="200"/>
                    <a:pt x="71" y="196"/>
                  </a:cubicBezTo>
                  <a:cubicBezTo>
                    <a:pt x="47" y="193"/>
                    <a:pt x="4" y="190"/>
                    <a:pt x="3" y="142"/>
                  </a:cubicBezTo>
                  <a:cubicBezTo>
                    <a:pt x="2" y="94"/>
                    <a:pt x="0" y="34"/>
                    <a:pt x="14" y="18"/>
                  </a:cubicBez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 name="Google Shape;711;p29">
              <a:extLst>
                <a:ext uri="{FF2B5EF4-FFF2-40B4-BE49-F238E27FC236}">
                  <a16:creationId xmlns:a16="http://schemas.microsoft.com/office/drawing/2014/main" id="{66CCBE1E-590A-3F38-5F7E-2A9289FB8476}"/>
                </a:ext>
              </a:extLst>
            </p:cNvPr>
            <p:cNvSpPr/>
            <p:nvPr/>
          </p:nvSpPr>
          <p:spPr>
            <a:xfrm>
              <a:off x="7842250" y="3398838"/>
              <a:ext cx="520700" cy="800100"/>
            </a:xfrm>
            <a:custGeom>
              <a:avLst/>
              <a:gdLst/>
              <a:ahLst/>
              <a:cxnLst/>
              <a:rect l="l" t="t" r="r" b="b"/>
              <a:pathLst>
                <a:path w="138" h="212" extrusionOk="0">
                  <a:moveTo>
                    <a:pt x="0" y="0"/>
                  </a:moveTo>
                  <a:cubicBezTo>
                    <a:pt x="25" y="0"/>
                    <a:pt x="25" y="0"/>
                    <a:pt x="25" y="0"/>
                  </a:cubicBezTo>
                  <a:cubicBezTo>
                    <a:pt x="25" y="85"/>
                    <a:pt x="25" y="85"/>
                    <a:pt x="25" y="85"/>
                  </a:cubicBezTo>
                  <a:cubicBezTo>
                    <a:pt x="25" y="85"/>
                    <a:pt x="26" y="107"/>
                    <a:pt x="46" y="113"/>
                  </a:cubicBezTo>
                  <a:cubicBezTo>
                    <a:pt x="66" y="120"/>
                    <a:pt x="95" y="120"/>
                    <a:pt x="105" y="153"/>
                  </a:cubicBezTo>
                  <a:cubicBezTo>
                    <a:pt x="115" y="186"/>
                    <a:pt x="128" y="208"/>
                    <a:pt x="138" y="212"/>
                  </a:cubicBezTo>
                  <a:cubicBezTo>
                    <a:pt x="138" y="212"/>
                    <a:pt x="113" y="204"/>
                    <a:pt x="98" y="150"/>
                  </a:cubicBezTo>
                  <a:cubicBezTo>
                    <a:pt x="94" y="138"/>
                    <a:pt x="82" y="124"/>
                    <a:pt x="46" y="130"/>
                  </a:cubicBezTo>
                  <a:cubicBezTo>
                    <a:pt x="35" y="132"/>
                    <a:pt x="18" y="134"/>
                    <a:pt x="12" y="104"/>
                  </a:cubicBezTo>
                  <a:lnTo>
                    <a:pt x="0" y="0"/>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 name="Google Shape;712;p29">
              <a:extLst>
                <a:ext uri="{FF2B5EF4-FFF2-40B4-BE49-F238E27FC236}">
                  <a16:creationId xmlns:a16="http://schemas.microsoft.com/office/drawing/2014/main" id="{24D8EA96-A4FF-6194-9F50-F9194082A32F}"/>
                </a:ext>
              </a:extLst>
            </p:cNvPr>
            <p:cNvSpPr/>
            <p:nvPr/>
          </p:nvSpPr>
          <p:spPr>
            <a:xfrm>
              <a:off x="8012113" y="3617913"/>
              <a:ext cx="106363" cy="246063"/>
            </a:xfrm>
            <a:custGeom>
              <a:avLst/>
              <a:gdLst/>
              <a:ahLst/>
              <a:cxnLst/>
              <a:rect l="l" t="t" r="r" b="b"/>
              <a:pathLst>
                <a:path w="28" h="65" extrusionOk="0">
                  <a:moveTo>
                    <a:pt x="23" y="65"/>
                  </a:moveTo>
                  <a:cubicBezTo>
                    <a:pt x="23" y="65"/>
                    <a:pt x="0" y="56"/>
                    <a:pt x="8" y="41"/>
                  </a:cubicBezTo>
                  <a:cubicBezTo>
                    <a:pt x="19" y="19"/>
                    <a:pt x="13" y="0"/>
                    <a:pt x="13" y="0"/>
                  </a:cubicBezTo>
                  <a:cubicBezTo>
                    <a:pt x="13" y="0"/>
                    <a:pt x="20" y="21"/>
                    <a:pt x="15" y="33"/>
                  </a:cubicBezTo>
                  <a:cubicBezTo>
                    <a:pt x="9" y="46"/>
                    <a:pt x="5" y="52"/>
                    <a:pt x="28" y="62"/>
                  </a:cubicBezTo>
                  <a:lnTo>
                    <a:pt x="23" y="65"/>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6" name="Google Shape;713;p29">
              <a:extLst>
                <a:ext uri="{FF2B5EF4-FFF2-40B4-BE49-F238E27FC236}">
                  <a16:creationId xmlns:a16="http://schemas.microsoft.com/office/drawing/2014/main" id="{CB241278-49F9-2790-289D-B6623D88701A}"/>
                </a:ext>
              </a:extLst>
            </p:cNvPr>
            <p:cNvSpPr/>
            <p:nvPr/>
          </p:nvSpPr>
          <p:spPr>
            <a:xfrm>
              <a:off x="8050213" y="3675063"/>
              <a:ext cx="60325" cy="96838"/>
            </a:xfrm>
            <a:custGeom>
              <a:avLst/>
              <a:gdLst/>
              <a:ahLst/>
              <a:cxnLst/>
              <a:rect l="l" t="t" r="r" b="b"/>
              <a:pathLst>
                <a:path w="16" h="26" extrusionOk="0">
                  <a:moveTo>
                    <a:pt x="2" y="22"/>
                  </a:moveTo>
                  <a:cubicBezTo>
                    <a:pt x="2" y="22"/>
                    <a:pt x="14" y="19"/>
                    <a:pt x="14" y="12"/>
                  </a:cubicBezTo>
                  <a:cubicBezTo>
                    <a:pt x="14" y="4"/>
                    <a:pt x="15" y="0"/>
                    <a:pt x="15" y="0"/>
                  </a:cubicBezTo>
                  <a:cubicBezTo>
                    <a:pt x="15" y="0"/>
                    <a:pt x="16" y="7"/>
                    <a:pt x="15" y="12"/>
                  </a:cubicBezTo>
                  <a:cubicBezTo>
                    <a:pt x="15" y="17"/>
                    <a:pt x="9" y="26"/>
                    <a:pt x="0" y="26"/>
                  </a:cubicBezTo>
                  <a:lnTo>
                    <a:pt x="2" y="22"/>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 name="Google Shape;714;p29">
              <a:extLst>
                <a:ext uri="{FF2B5EF4-FFF2-40B4-BE49-F238E27FC236}">
                  <a16:creationId xmlns:a16="http://schemas.microsoft.com/office/drawing/2014/main" id="{33145B63-4C9F-01D5-0D53-0CC5EB07CE7E}"/>
                </a:ext>
              </a:extLst>
            </p:cNvPr>
            <p:cNvSpPr/>
            <p:nvPr/>
          </p:nvSpPr>
          <p:spPr>
            <a:xfrm>
              <a:off x="8027988" y="3625851"/>
              <a:ext cx="41275" cy="112713"/>
            </a:xfrm>
            <a:custGeom>
              <a:avLst/>
              <a:gdLst/>
              <a:ahLst/>
              <a:cxnLst/>
              <a:rect l="l" t="t" r="r" b="b"/>
              <a:pathLst>
                <a:path w="11" h="30" extrusionOk="0">
                  <a:moveTo>
                    <a:pt x="10" y="25"/>
                  </a:moveTo>
                  <a:cubicBezTo>
                    <a:pt x="10" y="25"/>
                    <a:pt x="1" y="18"/>
                    <a:pt x="3" y="11"/>
                  </a:cubicBezTo>
                  <a:cubicBezTo>
                    <a:pt x="6" y="3"/>
                    <a:pt x="7" y="0"/>
                    <a:pt x="7" y="0"/>
                  </a:cubicBezTo>
                  <a:cubicBezTo>
                    <a:pt x="7" y="0"/>
                    <a:pt x="4" y="6"/>
                    <a:pt x="2" y="11"/>
                  </a:cubicBezTo>
                  <a:cubicBezTo>
                    <a:pt x="0" y="16"/>
                    <a:pt x="2" y="26"/>
                    <a:pt x="11" y="30"/>
                  </a:cubicBezTo>
                  <a:lnTo>
                    <a:pt x="10" y="25"/>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 name="Google Shape;715;p29">
              <a:extLst>
                <a:ext uri="{FF2B5EF4-FFF2-40B4-BE49-F238E27FC236}">
                  <a16:creationId xmlns:a16="http://schemas.microsoft.com/office/drawing/2014/main" id="{C0B4FCEE-D505-18E8-D2D0-46A02D01522C}"/>
                </a:ext>
              </a:extLst>
            </p:cNvPr>
            <p:cNvSpPr/>
            <p:nvPr/>
          </p:nvSpPr>
          <p:spPr>
            <a:xfrm>
              <a:off x="8083550" y="3867151"/>
              <a:ext cx="106363" cy="153988"/>
            </a:xfrm>
            <a:custGeom>
              <a:avLst/>
              <a:gdLst/>
              <a:ahLst/>
              <a:cxnLst/>
              <a:rect l="l" t="t" r="r" b="b"/>
              <a:pathLst>
                <a:path w="28" h="41" extrusionOk="0">
                  <a:moveTo>
                    <a:pt x="10" y="1"/>
                  </a:moveTo>
                  <a:cubicBezTo>
                    <a:pt x="10" y="1"/>
                    <a:pt x="28" y="17"/>
                    <a:pt x="17" y="21"/>
                  </a:cubicBezTo>
                  <a:cubicBezTo>
                    <a:pt x="1" y="28"/>
                    <a:pt x="0" y="41"/>
                    <a:pt x="0" y="41"/>
                  </a:cubicBezTo>
                  <a:cubicBezTo>
                    <a:pt x="0" y="41"/>
                    <a:pt x="0" y="26"/>
                    <a:pt x="9" y="22"/>
                  </a:cubicBezTo>
                  <a:cubicBezTo>
                    <a:pt x="17" y="18"/>
                    <a:pt x="23" y="17"/>
                    <a:pt x="5" y="0"/>
                  </a:cubicBezTo>
                  <a:lnTo>
                    <a:pt x="10" y="1"/>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9" name="Google Shape;716;p29">
              <a:extLst>
                <a:ext uri="{FF2B5EF4-FFF2-40B4-BE49-F238E27FC236}">
                  <a16:creationId xmlns:a16="http://schemas.microsoft.com/office/drawing/2014/main" id="{AB7766C9-5E91-B8CF-CC5E-03DA5910B651}"/>
                </a:ext>
              </a:extLst>
            </p:cNvPr>
            <p:cNvSpPr/>
            <p:nvPr/>
          </p:nvSpPr>
          <p:spPr>
            <a:xfrm>
              <a:off x="8077200" y="3881438"/>
              <a:ext cx="63500" cy="95250"/>
            </a:xfrm>
            <a:custGeom>
              <a:avLst/>
              <a:gdLst/>
              <a:ahLst/>
              <a:cxnLst/>
              <a:rect l="l" t="t" r="r" b="b"/>
              <a:pathLst>
                <a:path w="17" h="25" extrusionOk="0">
                  <a:moveTo>
                    <a:pt x="15" y="4"/>
                  </a:moveTo>
                  <a:cubicBezTo>
                    <a:pt x="15" y="4"/>
                    <a:pt x="3" y="6"/>
                    <a:pt x="2" y="13"/>
                  </a:cubicBezTo>
                  <a:cubicBezTo>
                    <a:pt x="1" y="21"/>
                    <a:pt x="0" y="25"/>
                    <a:pt x="0" y="25"/>
                  </a:cubicBezTo>
                  <a:cubicBezTo>
                    <a:pt x="0" y="25"/>
                    <a:pt x="0" y="18"/>
                    <a:pt x="1" y="13"/>
                  </a:cubicBezTo>
                  <a:cubicBezTo>
                    <a:pt x="1" y="8"/>
                    <a:pt x="8" y="0"/>
                    <a:pt x="17" y="0"/>
                  </a:cubicBezTo>
                  <a:lnTo>
                    <a:pt x="15" y="4"/>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0" name="Google Shape;717;p29">
              <a:extLst>
                <a:ext uri="{FF2B5EF4-FFF2-40B4-BE49-F238E27FC236}">
                  <a16:creationId xmlns:a16="http://schemas.microsoft.com/office/drawing/2014/main" id="{2720A96B-4E25-2A37-76B0-CDF267AF8C16}"/>
                </a:ext>
              </a:extLst>
            </p:cNvPr>
            <p:cNvSpPr/>
            <p:nvPr/>
          </p:nvSpPr>
          <p:spPr>
            <a:xfrm>
              <a:off x="8148638" y="3911601"/>
              <a:ext cx="36513" cy="117475"/>
            </a:xfrm>
            <a:custGeom>
              <a:avLst/>
              <a:gdLst/>
              <a:ahLst/>
              <a:cxnLst/>
              <a:rect l="l" t="t" r="r" b="b"/>
              <a:pathLst>
                <a:path w="10" h="31" extrusionOk="0">
                  <a:moveTo>
                    <a:pt x="0" y="5"/>
                  </a:moveTo>
                  <a:cubicBezTo>
                    <a:pt x="0" y="5"/>
                    <a:pt x="9" y="13"/>
                    <a:pt x="6" y="20"/>
                  </a:cubicBezTo>
                  <a:cubicBezTo>
                    <a:pt x="3" y="27"/>
                    <a:pt x="2" y="31"/>
                    <a:pt x="2" y="31"/>
                  </a:cubicBezTo>
                  <a:cubicBezTo>
                    <a:pt x="2" y="31"/>
                    <a:pt x="5" y="25"/>
                    <a:pt x="8" y="19"/>
                  </a:cubicBezTo>
                  <a:cubicBezTo>
                    <a:pt x="10" y="15"/>
                    <a:pt x="9" y="5"/>
                    <a:pt x="0" y="0"/>
                  </a:cubicBezTo>
                  <a:lnTo>
                    <a:pt x="0" y="5"/>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1" name="Google Shape;718;p29">
              <a:extLst>
                <a:ext uri="{FF2B5EF4-FFF2-40B4-BE49-F238E27FC236}">
                  <a16:creationId xmlns:a16="http://schemas.microsoft.com/office/drawing/2014/main" id="{14BE509C-45D2-6FF1-25E2-DC6A0E9070D1}"/>
                </a:ext>
              </a:extLst>
            </p:cNvPr>
            <p:cNvSpPr/>
            <p:nvPr/>
          </p:nvSpPr>
          <p:spPr>
            <a:xfrm>
              <a:off x="8231188" y="3771901"/>
              <a:ext cx="38100" cy="65088"/>
            </a:xfrm>
            <a:custGeom>
              <a:avLst/>
              <a:gdLst/>
              <a:ahLst/>
              <a:cxnLst/>
              <a:rect l="l" t="t" r="r" b="b"/>
              <a:pathLst>
                <a:path w="10" h="17" extrusionOk="0">
                  <a:moveTo>
                    <a:pt x="4" y="14"/>
                  </a:moveTo>
                  <a:cubicBezTo>
                    <a:pt x="4" y="14"/>
                    <a:pt x="2" y="8"/>
                    <a:pt x="5" y="5"/>
                  </a:cubicBezTo>
                  <a:cubicBezTo>
                    <a:pt x="8" y="2"/>
                    <a:pt x="10" y="0"/>
                    <a:pt x="10" y="0"/>
                  </a:cubicBezTo>
                  <a:cubicBezTo>
                    <a:pt x="10" y="0"/>
                    <a:pt x="6" y="3"/>
                    <a:pt x="4" y="5"/>
                  </a:cubicBezTo>
                  <a:cubicBezTo>
                    <a:pt x="2" y="7"/>
                    <a:pt x="0" y="12"/>
                    <a:pt x="3" y="17"/>
                  </a:cubicBezTo>
                  <a:lnTo>
                    <a:pt x="4" y="14"/>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2" name="Google Shape;719;p29">
              <a:extLst>
                <a:ext uri="{FF2B5EF4-FFF2-40B4-BE49-F238E27FC236}">
                  <a16:creationId xmlns:a16="http://schemas.microsoft.com/office/drawing/2014/main" id="{33F64214-C899-0A20-AA66-709157AA1CC7}"/>
                </a:ext>
              </a:extLst>
            </p:cNvPr>
            <p:cNvSpPr/>
            <p:nvPr/>
          </p:nvSpPr>
          <p:spPr>
            <a:xfrm>
              <a:off x="8174038" y="3844926"/>
              <a:ext cx="188913" cy="131763"/>
            </a:xfrm>
            <a:custGeom>
              <a:avLst/>
              <a:gdLst/>
              <a:ahLst/>
              <a:cxnLst/>
              <a:rect l="l" t="t" r="r" b="b"/>
              <a:pathLst>
                <a:path w="50" h="35" extrusionOk="0">
                  <a:moveTo>
                    <a:pt x="0" y="10"/>
                  </a:moveTo>
                  <a:cubicBezTo>
                    <a:pt x="0" y="10"/>
                    <a:pt x="11" y="0"/>
                    <a:pt x="23" y="8"/>
                  </a:cubicBezTo>
                  <a:cubicBezTo>
                    <a:pt x="35" y="15"/>
                    <a:pt x="36" y="32"/>
                    <a:pt x="50" y="34"/>
                  </a:cubicBezTo>
                  <a:cubicBezTo>
                    <a:pt x="50" y="34"/>
                    <a:pt x="40" y="35"/>
                    <a:pt x="33" y="27"/>
                  </a:cubicBezTo>
                  <a:cubicBezTo>
                    <a:pt x="26" y="18"/>
                    <a:pt x="21" y="2"/>
                    <a:pt x="3" y="13"/>
                  </a:cubicBezTo>
                  <a:lnTo>
                    <a:pt x="0" y="10"/>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3" name="Google Shape;720;p29">
              <a:extLst>
                <a:ext uri="{FF2B5EF4-FFF2-40B4-BE49-F238E27FC236}">
                  <a16:creationId xmlns:a16="http://schemas.microsoft.com/office/drawing/2014/main" id="{94DC2781-D7BD-704B-0CCD-C087AE571589}"/>
                </a:ext>
              </a:extLst>
            </p:cNvPr>
            <p:cNvSpPr/>
            <p:nvPr/>
          </p:nvSpPr>
          <p:spPr>
            <a:xfrm>
              <a:off x="8208963" y="3784601"/>
              <a:ext cx="77788" cy="82550"/>
            </a:xfrm>
            <a:custGeom>
              <a:avLst/>
              <a:gdLst/>
              <a:ahLst/>
              <a:cxnLst/>
              <a:rect l="l" t="t" r="r" b="b"/>
              <a:pathLst>
                <a:path w="21" h="22" extrusionOk="0">
                  <a:moveTo>
                    <a:pt x="3" y="22"/>
                  </a:moveTo>
                  <a:cubicBezTo>
                    <a:pt x="3" y="22"/>
                    <a:pt x="0" y="14"/>
                    <a:pt x="6" y="12"/>
                  </a:cubicBezTo>
                  <a:cubicBezTo>
                    <a:pt x="12" y="10"/>
                    <a:pt x="16" y="10"/>
                    <a:pt x="21" y="0"/>
                  </a:cubicBezTo>
                  <a:cubicBezTo>
                    <a:pt x="21" y="0"/>
                    <a:pt x="18" y="10"/>
                    <a:pt x="12" y="14"/>
                  </a:cubicBezTo>
                  <a:cubicBezTo>
                    <a:pt x="5" y="17"/>
                    <a:pt x="5" y="17"/>
                    <a:pt x="6" y="21"/>
                  </a:cubicBezTo>
                  <a:lnTo>
                    <a:pt x="3" y="22"/>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4" name="Google Shape;721;p29">
              <a:extLst>
                <a:ext uri="{FF2B5EF4-FFF2-40B4-BE49-F238E27FC236}">
                  <a16:creationId xmlns:a16="http://schemas.microsoft.com/office/drawing/2014/main" id="{294C24F2-96DD-4AED-1E2A-7F4774C84BC6}"/>
                </a:ext>
              </a:extLst>
            </p:cNvPr>
            <p:cNvSpPr/>
            <p:nvPr/>
          </p:nvSpPr>
          <p:spPr>
            <a:xfrm>
              <a:off x="8264525" y="3946526"/>
              <a:ext cx="19050" cy="57150"/>
            </a:xfrm>
            <a:custGeom>
              <a:avLst/>
              <a:gdLst/>
              <a:ahLst/>
              <a:cxnLst/>
              <a:rect l="l" t="t" r="r" b="b"/>
              <a:pathLst>
                <a:path w="5" h="15" extrusionOk="0">
                  <a:moveTo>
                    <a:pt x="5" y="3"/>
                  </a:moveTo>
                  <a:cubicBezTo>
                    <a:pt x="5" y="3"/>
                    <a:pt x="1" y="6"/>
                    <a:pt x="2" y="9"/>
                  </a:cubicBezTo>
                  <a:cubicBezTo>
                    <a:pt x="3" y="13"/>
                    <a:pt x="4" y="15"/>
                    <a:pt x="4" y="15"/>
                  </a:cubicBezTo>
                  <a:cubicBezTo>
                    <a:pt x="4" y="15"/>
                    <a:pt x="2" y="11"/>
                    <a:pt x="1" y="9"/>
                  </a:cubicBezTo>
                  <a:cubicBezTo>
                    <a:pt x="0" y="7"/>
                    <a:pt x="1" y="2"/>
                    <a:pt x="5" y="0"/>
                  </a:cubicBezTo>
                  <a:lnTo>
                    <a:pt x="5" y="3"/>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5" name="Google Shape;722;p29">
              <a:extLst>
                <a:ext uri="{FF2B5EF4-FFF2-40B4-BE49-F238E27FC236}">
                  <a16:creationId xmlns:a16="http://schemas.microsoft.com/office/drawing/2014/main" id="{690CEBB7-EAE5-7ECA-D509-8B08E23A9403}"/>
                </a:ext>
              </a:extLst>
            </p:cNvPr>
            <p:cNvSpPr/>
            <p:nvPr/>
          </p:nvSpPr>
          <p:spPr>
            <a:xfrm>
              <a:off x="8261350" y="3911601"/>
              <a:ext cx="41275" cy="92075"/>
            </a:xfrm>
            <a:custGeom>
              <a:avLst/>
              <a:gdLst/>
              <a:ahLst/>
              <a:cxnLst/>
              <a:rect l="l" t="t" r="r" b="b"/>
              <a:pathLst>
                <a:path w="11" h="24" extrusionOk="0">
                  <a:moveTo>
                    <a:pt x="5" y="0"/>
                  </a:moveTo>
                  <a:cubicBezTo>
                    <a:pt x="5" y="0"/>
                    <a:pt x="0" y="5"/>
                    <a:pt x="3" y="9"/>
                  </a:cubicBezTo>
                  <a:cubicBezTo>
                    <a:pt x="7" y="13"/>
                    <a:pt x="10" y="15"/>
                    <a:pt x="10" y="24"/>
                  </a:cubicBezTo>
                  <a:cubicBezTo>
                    <a:pt x="10" y="24"/>
                    <a:pt x="11" y="16"/>
                    <a:pt x="8" y="10"/>
                  </a:cubicBezTo>
                  <a:cubicBezTo>
                    <a:pt x="5" y="5"/>
                    <a:pt x="5" y="5"/>
                    <a:pt x="7" y="2"/>
                  </a:cubicBezTo>
                  <a:lnTo>
                    <a:pt x="5" y="0"/>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6" name="Google Shape;723;p29">
              <a:extLst>
                <a:ext uri="{FF2B5EF4-FFF2-40B4-BE49-F238E27FC236}">
                  <a16:creationId xmlns:a16="http://schemas.microsoft.com/office/drawing/2014/main" id="{097B66A9-5E4A-DA0A-4F79-1722B438FD33}"/>
                </a:ext>
              </a:extLst>
            </p:cNvPr>
            <p:cNvSpPr/>
            <p:nvPr/>
          </p:nvSpPr>
          <p:spPr>
            <a:xfrm>
              <a:off x="8162925" y="4003676"/>
              <a:ext cx="90488" cy="247650"/>
            </a:xfrm>
            <a:custGeom>
              <a:avLst/>
              <a:gdLst/>
              <a:ahLst/>
              <a:cxnLst/>
              <a:rect l="l" t="t" r="r" b="b"/>
              <a:pathLst>
                <a:path w="24" h="66" extrusionOk="0">
                  <a:moveTo>
                    <a:pt x="17" y="0"/>
                  </a:moveTo>
                  <a:cubicBezTo>
                    <a:pt x="17" y="0"/>
                    <a:pt x="0" y="13"/>
                    <a:pt x="10" y="26"/>
                  </a:cubicBezTo>
                  <a:cubicBezTo>
                    <a:pt x="23" y="46"/>
                    <a:pt x="23" y="66"/>
                    <a:pt x="23" y="66"/>
                  </a:cubicBezTo>
                  <a:cubicBezTo>
                    <a:pt x="23" y="66"/>
                    <a:pt x="24" y="43"/>
                    <a:pt x="17" y="32"/>
                  </a:cubicBezTo>
                  <a:cubicBezTo>
                    <a:pt x="10" y="21"/>
                    <a:pt x="5" y="17"/>
                    <a:pt x="22" y="2"/>
                  </a:cubicBezTo>
                  <a:lnTo>
                    <a:pt x="17" y="0"/>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7" name="Google Shape;724;p29">
              <a:extLst>
                <a:ext uri="{FF2B5EF4-FFF2-40B4-BE49-F238E27FC236}">
                  <a16:creationId xmlns:a16="http://schemas.microsoft.com/office/drawing/2014/main" id="{212AECD0-EAEB-4D96-85D3-2A6D261F6CA1}"/>
                </a:ext>
              </a:extLst>
            </p:cNvPr>
            <p:cNvSpPr/>
            <p:nvPr/>
          </p:nvSpPr>
          <p:spPr>
            <a:xfrm>
              <a:off x="8208963" y="4097338"/>
              <a:ext cx="66675" cy="90488"/>
            </a:xfrm>
            <a:custGeom>
              <a:avLst/>
              <a:gdLst/>
              <a:ahLst/>
              <a:cxnLst/>
              <a:rect l="l" t="t" r="r" b="b"/>
              <a:pathLst>
                <a:path w="18" h="24" extrusionOk="0">
                  <a:moveTo>
                    <a:pt x="2" y="5"/>
                  </a:moveTo>
                  <a:cubicBezTo>
                    <a:pt x="2" y="5"/>
                    <a:pt x="12" y="5"/>
                    <a:pt x="14" y="12"/>
                  </a:cubicBezTo>
                  <a:cubicBezTo>
                    <a:pt x="16" y="19"/>
                    <a:pt x="18" y="24"/>
                    <a:pt x="18" y="24"/>
                  </a:cubicBezTo>
                  <a:cubicBezTo>
                    <a:pt x="18" y="24"/>
                    <a:pt x="17" y="17"/>
                    <a:pt x="15" y="11"/>
                  </a:cubicBezTo>
                  <a:cubicBezTo>
                    <a:pt x="14" y="7"/>
                    <a:pt x="8" y="0"/>
                    <a:pt x="0" y="1"/>
                  </a:cubicBezTo>
                  <a:lnTo>
                    <a:pt x="2" y="5"/>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8" name="Google Shape;725;p29">
              <a:extLst>
                <a:ext uri="{FF2B5EF4-FFF2-40B4-BE49-F238E27FC236}">
                  <a16:creationId xmlns:a16="http://schemas.microsoft.com/office/drawing/2014/main" id="{883D3DE6-5750-E05F-D41F-6EF43C3F2534}"/>
                </a:ext>
              </a:extLst>
            </p:cNvPr>
            <p:cNvSpPr/>
            <p:nvPr/>
          </p:nvSpPr>
          <p:spPr>
            <a:xfrm>
              <a:off x="8204200" y="4130676"/>
              <a:ext cx="38100" cy="114300"/>
            </a:xfrm>
            <a:custGeom>
              <a:avLst/>
              <a:gdLst/>
              <a:ahLst/>
              <a:cxnLst/>
              <a:rect l="l" t="t" r="r" b="b"/>
              <a:pathLst>
                <a:path w="10" h="30" extrusionOk="0">
                  <a:moveTo>
                    <a:pt x="7" y="5"/>
                  </a:moveTo>
                  <a:cubicBezTo>
                    <a:pt x="7" y="5"/>
                    <a:pt x="1" y="14"/>
                    <a:pt x="4" y="20"/>
                  </a:cubicBezTo>
                  <a:cubicBezTo>
                    <a:pt x="8" y="27"/>
                    <a:pt x="10" y="30"/>
                    <a:pt x="10" y="30"/>
                  </a:cubicBezTo>
                  <a:cubicBezTo>
                    <a:pt x="10" y="30"/>
                    <a:pt x="6" y="25"/>
                    <a:pt x="3" y="20"/>
                  </a:cubicBezTo>
                  <a:cubicBezTo>
                    <a:pt x="1" y="16"/>
                    <a:pt x="0" y="6"/>
                    <a:pt x="6" y="0"/>
                  </a:cubicBezTo>
                  <a:lnTo>
                    <a:pt x="7" y="5"/>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9" name="Google Shape;726;p29">
              <a:extLst>
                <a:ext uri="{FF2B5EF4-FFF2-40B4-BE49-F238E27FC236}">
                  <a16:creationId xmlns:a16="http://schemas.microsoft.com/office/drawing/2014/main" id="{41B6E34E-3D08-82FD-55FB-0B7598525D34}"/>
                </a:ext>
              </a:extLst>
            </p:cNvPr>
            <p:cNvSpPr/>
            <p:nvPr/>
          </p:nvSpPr>
          <p:spPr>
            <a:xfrm>
              <a:off x="7288213" y="3519488"/>
              <a:ext cx="558800" cy="793750"/>
            </a:xfrm>
            <a:custGeom>
              <a:avLst/>
              <a:gdLst/>
              <a:ahLst/>
              <a:cxnLst/>
              <a:rect l="l" t="t" r="r" b="b"/>
              <a:pathLst>
                <a:path w="148" h="210" extrusionOk="0">
                  <a:moveTo>
                    <a:pt x="134" y="19"/>
                  </a:moveTo>
                  <a:cubicBezTo>
                    <a:pt x="134" y="19"/>
                    <a:pt x="121" y="0"/>
                    <a:pt x="96" y="19"/>
                  </a:cubicBezTo>
                  <a:cubicBezTo>
                    <a:pt x="76" y="34"/>
                    <a:pt x="0" y="109"/>
                    <a:pt x="17" y="201"/>
                  </a:cubicBezTo>
                  <a:cubicBezTo>
                    <a:pt x="17" y="201"/>
                    <a:pt x="18" y="210"/>
                    <a:pt x="36" y="210"/>
                  </a:cubicBezTo>
                  <a:cubicBezTo>
                    <a:pt x="53" y="210"/>
                    <a:pt x="53" y="200"/>
                    <a:pt x="77" y="197"/>
                  </a:cubicBezTo>
                  <a:cubicBezTo>
                    <a:pt x="101" y="193"/>
                    <a:pt x="144" y="190"/>
                    <a:pt x="145" y="142"/>
                  </a:cubicBezTo>
                  <a:cubicBezTo>
                    <a:pt x="146" y="94"/>
                    <a:pt x="148" y="34"/>
                    <a:pt x="134" y="19"/>
                  </a:cubicBez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0" name="Google Shape;727;p29">
              <a:extLst>
                <a:ext uri="{FF2B5EF4-FFF2-40B4-BE49-F238E27FC236}">
                  <a16:creationId xmlns:a16="http://schemas.microsoft.com/office/drawing/2014/main" id="{043A7C58-1FBB-CFAA-BEB7-0038A86338F0}"/>
                </a:ext>
              </a:extLst>
            </p:cNvPr>
            <p:cNvSpPr/>
            <p:nvPr/>
          </p:nvSpPr>
          <p:spPr>
            <a:xfrm>
              <a:off x="7424738" y="3395663"/>
              <a:ext cx="519113" cy="803275"/>
            </a:xfrm>
            <a:custGeom>
              <a:avLst/>
              <a:gdLst/>
              <a:ahLst/>
              <a:cxnLst/>
              <a:rect l="l" t="t" r="r" b="b"/>
              <a:pathLst>
                <a:path w="138" h="213" extrusionOk="0">
                  <a:moveTo>
                    <a:pt x="138" y="0"/>
                  </a:moveTo>
                  <a:cubicBezTo>
                    <a:pt x="113" y="0"/>
                    <a:pt x="113" y="0"/>
                    <a:pt x="113" y="0"/>
                  </a:cubicBezTo>
                  <a:cubicBezTo>
                    <a:pt x="113" y="85"/>
                    <a:pt x="113" y="85"/>
                    <a:pt x="113" y="85"/>
                  </a:cubicBezTo>
                  <a:cubicBezTo>
                    <a:pt x="113" y="85"/>
                    <a:pt x="112" y="107"/>
                    <a:pt x="92" y="113"/>
                  </a:cubicBezTo>
                  <a:cubicBezTo>
                    <a:pt x="72" y="120"/>
                    <a:pt x="43" y="120"/>
                    <a:pt x="33" y="153"/>
                  </a:cubicBezTo>
                  <a:cubicBezTo>
                    <a:pt x="23" y="187"/>
                    <a:pt x="10" y="208"/>
                    <a:pt x="0" y="213"/>
                  </a:cubicBezTo>
                  <a:cubicBezTo>
                    <a:pt x="0" y="213"/>
                    <a:pt x="24" y="204"/>
                    <a:pt x="40" y="150"/>
                  </a:cubicBezTo>
                  <a:cubicBezTo>
                    <a:pt x="44" y="138"/>
                    <a:pt x="55" y="124"/>
                    <a:pt x="92" y="130"/>
                  </a:cubicBezTo>
                  <a:cubicBezTo>
                    <a:pt x="102" y="132"/>
                    <a:pt x="120" y="134"/>
                    <a:pt x="125" y="104"/>
                  </a:cubicBezTo>
                  <a:lnTo>
                    <a:pt x="138" y="0"/>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1" name="Google Shape;728;p29">
              <a:extLst>
                <a:ext uri="{FF2B5EF4-FFF2-40B4-BE49-F238E27FC236}">
                  <a16:creationId xmlns:a16="http://schemas.microsoft.com/office/drawing/2014/main" id="{C0401575-0BF4-543F-A692-876C3036DCA6}"/>
                </a:ext>
              </a:extLst>
            </p:cNvPr>
            <p:cNvSpPr/>
            <p:nvPr/>
          </p:nvSpPr>
          <p:spPr>
            <a:xfrm>
              <a:off x="7669213" y="3614738"/>
              <a:ext cx="101600" cy="244475"/>
            </a:xfrm>
            <a:custGeom>
              <a:avLst/>
              <a:gdLst/>
              <a:ahLst/>
              <a:cxnLst/>
              <a:rect l="l" t="t" r="r" b="b"/>
              <a:pathLst>
                <a:path w="27" h="65" extrusionOk="0">
                  <a:moveTo>
                    <a:pt x="5" y="65"/>
                  </a:moveTo>
                  <a:cubicBezTo>
                    <a:pt x="5" y="65"/>
                    <a:pt x="27" y="56"/>
                    <a:pt x="20" y="41"/>
                  </a:cubicBezTo>
                  <a:cubicBezTo>
                    <a:pt x="9" y="20"/>
                    <a:pt x="15" y="0"/>
                    <a:pt x="15" y="0"/>
                  </a:cubicBezTo>
                  <a:cubicBezTo>
                    <a:pt x="15" y="0"/>
                    <a:pt x="8" y="21"/>
                    <a:pt x="13" y="34"/>
                  </a:cubicBezTo>
                  <a:cubicBezTo>
                    <a:pt x="19" y="46"/>
                    <a:pt x="23" y="52"/>
                    <a:pt x="0" y="63"/>
                  </a:cubicBezTo>
                  <a:lnTo>
                    <a:pt x="5" y="65"/>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2" name="Google Shape;729;p29">
              <a:extLst>
                <a:ext uri="{FF2B5EF4-FFF2-40B4-BE49-F238E27FC236}">
                  <a16:creationId xmlns:a16="http://schemas.microsoft.com/office/drawing/2014/main" id="{F2410C58-FC5C-9A7E-E62D-B0D32BD9D847}"/>
                </a:ext>
              </a:extLst>
            </p:cNvPr>
            <p:cNvSpPr/>
            <p:nvPr/>
          </p:nvSpPr>
          <p:spPr>
            <a:xfrm>
              <a:off x="7677150" y="3670301"/>
              <a:ext cx="60325" cy="98425"/>
            </a:xfrm>
            <a:custGeom>
              <a:avLst/>
              <a:gdLst/>
              <a:ahLst/>
              <a:cxnLst/>
              <a:rect l="l" t="t" r="r" b="b"/>
              <a:pathLst>
                <a:path w="16" h="26" extrusionOk="0">
                  <a:moveTo>
                    <a:pt x="14" y="22"/>
                  </a:moveTo>
                  <a:cubicBezTo>
                    <a:pt x="14" y="22"/>
                    <a:pt x="2" y="20"/>
                    <a:pt x="2" y="12"/>
                  </a:cubicBezTo>
                  <a:cubicBezTo>
                    <a:pt x="1" y="5"/>
                    <a:pt x="1" y="0"/>
                    <a:pt x="1" y="0"/>
                  </a:cubicBezTo>
                  <a:cubicBezTo>
                    <a:pt x="1" y="0"/>
                    <a:pt x="0" y="7"/>
                    <a:pt x="1" y="13"/>
                  </a:cubicBezTo>
                  <a:cubicBezTo>
                    <a:pt x="1" y="17"/>
                    <a:pt x="6" y="26"/>
                    <a:pt x="16" y="26"/>
                  </a:cubicBezTo>
                  <a:lnTo>
                    <a:pt x="14" y="22"/>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3" name="Google Shape;730;p29">
              <a:extLst>
                <a:ext uri="{FF2B5EF4-FFF2-40B4-BE49-F238E27FC236}">
                  <a16:creationId xmlns:a16="http://schemas.microsoft.com/office/drawing/2014/main" id="{14B94278-8C7A-4985-DDED-90DEBCD43483}"/>
                </a:ext>
              </a:extLst>
            </p:cNvPr>
            <p:cNvSpPr/>
            <p:nvPr/>
          </p:nvSpPr>
          <p:spPr>
            <a:xfrm>
              <a:off x="7718425" y="3621088"/>
              <a:ext cx="41275" cy="114300"/>
            </a:xfrm>
            <a:custGeom>
              <a:avLst/>
              <a:gdLst/>
              <a:ahLst/>
              <a:cxnLst/>
              <a:rect l="l" t="t" r="r" b="b"/>
              <a:pathLst>
                <a:path w="11" h="30" extrusionOk="0">
                  <a:moveTo>
                    <a:pt x="0" y="26"/>
                  </a:moveTo>
                  <a:cubicBezTo>
                    <a:pt x="0" y="26"/>
                    <a:pt x="10" y="18"/>
                    <a:pt x="8" y="11"/>
                  </a:cubicBezTo>
                  <a:cubicBezTo>
                    <a:pt x="5" y="4"/>
                    <a:pt x="4" y="0"/>
                    <a:pt x="4" y="0"/>
                  </a:cubicBezTo>
                  <a:cubicBezTo>
                    <a:pt x="4" y="0"/>
                    <a:pt x="7" y="6"/>
                    <a:pt x="9" y="12"/>
                  </a:cubicBezTo>
                  <a:cubicBezTo>
                    <a:pt x="11" y="16"/>
                    <a:pt x="9" y="26"/>
                    <a:pt x="0" y="30"/>
                  </a:cubicBezTo>
                  <a:lnTo>
                    <a:pt x="0" y="26"/>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4" name="Google Shape;731;p29">
              <a:extLst>
                <a:ext uri="{FF2B5EF4-FFF2-40B4-BE49-F238E27FC236}">
                  <a16:creationId xmlns:a16="http://schemas.microsoft.com/office/drawing/2014/main" id="{093C8966-3C50-8F14-F068-723497E80B81}"/>
                </a:ext>
              </a:extLst>
            </p:cNvPr>
            <p:cNvSpPr/>
            <p:nvPr/>
          </p:nvSpPr>
          <p:spPr>
            <a:xfrm>
              <a:off x="7597775" y="3867151"/>
              <a:ext cx="104775" cy="150813"/>
            </a:xfrm>
            <a:custGeom>
              <a:avLst/>
              <a:gdLst/>
              <a:ahLst/>
              <a:cxnLst/>
              <a:rect l="l" t="t" r="r" b="b"/>
              <a:pathLst>
                <a:path w="28" h="40" extrusionOk="0">
                  <a:moveTo>
                    <a:pt x="18" y="1"/>
                  </a:moveTo>
                  <a:cubicBezTo>
                    <a:pt x="18" y="1"/>
                    <a:pt x="0" y="16"/>
                    <a:pt x="11" y="21"/>
                  </a:cubicBezTo>
                  <a:cubicBezTo>
                    <a:pt x="27" y="27"/>
                    <a:pt x="27" y="40"/>
                    <a:pt x="27" y="40"/>
                  </a:cubicBezTo>
                  <a:cubicBezTo>
                    <a:pt x="27" y="40"/>
                    <a:pt x="28" y="25"/>
                    <a:pt x="19" y="21"/>
                  </a:cubicBezTo>
                  <a:cubicBezTo>
                    <a:pt x="11" y="17"/>
                    <a:pt x="5" y="16"/>
                    <a:pt x="23" y="0"/>
                  </a:cubicBezTo>
                  <a:lnTo>
                    <a:pt x="18" y="1"/>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5" name="Google Shape;732;p29">
              <a:extLst>
                <a:ext uri="{FF2B5EF4-FFF2-40B4-BE49-F238E27FC236}">
                  <a16:creationId xmlns:a16="http://schemas.microsoft.com/office/drawing/2014/main" id="{3127BC6B-809D-8F21-7841-0BB33940427B}"/>
                </a:ext>
              </a:extLst>
            </p:cNvPr>
            <p:cNvSpPr/>
            <p:nvPr/>
          </p:nvSpPr>
          <p:spPr>
            <a:xfrm>
              <a:off x="7646988" y="3878263"/>
              <a:ext cx="63500" cy="98425"/>
            </a:xfrm>
            <a:custGeom>
              <a:avLst/>
              <a:gdLst/>
              <a:ahLst/>
              <a:cxnLst/>
              <a:rect l="l" t="t" r="r" b="b"/>
              <a:pathLst>
                <a:path w="17" h="26" extrusionOk="0">
                  <a:moveTo>
                    <a:pt x="2" y="5"/>
                  </a:moveTo>
                  <a:cubicBezTo>
                    <a:pt x="2" y="5"/>
                    <a:pt x="14" y="6"/>
                    <a:pt x="15" y="14"/>
                  </a:cubicBezTo>
                  <a:cubicBezTo>
                    <a:pt x="16" y="21"/>
                    <a:pt x="17" y="26"/>
                    <a:pt x="17" y="26"/>
                  </a:cubicBezTo>
                  <a:cubicBezTo>
                    <a:pt x="17" y="26"/>
                    <a:pt x="17" y="19"/>
                    <a:pt x="16" y="13"/>
                  </a:cubicBezTo>
                  <a:cubicBezTo>
                    <a:pt x="15" y="8"/>
                    <a:pt x="9" y="0"/>
                    <a:pt x="0" y="1"/>
                  </a:cubicBezTo>
                  <a:lnTo>
                    <a:pt x="2" y="5"/>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6" name="Google Shape;733;p29">
              <a:extLst>
                <a:ext uri="{FF2B5EF4-FFF2-40B4-BE49-F238E27FC236}">
                  <a16:creationId xmlns:a16="http://schemas.microsoft.com/office/drawing/2014/main" id="{C3BCCBE9-386D-A8F5-B644-77ED48FEC458}"/>
                </a:ext>
              </a:extLst>
            </p:cNvPr>
            <p:cNvSpPr/>
            <p:nvPr/>
          </p:nvSpPr>
          <p:spPr>
            <a:xfrm>
              <a:off x="7600950" y="3911601"/>
              <a:ext cx="38100" cy="114300"/>
            </a:xfrm>
            <a:custGeom>
              <a:avLst/>
              <a:gdLst/>
              <a:ahLst/>
              <a:cxnLst/>
              <a:rect l="l" t="t" r="r" b="b"/>
              <a:pathLst>
                <a:path w="10" h="30" extrusionOk="0">
                  <a:moveTo>
                    <a:pt x="10" y="4"/>
                  </a:moveTo>
                  <a:cubicBezTo>
                    <a:pt x="10" y="4"/>
                    <a:pt x="0" y="13"/>
                    <a:pt x="4" y="19"/>
                  </a:cubicBezTo>
                  <a:cubicBezTo>
                    <a:pt x="7" y="26"/>
                    <a:pt x="8" y="30"/>
                    <a:pt x="8" y="30"/>
                  </a:cubicBezTo>
                  <a:cubicBezTo>
                    <a:pt x="8" y="30"/>
                    <a:pt x="5" y="24"/>
                    <a:pt x="2" y="19"/>
                  </a:cubicBezTo>
                  <a:cubicBezTo>
                    <a:pt x="0" y="15"/>
                    <a:pt x="1" y="4"/>
                    <a:pt x="9" y="0"/>
                  </a:cubicBezTo>
                  <a:lnTo>
                    <a:pt x="10" y="4"/>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7" name="Google Shape;734;p29">
              <a:extLst>
                <a:ext uri="{FF2B5EF4-FFF2-40B4-BE49-F238E27FC236}">
                  <a16:creationId xmlns:a16="http://schemas.microsoft.com/office/drawing/2014/main" id="{AA1653B3-8821-9039-AEF5-4C53726077B9}"/>
                </a:ext>
              </a:extLst>
            </p:cNvPr>
            <p:cNvSpPr/>
            <p:nvPr/>
          </p:nvSpPr>
          <p:spPr>
            <a:xfrm>
              <a:off x="7518400" y="3771901"/>
              <a:ext cx="38100" cy="60325"/>
            </a:xfrm>
            <a:custGeom>
              <a:avLst/>
              <a:gdLst/>
              <a:ahLst/>
              <a:cxnLst/>
              <a:rect l="l" t="t" r="r" b="b"/>
              <a:pathLst>
                <a:path w="10" h="16" extrusionOk="0">
                  <a:moveTo>
                    <a:pt x="5" y="13"/>
                  </a:moveTo>
                  <a:cubicBezTo>
                    <a:pt x="5" y="13"/>
                    <a:pt x="8" y="7"/>
                    <a:pt x="5" y="4"/>
                  </a:cubicBezTo>
                  <a:cubicBezTo>
                    <a:pt x="2" y="1"/>
                    <a:pt x="0" y="0"/>
                    <a:pt x="0" y="0"/>
                  </a:cubicBezTo>
                  <a:cubicBezTo>
                    <a:pt x="0" y="0"/>
                    <a:pt x="3" y="2"/>
                    <a:pt x="6" y="4"/>
                  </a:cubicBezTo>
                  <a:cubicBezTo>
                    <a:pt x="8" y="6"/>
                    <a:pt x="10" y="11"/>
                    <a:pt x="7" y="16"/>
                  </a:cubicBezTo>
                  <a:lnTo>
                    <a:pt x="5" y="13"/>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8" name="Google Shape;735;p29">
              <a:extLst>
                <a:ext uri="{FF2B5EF4-FFF2-40B4-BE49-F238E27FC236}">
                  <a16:creationId xmlns:a16="http://schemas.microsoft.com/office/drawing/2014/main" id="{AD46506A-9BF9-70ED-10AE-DC7C4428538D}"/>
                </a:ext>
              </a:extLst>
            </p:cNvPr>
            <p:cNvSpPr/>
            <p:nvPr/>
          </p:nvSpPr>
          <p:spPr>
            <a:xfrm>
              <a:off x="7424738" y="3844926"/>
              <a:ext cx="188913" cy="127000"/>
            </a:xfrm>
            <a:custGeom>
              <a:avLst/>
              <a:gdLst/>
              <a:ahLst/>
              <a:cxnLst/>
              <a:rect l="l" t="t" r="r" b="b"/>
              <a:pathLst>
                <a:path w="50" h="34" extrusionOk="0">
                  <a:moveTo>
                    <a:pt x="50" y="10"/>
                  </a:moveTo>
                  <a:cubicBezTo>
                    <a:pt x="50" y="10"/>
                    <a:pt x="39" y="0"/>
                    <a:pt x="27" y="7"/>
                  </a:cubicBezTo>
                  <a:cubicBezTo>
                    <a:pt x="15" y="14"/>
                    <a:pt x="14" y="31"/>
                    <a:pt x="0" y="33"/>
                  </a:cubicBezTo>
                  <a:cubicBezTo>
                    <a:pt x="0" y="33"/>
                    <a:pt x="9" y="34"/>
                    <a:pt x="17" y="26"/>
                  </a:cubicBezTo>
                  <a:cubicBezTo>
                    <a:pt x="24" y="18"/>
                    <a:pt x="29" y="1"/>
                    <a:pt x="47" y="12"/>
                  </a:cubicBezTo>
                  <a:lnTo>
                    <a:pt x="50" y="10"/>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9" name="Google Shape;736;p29">
              <a:extLst>
                <a:ext uri="{FF2B5EF4-FFF2-40B4-BE49-F238E27FC236}">
                  <a16:creationId xmlns:a16="http://schemas.microsoft.com/office/drawing/2014/main" id="{810CDB9C-C5CE-A3CB-6F60-2EFBD7FFADC4}"/>
                </a:ext>
              </a:extLst>
            </p:cNvPr>
            <p:cNvSpPr/>
            <p:nvPr/>
          </p:nvSpPr>
          <p:spPr>
            <a:xfrm>
              <a:off x="7499350" y="3779838"/>
              <a:ext cx="79375" cy="87313"/>
            </a:xfrm>
            <a:custGeom>
              <a:avLst/>
              <a:gdLst/>
              <a:ahLst/>
              <a:cxnLst/>
              <a:rect l="l" t="t" r="r" b="b"/>
              <a:pathLst>
                <a:path w="21" h="23" extrusionOk="0">
                  <a:moveTo>
                    <a:pt x="18" y="23"/>
                  </a:moveTo>
                  <a:cubicBezTo>
                    <a:pt x="18" y="23"/>
                    <a:pt x="21" y="15"/>
                    <a:pt x="15" y="13"/>
                  </a:cubicBezTo>
                  <a:cubicBezTo>
                    <a:pt x="9" y="11"/>
                    <a:pt x="5" y="10"/>
                    <a:pt x="0" y="0"/>
                  </a:cubicBezTo>
                  <a:cubicBezTo>
                    <a:pt x="0" y="0"/>
                    <a:pt x="3" y="11"/>
                    <a:pt x="9" y="14"/>
                  </a:cubicBezTo>
                  <a:cubicBezTo>
                    <a:pt x="16" y="18"/>
                    <a:pt x="16" y="17"/>
                    <a:pt x="15" y="21"/>
                  </a:cubicBezTo>
                  <a:lnTo>
                    <a:pt x="18" y="23"/>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0" name="Google Shape;737;p29">
              <a:extLst>
                <a:ext uri="{FF2B5EF4-FFF2-40B4-BE49-F238E27FC236}">
                  <a16:creationId xmlns:a16="http://schemas.microsoft.com/office/drawing/2014/main" id="{7C0F243E-7E20-EC45-0C0D-8E2097FE58FE}"/>
                </a:ext>
              </a:extLst>
            </p:cNvPr>
            <p:cNvSpPr/>
            <p:nvPr/>
          </p:nvSpPr>
          <p:spPr>
            <a:xfrm>
              <a:off x="7504113" y="3946526"/>
              <a:ext cx="14288" cy="52388"/>
            </a:xfrm>
            <a:custGeom>
              <a:avLst/>
              <a:gdLst/>
              <a:ahLst/>
              <a:cxnLst/>
              <a:rect l="l" t="t" r="r" b="b"/>
              <a:pathLst>
                <a:path w="4" h="14" extrusionOk="0">
                  <a:moveTo>
                    <a:pt x="0" y="2"/>
                  </a:moveTo>
                  <a:cubicBezTo>
                    <a:pt x="0" y="2"/>
                    <a:pt x="4" y="5"/>
                    <a:pt x="3" y="9"/>
                  </a:cubicBezTo>
                  <a:cubicBezTo>
                    <a:pt x="2" y="12"/>
                    <a:pt x="1" y="14"/>
                    <a:pt x="1" y="14"/>
                  </a:cubicBezTo>
                  <a:cubicBezTo>
                    <a:pt x="1" y="14"/>
                    <a:pt x="3" y="11"/>
                    <a:pt x="4" y="8"/>
                  </a:cubicBezTo>
                  <a:cubicBezTo>
                    <a:pt x="4" y="6"/>
                    <a:pt x="4" y="1"/>
                    <a:pt x="0" y="0"/>
                  </a:cubicBezTo>
                  <a:lnTo>
                    <a:pt x="0" y="2"/>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1" name="Google Shape;738;p29">
              <a:extLst>
                <a:ext uri="{FF2B5EF4-FFF2-40B4-BE49-F238E27FC236}">
                  <a16:creationId xmlns:a16="http://schemas.microsoft.com/office/drawing/2014/main" id="{3863A4DE-FA75-D92C-D24A-C4BC0B35E031}"/>
                </a:ext>
              </a:extLst>
            </p:cNvPr>
            <p:cNvSpPr/>
            <p:nvPr/>
          </p:nvSpPr>
          <p:spPr>
            <a:xfrm>
              <a:off x="7480300" y="3911601"/>
              <a:ext cx="46038" cy="92075"/>
            </a:xfrm>
            <a:custGeom>
              <a:avLst/>
              <a:gdLst/>
              <a:ahLst/>
              <a:cxnLst/>
              <a:rect l="l" t="t" r="r" b="b"/>
              <a:pathLst>
                <a:path w="12" h="24" extrusionOk="0">
                  <a:moveTo>
                    <a:pt x="7" y="0"/>
                  </a:moveTo>
                  <a:cubicBezTo>
                    <a:pt x="7" y="0"/>
                    <a:pt x="12" y="4"/>
                    <a:pt x="8" y="8"/>
                  </a:cubicBezTo>
                  <a:cubicBezTo>
                    <a:pt x="5" y="12"/>
                    <a:pt x="2" y="14"/>
                    <a:pt x="2" y="24"/>
                  </a:cubicBezTo>
                  <a:cubicBezTo>
                    <a:pt x="2" y="24"/>
                    <a:pt x="0" y="15"/>
                    <a:pt x="4" y="10"/>
                  </a:cubicBezTo>
                  <a:cubicBezTo>
                    <a:pt x="7" y="4"/>
                    <a:pt x="7" y="5"/>
                    <a:pt x="5" y="2"/>
                  </a:cubicBezTo>
                  <a:lnTo>
                    <a:pt x="7" y="0"/>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2" name="Google Shape;739;p29">
              <a:extLst>
                <a:ext uri="{FF2B5EF4-FFF2-40B4-BE49-F238E27FC236}">
                  <a16:creationId xmlns:a16="http://schemas.microsoft.com/office/drawing/2014/main" id="{87A03993-6469-A667-E3BE-3DC69F59222A}"/>
                </a:ext>
              </a:extLst>
            </p:cNvPr>
            <p:cNvSpPr/>
            <p:nvPr/>
          </p:nvSpPr>
          <p:spPr>
            <a:xfrm>
              <a:off x="7529513" y="3998913"/>
              <a:ext cx="90488" cy="249238"/>
            </a:xfrm>
            <a:custGeom>
              <a:avLst/>
              <a:gdLst/>
              <a:ahLst/>
              <a:cxnLst/>
              <a:rect l="l" t="t" r="r" b="b"/>
              <a:pathLst>
                <a:path w="24" h="66" extrusionOk="0">
                  <a:moveTo>
                    <a:pt x="7" y="0"/>
                  </a:moveTo>
                  <a:cubicBezTo>
                    <a:pt x="7" y="0"/>
                    <a:pt x="24" y="14"/>
                    <a:pt x="15" y="27"/>
                  </a:cubicBezTo>
                  <a:cubicBezTo>
                    <a:pt x="1" y="46"/>
                    <a:pt x="2" y="66"/>
                    <a:pt x="2" y="66"/>
                  </a:cubicBezTo>
                  <a:cubicBezTo>
                    <a:pt x="2" y="66"/>
                    <a:pt x="0" y="44"/>
                    <a:pt x="8" y="33"/>
                  </a:cubicBezTo>
                  <a:cubicBezTo>
                    <a:pt x="15" y="22"/>
                    <a:pt x="20" y="17"/>
                    <a:pt x="3" y="2"/>
                  </a:cubicBezTo>
                  <a:lnTo>
                    <a:pt x="7" y="0"/>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3" name="Google Shape;740;p29">
              <a:extLst>
                <a:ext uri="{FF2B5EF4-FFF2-40B4-BE49-F238E27FC236}">
                  <a16:creationId xmlns:a16="http://schemas.microsoft.com/office/drawing/2014/main" id="{F30EE1DE-4F5A-3370-1C2F-1728F8C0559E}"/>
                </a:ext>
              </a:extLst>
            </p:cNvPr>
            <p:cNvSpPr/>
            <p:nvPr/>
          </p:nvSpPr>
          <p:spPr>
            <a:xfrm>
              <a:off x="7510463" y="4094163"/>
              <a:ext cx="68263" cy="90488"/>
            </a:xfrm>
            <a:custGeom>
              <a:avLst/>
              <a:gdLst/>
              <a:ahLst/>
              <a:cxnLst/>
              <a:rect l="l" t="t" r="r" b="b"/>
              <a:pathLst>
                <a:path w="18" h="24" extrusionOk="0">
                  <a:moveTo>
                    <a:pt x="16" y="5"/>
                  </a:moveTo>
                  <a:cubicBezTo>
                    <a:pt x="16" y="5"/>
                    <a:pt x="5" y="5"/>
                    <a:pt x="3" y="12"/>
                  </a:cubicBezTo>
                  <a:cubicBezTo>
                    <a:pt x="2" y="20"/>
                    <a:pt x="0" y="24"/>
                    <a:pt x="0" y="24"/>
                  </a:cubicBezTo>
                  <a:cubicBezTo>
                    <a:pt x="0" y="24"/>
                    <a:pt x="1" y="17"/>
                    <a:pt x="3" y="12"/>
                  </a:cubicBezTo>
                  <a:cubicBezTo>
                    <a:pt x="4" y="7"/>
                    <a:pt x="10" y="0"/>
                    <a:pt x="18" y="1"/>
                  </a:cubicBezTo>
                  <a:lnTo>
                    <a:pt x="16" y="5"/>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4" name="Google Shape;741;p29">
              <a:extLst>
                <a:ext uri="{FF2B5EF4-FFF2-40B4-BE49-F238E27FC236}">
                  <a16:creationId xmlns:a16="http://schemas.microsoft.com/office/drawing/2014/main" id="{CFC8E7AE-8420-25BC-16FA-507270B04F62}"/>
                </a:ext>
              </a:extLst>
            </p:cNvPr>
            <p:cNvSpPr/>
            <p:nvPr/>
          </p:nvSpPr>
          <p:spPr>
            <a:xfrm>
              <a:off x="7545388" y="4127501"/>
              <a:ext cx="38100" cy="117475"/>
            </a:xfrm>
            <a:custGeom>
              <a:avLst/>
              <a:gdLst/>
              <a:ahLst/>
              <a:cxnLst/>
              <a:rect l="l" t="t" r="r" b="b"/>
              <a:pathLst>
                <a:path w="10" h="31" extrusionOk="0">
                  <a:moveTo>
                    <a:pt x="3" y="5"/>
                  </a:moveTo>
                  <a:cubicBezTo>
                    <a:pt x="3" y="5"/>
                    <a:pt x="9" y="14"/>
                    <a:pt x="5" y="20"/>
                  </a:cubicBezTo>
                  <a:cubicBezTo>
                    <a:pt x="2" y="27"/>
                    <a:pt x="0" y="31"/>
                    <a:pt x="0" y="31"/>
                  </a:cubicBezTo>
                  <a:cubicBezTo>
                    <a:pt x="0" y="31"/>
                    <a:pt x="4" y="25"/>
                    <a:pt x="7" y="20"/>
                  </a:cubicBezTo>
                  <a:cubicBezTo>
                    <a:pt x="9" y="16"/>
                    <a:pt x="10" y="6"/>
                    <a:pt x="3" y="0"/>
                  </a:cubicBezTo>
                  <a:lnTo>
                    <a:pt x="3" y="5"/>
                  </a:ln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5" name="Google Shape;742;p29">
              <a:extLst>
                <a:ext uri="{FF2B5EF4-FFF2-40B4-BE49-F238E27FC236}">
                  <a16:creationId xmlns:a16="http://schemas.microsoft.com/office/drawing/2014/main" id="{7D1FC4CE-F4FC-2914-90BC-E01858E420EF}"/>
                </a:ext>
              </a:extLst>
            </p:cNvPr>
            <p:cNvSpPr/>
            <p:nvPr/>
          </p:nvSpPr>
          <p:spPr>
            <a:xfrm>
              <a:off x="7839075" y="3432176"/>
              <a:ext cx="112713" cy="23813"/>
            </a:xfrm>
            <a:custGeom>
              <a:avLst/>
              <a:gdLst/>
              <a:ahLst/>
              <a:cxnLst/>
              <a:rect l="l" t="t" r="r" b="b"/>
              <a:pathLst>
                <a:path w="30" h="6" extrusionOk="0">
                  <a:moveTo>
                    <a:pt x="30" y="3"/>
                  </a:moveTo>
                  <a:cubicBezTo>
                    <a:pt x="30" y="4"/>
                    <a:pt x="28" y="6"/>
                    <a:pt x="27" y="6"/>
                  </a:cubicBezTo>
                  <a:cubicBezTo>
                    <a:pt x="3" y="6"/>
                    <a:pt x="3" y="6"/>
                    <a:pt x="3" y="6"/>
                  </a:cubicBezTo>
                  <a:cubicBezTo>
                    <a:pt x="1" y="6"/>
                    <a:pt x="0" y="4"/>
                    <a:pt x="0" y="3"/>
                  </a:cubicBezTo>
                  <a:cubicBezTo>
                    <a:pt x="0" y="1"/>
                    <a:pt x="1" y="0"/>
                    <a:pt x="3" y="0"/>
                  </a:cubicBezTo>
                  <a:cubicBezTo>
                    <a:pt x="27" y="0"/>
                    <a:pt x="27" y="0"/>
                    <a:pt x="27" y="0"/>
                  </a:cubicBezTo>
                  <a:cubicBezTo>
                    <a:pt x="28" y="0"/>
                    <a:pt x="30" y="1"/>
                    <a:pt x="30" y="3"/>
                  </a:cubicBez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6" name="Google Shape;743;p29">
              <a:extLst>
                <a:ext uri="{FF2B5EF4-FFF2-40B4-BE49-F238E27FC236}">
                  <a16:creationId xmlns:a16="http://schemas.microsoft.com/office/drawing/2014/main" id="{9584F1D6-D462-EC1F-515A-A77BA7274E87}"/>
                </a:ext>
              </a:extLst>
            </p:cNvPr>
            <p:cNvSpPr/>
            <p:nvPr/>
          </p:nvSpPr>
          <p:spPr>
            <a:xfrm>
              <a:off x="7839075" y="3486151"/>
              <a:ext cx="112713" cy="22225"/>
            </a:xfrm>
            <a:custGeom>
              <a:avLst/>
              <a:gdLst/>
              <a:ahLst/>
              <a:cxnLst/>
              <a:rect l="l" t="t" r="r" b="b"/>
              <a:pathLst>
                <a:path w="30" h="6" extrusionOk="0">
                  <a:moveTo>
                    <a:pt x="30" y="3"/>
                  </a:moveTo>
                  <a:cubicBezTo>
                    <a:pt x="30" y="4"/>
                    <a:pt x="28" y="6"/>
                    <a:pt x="27" y="6"/>
                  </a:cubicBezTo>
                  <a:cubicBezTo>
                    <a:pt x="3" y="6"/>
                    <a:pt x="3" y="6"/>
                    <a:pt x="3" y="6"/>
                  </a:cubicBezTo>
                  <a:cubicBezTo>
                    <a:pt x="1" y="6"/>
                    <a:pt x="0" y="4"/>
                    <a:pt x="0" y="3"/>
                  </a:cubicBezTo>
                  <a:cubicBezTo>
                    <a:pt x="0" y="1"/>
                    <a:pt x="1" y="0"/>
                    <a:pt x="3" y="0"/>
                  </a:cubicBezTo>
                  <a:cubicBezTo>
                    <a:pt x="27" y="0"/>
                    <a:pt x="27" y="0"/>
                    <a:pt x="27" y="0"/>
                  </a:cubicBezTo>
                  <a:cubicBezTo>
                    <a:pt x="28" y="0"/>
                    <a:pt x="30" y="1"/>
                    <a:pt x="30" y="3"/>
                  </a:cubicBez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7" name="Google Shape;744;p29">
              <a:extLst>
                <a:ext uri="{FF2B5EF4-FFF2-40B4-BE49-F238E27FC236}">
                  <a16:creationId xmlns:a16="http://schemas.microsoft.com/office/drawing/2014/main" id="{702B319F-34A3-C647-705B-6F9E3A1B3776}"/>
                </a:ext>
              </a:extLst>
            </p:cNvPr>
            <p:cNvSpPr/>
            <p:nvPr/>
          </p:nvSpPr>
          <p:spPr>
            <a:xfrm>
              <a:off x="7839075" y="3565526"/>
              <a:ext cx="112713" cy="22225"/>
            </a:xfrm>
            <a:custGeom>
              <a:avLst/>
              <a:gdLst/>
              <a:ahLst/>
              <a:cxnLst/>
              <a:rect l="l" t="t" r="r" b="b"/>
              <a:pathLst>
                <a:path w="30" h="6" extrusionOk="0">
                  <a:moveTo>
                    <a:pt x="30" y="3"/>
                  </a:moveTo>
                  <a:cubicBezTo>
                    <a:pt x="30" y="5"/>
                    <a:pt x="28" y="6"/>
                    <a:pt x="27" y="6"/>
                  </a:cubicBezTo>
                  <a:cubicBezTo>
                    <a:pt x="3" y="6"/>
                    <a:pt x="3" y="6"/>
                    <a:pt x="3" y="6"/>
                  </a:cubicBezTo>
                  <a:cubicBezTo>
                    <a:pt x="1" y="6"/>
                    <a:pt x="0" y="5"/>
                    <a:pt x="0" y="3"/>
                  </a:cubicBezTo>
                  <a:cubicBezTo>
                    <a:pt x="0" y="1"/>
                    <a:pt x="1" y="0"/>
                    <a:pt x="3" y="0"/>
                  </a:cubicBezTo>
                  <a:cubicBezTo>
                    <a:pt x="27" y="0"/>
                    <a:pt x="27" y="0"/>
                    <a:pt x="27" y="0"/>
                  </a:cubicBezTo>
                  <a:cubicBezTo>
                    <a:pt x="28" y="0"/>
                    <a:pt x="30" y="1"/>
                    <a:pt x="30" y="3"/>
                  </a:cubicBez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8" name="Google Shape;745;p29">
              <a:extLst>
                <a:ext uri="{FF2B5EF4-FFF2-40B4-BE49-F238E27FC236}">
                  <a16:creationId xmlns:a16="http://schemas.microsoft.com/office/drawing/2014/main" id="{40A48180-8A35-4CB8-790B-FC4C47C8C5EE}"/>
                </a:ext>
              </a:extLst>
            </p:cNvPr>
            <p:cNvSpPr/>
            <p:nvPr/>
          </p:nvSpPr>
          <p:spPr>
            <a:xfrm>
              <a:off x="7839075" y="3629026"/>
              <a:ext cx="112713" cy="26988"/>
            </a:xfrm>
            <a:custGeom>
              <a:avLst/>
              <a:gdLst/>
              <a:ahLst/>
              <a:cxnLst/>
              <a:rect l="l" t="t" r="r" b="b"/>
              <a:pathLst>
                <a:path w="30" h="7" extrusionOk="0">
                  <a:moveTo>
                    <a:pt x="30" y="4"/>
                  </a:moveTo>
                  <a:cubicBezTo>
                    <a:pt x="30" y="5"/>
                    <a:pt x="28" y="7"/>
                    <a:pt x="27" y="7"/>
                  </a:cubicBezTo>
                  <a:cubicBezTo>
                    <a:pt x="3" y="7"/>
                    <a:pt x="3" y="7"/>
                    <a:pt x="3" y="7"/>
                  </a:cubicBezTo>
                  <a:cubicBezTo>
                    <a:pt x="1" y="7"/>
                    <a:pt x="0" y="5"/>
                    <a:pt x="0" y="4"/>
                  </a:cubicBezTo>
                  <a:cubicBezTo>
                    <a:pt x="0" y="2"/>
                    <a:pt x="1" y="0"/>
                    <a:pt x="3" y="0"/>
                  </a:cubicBezTo>
                  <a:cubicBezTo>
                    <a:pt x="27" y="0"/>
                    <a:pt x="27" y="0"/>
                    <a:pt x="27" y="0"/>
                  </a:cubicBezTo>
                  <a:cubicBezTo>
                    <a:pt x="28" y="0"/>
                    <a:pt x="30" y="2"/>
                    <a:pt x="30" y="4"/>
                  </a:cubicBezTo>
                  <a:close/>
                </a:path>
              </a:pathLst>
            </a:custGeom>
            <a:grpFill/>
            <a:ln>
              <a:solidFill>
                <a:schemeClr val="accent6">
                  <a:lumMod val="75000"/>
                </a:schemeClr>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sp>
        <p:nvSpPr>
          <p:cNvPr id="63" name="Google Shape;822;p31">
            <a:extLst>
              <a:ext uri="{FF2B5EF4-FFF2-40B4-BE49-F238E27FC236}">
                <a16:creationId xmlns:a16="http://schemas.microsoft.com/office/drawing/2014/main" id="{C149F0C2-258F-FBCC-8206-F7C33CBAA1CA}"/>
              </a:ext>
            </a:extLst>
          </p:cNvPr>
          <p:cNvSpPr txBox="1">
            <a:spLocks noGrp="1"/>
          </p:cNvSpPr>
          <p:nvPr>
            <p:ph type="subTitle" idx="1"/>
          </p:nvPr>
        </p:nvSpPr>
        <p:spPr>
          <a:xfrm>
            <a:off x="1389305" y="2636772"/>
            <a:ext cx="2565000" cy="288911"/>
          </a:xfrm>
          <a:prstGeom prst="rect">
            <a:avLst/>
          </a:prstGeom>
        </p:spPr>
        <p:txBody>
          <a:bodyPr spcFirstLastPara="1" wrap="square" lIns="0" tIns="0" rIns="91425" bIns="91425" anchor="t" anchorCtr="0">
            <a:noAutofit/>
          </a:bodyPr>
          <a:lstStyle/>
          <a:p>
            <a:pPr marL="0" lvl="0" indent="0" algn="ctr" rtl="0">
              <a:spcBef>
                <a:spcPts val="0"/>
              </a:spcBef>
              <a:spcAft>
                <a:spcPts val="0"/>
              </a:spcAft>
              <a:buNone/>
            </a:pPr>
            <a:r>
              <a:rPr lang="en" sz="1800" b="1" dirty="0">
                <a:solidFill>
                  <a:schemeClr val="bg2"/>
                </a:solidFill>
                <a:latin typeface="Century Gothic" panose="020B0502020202020204" pitchFamily="34" charset="0"/>
                <a:hlinkClick r:id="rId3">
                  <a:extLst>
                    <a:ext uri="{A12FA001-AC4F-418D-AE19-62706E023703}">
                      <ahyp:hlinkClr xmlns:ahyp="http://schemas.microsoft.com/office/drawing/2018/hyperlinkcolor" val="tx"/>
                    </a:ext>
                  </a:extLst>
                </a:hlinkClick>
              </a:rPr>
              <a:t>Superheroes Unite</a:t>
            </a:r>
            <a:endParaRPr sz="1800" b="1" dirty="0">
              <a:solidFill>
                <a:schemeClr val="bg2"/>
              </a:solidFill>
              <a:latin typeface="Century Gothic" panose="020B0502020202020204" pitchFamily="34" charset="0"/>
            </a:endParaRPr>
          </a:p>
        </p:txBody>
      </p:sp>
      <p:sp>
        <p:nvSpPr>
          <p:cNvPr id="942" name="Google Shape;822;p31">
            <a:extLst>
              <a:ext uri="{FF2B5EF4-FFF2-40B4-BE49-F238E27FC236}">
                <a16:creationId xmlns:a16="http://schemas.microsoft.com/office/drawing/2014/main" id="{585FF1C4-7ED0-BBC1-DCF8-83538DCC9007}"/>
              </a:ext>
            </a:extLst>
          </p:cNvPr>
          <p:cNvSpPr txBox="1">
            <a:spLocks/>
          </p:cNvSpPr>
          <p:nvPr/>
        </p:nvSpPr>
        <p:spPr>
          <a:xfrm>
            <a:off x="4354165" y="2642586"/>
            <a:ext cx="2565000" cy="288911"/>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1pPr>
            <a:lvl2pPr marL="914400" marR="0" lvl="1"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2pPr>
            <a:lvl3pPr marL="1371600" marR="0" lvl="2"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3pPr>
            <a:lvl4pPr marL="1828800" marR="0" lvl="3"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4pPr>
            <a:lvl5pPr marL="2286000" marR="0" lvl="4"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5pPr>
            <a:lvl6pPr marL="2743200" marR="0" lvl="5"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6pPr>
            <a:lvl7pPr marL="3200400" marR="0" lvl="6"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7pPr>
            <a:lvl8pPr marL="3657600" marR="0" lvl="7"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8pPr>
            <a:lvl9pPr marL="4114800" marR="0" lvl="8"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9pPr>
          </a:lstStyle>
          <a:p>
            <a:pPr marL="0" indent="0" algn="ctr"/>
            <a:r>
              <a:rPr lang="en-CA" sz="1800" b="1" dirty="0">
                <a:solidFill>
                  <a:schemeClr val="bg2"/>
                </a:solidFill>
                <a:latin typeface="Century Gothic" panose="020B0502020202020204" pitchFamily="34" charset="0"/>
                <a:hlinkClick r:id="rId4">
                  <a:extLst>
                    <a:ext uri="{A12FA001-AC4F-418D-AE19-62706E023703}">
                      <ahyp:hlinkClr xmlns:ahyp="http://schemas.microsoft.com/office/drawing/2018/hyperlinkcolor" val="tx"/>
                    </a:ext>
                  </a:extLst>
                </a:hlinkClick>
              </a:rPr>
              <a:t>The Royal Ball</a:t>
            </a:r>
            <a:endParaRPr lang="en-CA" sz="1800" b="1" dirty="0">
              <a:solidFill>
                <a:schemeClr val="bg2"/>
              </a:solidFill>
              <a:latin typeface="Century Gothic" panose="020B0502020202020204" pitchFamily="34" charset="0"/>
            </a:endParaRPr>
          </a:p>
        </p:txBody>
      </p:sp>
      <p:sp>
        <p:nvSpPr>
          <p:cNvPr id="943" name="Google Shape;822;p31">
            <a:extLst>
              <a:ext uri="{FF2B5EF4-FFF2-40B4-BE49-F238E27FC236}">
                <a16:creationId xmlns:a16="http://schemas.microsoft.com/office/drawing/2014/main" id="{CB11470F-4711-E716-559D-84161C0F930E}"/>
              </a:ext>
            </a:extLst>
          </p:cNvPr>
          <p:cNvSpPr txBox="1">
            <a:spLocks/>
          </p:cNvSpPr>
          <p:nvPr/>
        </p:nvSpPr>
        <p:spPr>
          <a:xfrm>
            <a:off x="4038851" y="4258828"/>
            <a:ext cx="3312345" cy="589749"/>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1pPr>
            <a:lvl2pPr marL="914400" marR="0" lvl="1"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2pPr>
            <a:lvl3pPr marL="1371600" marR="0" lvl="2"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3pPr>
            <a:lvl4pPr marL="1828800" marR="0" lvl="3"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4pPr>
            <a:lvl5pPr marL="2286000" marR="0" lvl="4"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5pPr>
            <a:lvl6pPr marL="2743200" marR="0" lvl="5"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6pPr>
            <a:lvl7pPr marL="3200400" marR="0" lvl="6"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7pPr>
            <a:lvl8pPr marL="3657600" marR="0" lvl="7"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8pPr>
            <a:lvl9pPr marL="4114800" marR="0" lvl="8"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9pPr>
          </a:lstStyle>
          <a:p>
            <a:pPr marL="0" indent="0" algn="ctr"/>
            <a:r>
              <a:rPr lang="en-CA" sz="1800" b="1" dirty="0">
                <a:solidFill>
                  <a:schemeClr val="bg2"/>
                </a:solidFill>
                <a:latin typeface="Century Gothic" panose="020B0502020202020204" pitchFamily="34" charset="0"/>
                <a:hlinkClick r:id="rId5">
                  <a:extLst>
                    <a:ext uri="{A12FA001-AC4F-418D-AE19-62706E023703}">
                      <ahyp:hlinkClr xmlns:ahyp="http://schemas.microsoft.com/office/drawing/2018/hyperlinkcolor" val="tx"/>
                    </a:ext>
                  </a:extLst>
                </a:hlinkClick>
              </a:rPr>
              <a:t>Walk to Make CF History</a:t>
            </a:r>
            <a:endParaRPr lang="en-CA" sz="1800" b="1" dirty="0">
              <a:solidFill>
                <a:schemeClr val="bg2"/>
              </a:solidFill>
              <a:latin typeface="Century Gothic" panose="020B0502020202020204" pitchFamily="34" charset="0"/>
            </a:endParaRPr>
          </a:p>
        </p:txBody>
      </p:sp>
      <p:sp>
        <p:nvSpPr>
          <p:cNvPr id="944" name="Google Shape;822;p31">
            <a:extLst>
              <a:ext uri="{FF2B5EF4-FFF2-40B4-BE49-F238E27FC236}">
                <a16:creationId xmlns:a16="http://schemas.microsoft.com/office/drawing/2014/main" id="{73751C65-2067-9F7B-8F2D-75E04D5BE5B5}"/>
              </a:ext>
            </a:extLst>
          </p:cNvPr>
          <p:cNvSpPr txBox="1">
            <a:spLocks/>
          </p:cNvSpPr>
          <p:nvPr/>
        </p:nvSpPr>
        <p:spPr>
          <a:xfrm>
            <a:off x="1808239" y="4255194"/>
            <a:ext cx="1730323" cy="589749"/>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1pPr>
            <a:lvl2pPr marL="914400" marR="0" lvl="1"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2pPr>
            <a:lvl3pPr marL="1371600" marR="0" lvl="2"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3pPr>
            <a:lvl4pPr marL="1828800" marR="0" lvl="3"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4pPr>
            <a:lvl5pPr marL="2286000" marR="0" lvl="4"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5pPr>
            <a:lvl6pPr marL="2743200" marR="0" lvl="5"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6pPr>
            <a:lvl7pPr marL="3200400" marR="0" lvl="6"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7pPr>
            <a:lvl8pPr marL="3657600" marR="0" lvl="7"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8pPr>
            <a:lvl9pPr marL="4114800" marR="0" lvl="8" indent="-304800" algn="ctr" rtl="0">
              <a:lnSpc>
                <a:spcPct val="100000"/>
              </a:lnSpc>
              <a:spcBef>
                <a:spcPts val="0"/>
              </a:spcBef>
              <a:spcAft>
                <a:spcPts val="0"/>
              </a:spcAft>
              <a:buClr>
                <a:schemeClr val="dk1"/>
              </a:buClr>
              <a:buSzPts val="1200"/>
              <a:buFont typeface="Lexend"/>
              <a:buNone/>
              <a:defRPr sz="1200" b="0" i="0" u="none" strike="noStrike" cap="none">
                <a:solidFill>
                  <a:schemeClr val="dk1"/>
                </a:solidFill>
                <a:latin typeface="Lexend"/>
                <a:ea typeface="Lexend"/>
                <a:cs typeface="Lexend"/>
                <a:sym typeface="Lexend"/>
              </a:defRPr>
            </a:lvl9pPr>
          </a:lstStyle>
          <a:p>
            <a:pPr marL="0" indent="0" algn="ctr"/>
            <a:r>
              <a:rPr lang="en-CA" sz="1800" b="1" dirty="0">
                <a:solidFill>
                  <a:schemeClr val="bg2"/>
                </a:solidFill>
                <a:latin typeface="Century Gothic" panose="020B0502020202020204" pitchFamily="34" charset="0"/>
                <a:hlinkClick r:id="rId6">
                  <a:extLst>
                    <a:ext uri="{A12FA001-AC4F-418D-AE19-62706E023703}">
                      <ahyp:hlinkClr xmlns:ahyp="http://schemas.microsoft.com/office/drawing/2018/hyperlinkcolor" val="tx"/>
                    </a:ext>
                  </a:extLst>
                </a:hlinkClick>
              </a:rPr>
              <a:t>Jack’s Java</a:t>
            </a:r>
            <a:endParaRPr lang="en-CA" sz="1800" b="1" dirty="0">
              <a:solidFill>
                <a:schemeClr val="bg2"/>
              </a:solidFill>
              <a:latin typeface="Century Gothic" panose="020B0502020202020204" pitchFamily="34" charset="0"/>
            </a:endParaRPr>
          </a:p>
        </p:txBody>
      </p:sp>
      <p:pic>
        <p:nvPicPr>
          <p:cNvPr id="945" name="Picture 944" descr="A logo for a coffee shop&#10;&#10;AI-generated content may be incorrect.">
            <a:extLst>
              <a:ext uri="{FF2B5EF4-FFF2-40B4-BE49-F238E27FC236}">
                <a16:creationId xmlns:a16="http://schemas.microsoft.com/office/drawing/2014/main" id="{9BF91229-650F-9174-E83A-1C9E7BA3CA02}"/>
              </a:ext>
            </a:extLst>
          </p:cNvPr>
          <p:cNvPicPr>
            <a:picLocks noChangeAspect="1"/>
          </p:cNvPicPr>
          <p:nvPr/>
        </p:nvPicPr>
        <p:blipFill>
          <a:blip r:embed="rId7"/>
          <a:stretch>
            <a:fillRect/>
          </a:stretch>
        </p:blipFill>
        <p:spPr>
          <a:xfrm>
            <a:off x="1993008" y="3002975"/>
            <a:ext cx="1238875" cy="1238875"/>
          </a:xfrm>
          <a:prstGeom prst="rect">
            <a:avLst/>
          </a:prstGeom>
        </p:spPr>
      </p:pic>
      <p:pic>
        <p:nvPicPr>
          <p:cNvPr id="946" name="Picture 945" descr="A group of kids hugging&#10;&#10;AI-generated content may be incorrect.">
            <a:extLst>
              <a:ext uri="{FF2B5EF4-FFF2-40B4-BE49-F238E27FC236}">
                <a16:creationId xmlns:a16="http://schemas.microsoft.com/office/drawing/2014/main" id="{69C2AA77-91D1-0B17-8946-140251A475F4}"/>
              </a:ext>
            </a:extLst>
          </p:cNvPr>
          <p:cNvPicPr>
            <a:picLocks noChangeAspect="1"/>
          </p:cNvPicPr>
          <p:nvPr/>
        </p:nvPicPr>
        <p:blipFill>
          <a:blip r:embed="rId8"/>
          <a:stretch>
            <a:fillRect/>
          </a:stretch>
        </p:blipFill>
        <p:spPr>
          <a:xfrm>
            <a:off x="4413524" y="1413631"/>
            <a:ext cx="2446282" cy="1223141"/>
          </a:xfrm>
          <a:prstGeom prst="rect">
            <a:avLst/>
          </a:prstGeom>
        </p:spPr>
      </p:pic>
      <p:pic>
        <p:nvPicPr>
          <p:cNvPr id="947" name="Picture 946" descr="A couple of cartoon characters&#10;&#10;AI-generated content may be incorrect.">
            <a:extLst>
              <a:ext uri="{FF2B5EF4-FFF2-40B4-BE49-F238E27FC236}">
                <a16:creationId xmlns:a16="http://schemas.microsoft.com/office/drawing/2014/main" id="{50DFD64C-54D0-8E92-71AD-7B829F7C7980}"/>
              </a:ext>
            </a:extLst>
          </p:cNvPr>
          <p:cNvPicPr>
            <a:picLocks noChangeAspect="1"/>
          </p:cNvPicPr>
          <p:nvPr/>
        </p:nvPicPr>
        <p:blipFill>
          <a:blip r:embed="rId9"/>
          <a:srcRect t="2381" b="4762"/>
          <a:stretch>
            <a:fillRect/>
          </a:stretch>
        </p:blipFill>
        <p:spPr>
          <a:xfrm>
            <a:off x="1389305" y="1413631"/>
            <a:ext cx="2446282" cy="1192562"/>
          </a:xfrm>
          <a:prstGeom prst="rect">
            <a:avLst/>
          </a:prstGeom>
        </p:spPr>
      </p:pic>
      <p:pic>
        <p:nvPicPr>
          <p:cNvPr id="948" name="Picture 947" descr="A person and person walking with a baby&#10;&#10;AI-generated content may be incorrect.">
            <a:extLst>
              <a:ext uri="{FF2B5EF4-FFF2-40B4-BE49-F238E27FC236}">
                <a16:creationId xmlns:a16="http://schemas.microsoft.com/office/drawing/2014/main" id="{B795D545-956B-D586-C6A4-F7942C3AF144}"/>
              </a:ext>
            </a:extLst>
          </p:cNvPr>
          <p:cNvPicPr>
            <a:picLocks noChangeAspect="1"/>
          </p:cNvPicPr>
          <p:nvPr/>
        </p:nvPicPr>
        <p:blipFill>
          <a:blip r:embed="rId10"/>
          <a:srcRect b="3536"/>
          <a:stretch>
            <a:fillRect/>
          </a:stretch>
        </p:blipFill>
        <p:spPr>
          <a:xfrm>
            <a:off x="4413524" y="2983897"/>
            <a:ext cx="2446282" cy="1238875"/>
          </a:xfrm>
          <a:prstGeom prst="rect">
            <a:avLst/>
          </a:prstGeom>
        </p:spPr>
      </p:pic>
      <p:pic>
        <p:nvPicPr>
          <p:cNvPr id="949" name="Picture 948" descr="A qr code with a person's face&#10;&#10;AI-generated content may be incorrect.">
            <a:extLst>
              <a:ext uri="{FF2B5EF4-FFF2-40B4-BE49-F238E27FC236}">
                <a16:creationId xmlns:a16="http://schemas.microsoft.com/office/drawing/2014/main" id="{C3480B1E-F47D-32CE-BA33-94FCB1DA93F2}"/>
              </a:ext>
            </a:extLst>
          </p:cNvPr>
          <p:cNvPicPr>
            <a:picLocks noChangeAspect="1"/>
          </p:cNvPicPr>
          <p:nvPr/>
        </p:nvPicPr>
        <p:blipFill>
          <a:blip r:embed="rId11"/>
          <a:stretch>
            <a:fillRect/>
          </a:stretch>
        </p:blipFill>
        <p:spPr>
          <a:xfrm>
            <a:off x="1117265" y="3263153"/>
            <a:ext cx="716342" cy="720153"/>
          </a:xfrm>
          <a:prstGeom prst="rect">
            <a:avLst/>
          </a:prstGeom>
        </p:spPr>
      </p:pic>
      <p:pic>
        <p:nvPicPr>
          <p:cNvPr id="950" name="Picture 949" descr="A qr code on a white background&#10;&#10;AI-generated content may be incorrect.">
            <a:extLst>
              <a:ext uri="{FF2B5EF4-FFF2-40B4-BE49-F238E27FC236}">
                <a16:creationId xmlns:a16="http://schemas.microsoft.com/office/drawing/2014/main" id="{41BB4A17-F77B-DF13-8A42-57C09C16964A}"/>
              </a:ext>
            </a:extLst>
          </p:cNvPr>
          <p:cNvPicPr>
            <a:picLocks noChangeAspect="1"/>
          </p:cNvPicPr>
          <p:nvPr/>
        </p:nvPicPr>
        <p:blipFill>
          <a:blip r:embed="rId12"/>
          <a:stretch>
            <a:fillRect/>
          </a:stretch>
        </p:blipFill>
        <p:spPr>
          <a:xfrm>
            <a:off x="7023188" y="3177855"/>
            <a:ext cx="797632" cy="789366"/>
          </a:xfrm>
          <a:prstGeom prst="rect">
            <a:avLst/>
          </a:prstGeom>
        </p:spPr>
      </p:pic>
      <p:pic>
        <p:nvPicPr>
          <p:cNvPr id="951" name="Picture 950" descr="A qr code on a white background&#10;&#10;AI-generated content may be incorrect.">
            <a:extLst>
              <a:ext uri="{FF2B5EF4-FFF2-40B4-BE49-F238E27FC236}">
                <a16:creationId xmlns:a16="http://schemas.microsoft.com/office/drawing/2014/main" id="{B942101E-B865-9683-C6A2-55C0D64444AC}"/>
              </a:ext>
            </a:extLst>
          </p:cNvPr>
          <p:cNvPicPr>
            <a:picLocks noChangeAspect="1"/>
          </p:cNvPicPr>
          <p:nvPr/>
        </p:nvPicPr>
        <p:blipFill>
          <a:blip r:embed="rId13"/>
          <a:stretch>
            <a:fillRect/>
          </a:stretch>
        </p:blipFill>
        <p:spPr>
          <a:xfrm>
            <a:off x="499953" y="1665124"/>
            <a:ext cx="724025" cy="720153"/>
          </a:xfrm>
          <a:prstGeom prst="rect">
            <a:avLst/>
          </a:prstGeom>
        </p:spPr>
      </p:pic>
      <p:pic>
        <p:nvPicPr>
          <p:cNvPr id="952" name="Picture 951">
            <a:extLst>
              <a:ext uri="{FF2B5EF4-FFF2-40B4-BE49-F238E27FC236}">
                <a16:creationId xmlns:a16="http://schemas.microsoft.com/office/drawing/2014/main" id="{4B57D221-460B-F2A6-B68D-F4F5B93B8E44}"/>
              </a:ext>
            </a:extLst>
          </p:cNvPr>
          <p:cNvPicPr>
            <a:picLocks noChangeAspect="1"/>
          </p:cNvPicPr>
          <p:nvPr/>
        </p:nvPicPr>
        <p:blipFill>
          <a:blip r:embed="rId14"/>
          <a:stretch>
            <a:fillRect/>
          </a:stretch>
        </p:blipFill>
        <p:spPr>
          <a:xfrm>
            <a:off x="7054665" y="1717606"/>
            <a:ext cx="766155" cy="754121"/>
          </a:xfrm>
          <a:prstGeom prst="rect">
            <a:avLst/>
          </a:prstGeom>
        </p:spPr>
      </p:pic>
      <p:sp>
        <p:nvSpPr>
          <p:cNvPr id="39" name="Rectangle: Rounded Corners 38">
            <a:hlinkClick r:id="" action="ppaction://hlinkshowjump?jump=nextslide"/>
            <a:extLst>
              <a:ext uri="{FF2B5EF4-FFF2-40B4-BE49-F238E27FC236}">
                <a16:creationId xmlns:a16="http://schemas.microsoft.com/office/drawing/2014/main" id="{76509EDE-804A-F68A-82BC-CB080BF1C19D}"/>
              </a:ext>
            </a:extLst>
          </p:cNvPr>
          <p:cNvSpPr/>
          <p:nvPr/>
        </p:nvSpPr>
        <p:spPr>
          <a:xfrm>
            <a:off x="3550633" y="4608475"/>
            <a:ext cx="1746896" cy="422206"/>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FINISH </a:t>
            </a:r>
            <a:r>
              <a:rPr lang="en-US" sz="2000" b="1" dirty="0">
                <a:sym typeface="Wingdings" panose="05000000000000000000" pitchFamily="2" charset="2"/>
              </a:rPr>
              <a:t></a:t>
            </a:r>
            <a:endParaRPr lang="en-CA"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CDF9142E-0564-B491-7E95-2A571896F167}"/>
            </a:ext>
          </a:extLst>
        </p:cNvPr>
        <p:cNvGrpSpPr/>
        <p:nvPr/>
      </p:nvGrpSpPr>
      <p:grpSpPr>
        <a:xfrm>
          <a:off x="0" y="0"/>
          <a:ext cx="0" cy="0"/>
          <a:chOff x="0" y="0"/>
          <a:chExt cx="0" cy="0"/>
        </a:xfrm>
      </p:grpSpPr>
      <p:sp>
        <p:nvSpPr>
          <p:cNvPr id="653" name="Google Shape;653;p28">
            <a:extLst>
              <a:ext uri="{FF2B5EF4-FFF2-40B4-BE49-F238E27FC236}">
                <a16:creationId xmlns:a16="http://schemas.microsoft.com/office/drawing/2014/main" id="{FF93B7B4-F25C-E105-4184-0FEA567C49A7}"/>
              </a:ext>
            </a:extLst>
          </p:cNvPr>
          <p:cNvSpPr txBox="1">
            <a:spLocks noGrp="1"/>
          </p:cNvSpPr>
          <p:nvPr>
            <p:ph type="title"/>
          </p:nvPr>
        </p:nvSpPr>
        <p:spPr>
          <a:xfrm>
            <a:off x="720000" y="535000"/>
            <a:ext cx="7708800" cy="48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latin typeface="Century Gothic" panose="020B0502020202020204" pitchFamily="34" charset="0"/>
              </a:rPr>
              <a:t>Thanks for Playing!</a:t>
            </a:r>
            <a:endParaRPr dirty="0">
              <a:latin typeface="Century Gothic" panose="020B0502020202020204" pitchFamily="34" charset="0"/>
            </a:endParaRPr>
          </a:p>
        </p:txBody>
      </p:sp>
      <p:sp>
        <p:nvSpPr>
          <p:cNvPr id="654" name="Google Shape;654;p28">
            <a:extLst>
              <a:ext uri="{FF2B5EF4-FFF2-40B4-BE49-F238E27FC236}">
                <a16:creationId xmlns:a16="http://schemas.microsoft.com/office/drawing/2014/main" id="{07D3D09A-BAD8-D20E-66B7-06772EA143A3}"/>
              </a:ext>
            </a:extLst>
          </p:cNvPr>
          <p:cNvSpPr txBox="1">
            <a:spLocks noGrp="1"/>
          </p:cNvSpPr>
          <p:nvPr>
            <p:ph type="body" idx="1"/>
          </p:nvPr>
        </p:nvSpPr>
        <p:spPr>
          <a:xfrm>
            <a:off x="1052013" y="1447852"/>
            <a:ext cx="3735900" cy="3069980"/>
          </a:xfrm>
          <a:prstGeom prst="rect">
            <a:avLst/>
          </a:prstGeom>
        </p:spPr>
        <p:txBody>
          <a:bodyPr spcFirstLastPara="1" wrap="square" lIns="91425" tIns="91425" rIns="91425" bIns="91425" anchor="t" anchorCtr="0">
            <a:noAutofit/>
          </a:bodyPr>
          <a:lstStyle/>
          <a:p>
            <a:pPr marL="457200" lvl="0" indent="-304800" algn="l" rtl="0">
              <a:spcBef>
                <a:spcPts val="1000"/>
              </a:spcBef>
              <a:spcAft>
                <a:spcPts val="0"/>
              </a:spcAft>
              <a:buSzPts val="1200"/>
              <a:buChar char="●"/>
            </a:pPr>
            <a:r>
              <a:rPr lang="en-US" sz="1600" dirty="0">
                <a:solidFill>
                  <a:schemeClr val="dk1"/>
                </a:solidFill>
                <a:latin typeface="Century Gothic" panose="020B0502020202020204" pitchFamily="34" charset="0"/>
              </a:rPr>
              <a:t>Like what you see? Scan this QR code to give us feedback!</a:t>
            </a:r>
          </a:p>
          <a:p>
            <a:pPr marL="457200" lvl="0" indent="-304800" algn="l" rtl="0">
              <a:spcBef>
                <a:spcPts val="1000"/>
              </a:spcBef>
              <a:spcAft>
                <a:spcPts val="0"/>
              </a:spcAft>
              <a:buSzPts val="1200"/>
              <a:buChar char="●"/>
            </a:pPr>
            <a:endParaRPr lang="en-US" sz="1600" dirty="0">
              <a:solidFill>
                <a:schemeClr val="dk1"/>
              </a:solidFill>
              <a:latin typeface="Century Gothic" panose="020B0502020202020204" pitchFamily="34" charset="0"/>
            </a:endParaRPr>
          </a:p>
          <a:p>
            <a:pPr marL="457200" lvl="0" indent="-304800" algn="l" rtl="0">
              <a:spcBef>
                <a:spcPts val="1000"/>
              </a:spcBef>
              <a:spcAft>
                <a:spcPts val="0"/>
              </a:spcAft>
              <a:buSzPts val="1200"/>
              <a:buChar char="●"/>
            </a:pPr>
            <a:r>
              <a:rPr lang="en-US" sz="1600" dirty="0">
                <a:solidFill>
                  <a:schemeClr val="dk1"/>
                </a:solidFill>
                <a:latin typeface="Century Gothic" panose="020B0502020202020204" pitchFamily="34" charset="0"/>
              </a:rPr>
              <a:t>Without research, hope is just a word. Research allows us to continue to improve outcomes for patients and our community. Thank you for your support!</a:t>
            </a:r>
            <a:endParaRPr sz="1600" dirty="0">
              <a:solidFill>
                <a:schemeClr val="dk1"/>
              </a:solidFill>
              <a:latin typeface="Century Gothic" panose="020B0502020202020204" pitchFamily="34" charset="0"/>
            </a:endParaRPr>
          </a:p>
        </p:txBody>
      </p:sp>
      <p:grpSp>
        <p:nvGrpSpPr>
          <p:cNvPr id="682" name="Google Shape;682;p28">
            <a:extLst>
              <a:ext uri="{FF2B5EF4-FFF2-40B4-BE49-F238E27FC236}">
                <a16:creationId xmlns:a16="http://schemas.microsoft.com/office/drawing/2014/main" id="{E0C60EAA-5E4B-1D6F-A1F4-5C03E203BF35}"/>
              </a:ext>
            </a:extLst>
          </p:cNvPr>
          <p:cNvGrpSpPr/>
          <p:nvPr/>
        </p:nvGrpSpPr>
        <p:grpSpPr>
          <a:xfrm rot="9214543" flipH="1">
            <a:off x="8192739" y="3280123"/>
            <a:ext cx="472320" cy="549361"/>
            <a:chOff x="5849938" y="3186113"/>
            <a:chExt cx="1179513" cy="1371599"/>
          </a:xfrm>
        </p:grpSpPr>
        <p:sp>
          <p:nvSpPr>
            <p:cNvPr id="683" name="Google Shape;683;p28">
              <a:extLst>
                <a:ext uri="{FF2B5EF4-FFF2-40B4-BE49-F238E27FC236}">
                  <a16:creationId xmlns:a16="http://schemas.microsoft.com/office/drawing/2014/main" id="{5B286B78-3CBD-74C0-9D3B-833111229BF9}"/>
                </a:ext>
              </a:extLst>
            </p:cNvPr>
            <p:cNvSpPr/>
            <p:nvPr/>
          </p:nvSpPr>
          <p:spPr>
            <a:xfrm>
              <a:off x="5849938" y="3186113"/>
              <a:ext cx="1179513" cy="1371599"/>
            </a:xfrm>
            <a:custGeom>
              <a:avLst/>
              <a:gdLst/>
              <a:ahLst/>
              <a:cxnLst/>
              <a:rect l="l" t="t" r="r" b="b"/>
              <a:pathLst>
                <a:path w="108" h="127" extrusionOk="0">
                  <a:moveTo>
                    <a:pt x="8" y="127"/>
                  </a:moveTo>
                  <a:cubicBezTo>
                    <a:pt x="8" y="127"/>
                    <a:pt x="8" y="127"/>
                    <a:pt x="8" y="127"/>
                  </a:cubicBezTo>
                  <a:cubicBezTo>
                    <a:pt x="8" y="127"/>
                    <a:pt x="8" y="127"/>
                    <a:pt x="8" y="127"/>
                  </a:cubicBezTo>
                  <a:cubicBezTo>
                    <a:pt x="8" y="127"/>
                    <a:pt x="0" y="19"/>
                    <a:pt x="91" y="0"/>
                  </a:cubicBezTo>
                  <a:cubicBezTo>
                    <a:pt x="91" y="0"/>
                    <a:pt x="91" y="1"/>
                    <a:pt x="91" y="1"/>
                  </a:cubicBezTo>
                  <a:cubicBezTo>
                    <a:pt x="93" y="10"/>
                    <a:pt x="108" y="95"/>
                    <a:pt x="8" y="1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684" name="Google Shape;684;p28">
              <a:extLst>
                <a:ext uri="{FF2B5EF4-FFF2-40B4-BE49-F238E27FC236}">
                  <a16:creationId xmlns:a16="http://schemas.microsoft.com/office/drawing/2014/main" id="{89B68700-1D42-174C-54DF-3FAB35192315}"/>
                </a:ext>
              </a:extLst>
            </p:cNvPr>
            <p:cNvSpPr/>
            <p:nvPr/>
          </p:nvSpPr>
          <p:spPr>
            <a:xfrm>
              <a:off x="5937251" y="3186113"/>
              <a:ext cx="1092200" cy="1371599"/>
            </a:xfrm>
            <a:custGeom>
              <a:avLst/>
              <a:gdLst/>
              <a:ahLst/>
              <a:cxnLst/>
              <a:rect l="l" t="t" r="r" b="b"/>
              <a:pathLst>
                <a:path w="100" h="127" extrusionOk="0">
                  <a:moveTo>
                    <a:pt x="0" y="127"/>
                  </a:moveTo>
                  <a:cubicBezTo>
                    <a:pt x="0" y="127"/>
                    <a:pt x="0" y="127"/>
                    <a:pt x="0" y="127"/>
                  </a:cubicBezTo>
                  <a:cubicBezTo>
                    <a:pt x="33" y="100"/>
                    <a:pt x="83" y="0"/>
                    <a:pt x="83" y="0"/>
                  </a:cubicBezTo>
                  <a:cubicBezTo>
                    <a:pt x="83" y="0"/>
                    <a:pt x="83" y="1"/>
                    <a:pt x="83" y="1"/>
                  </a:cubicBezTo>
                  <a:cubicBezTo>
                    <a:pt x="85" y="10"/>
                    <a:pt x="100" y="95"/>
                    <a:pt x="0" y="12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grpSp>
        <p:nvGrpSpPr>
          <p:cNvPr id="685" name="Google Shape;685;p28">
            <a:extLst>
              <a:ext uri="{FF2B5EF4-FFF2-40B4-BE49-F238E27FC236}">
                <a16:creationId xmlns:a16="http://schemas.microsoft.com/office/drawing/2014/main" id="{54200CD8-526B-93F0-2441-2107DD334639}"/>
              </a:ext>
            </a:extLst>
          </p:cNvPr>
          <p:cNvGrpSpPr/>
          <p:nvPr/>
        </p:nvGrpSpPr>
        <p:grpSpPr>
          <a:xfrm rot="-6706012" flipH="1">
            <a:off x="4844231" y="1461083"/>
            <a:ext cx="472338" cy="549387"/>
            <a:chOff x="5849938" y="3186113"/>
            <a:chExt cx="1179513" cy="1371599"/>
          </a:xfrm>
        </p:grpSpPr>
        <p:sp>
          <p:nvSpPr>
            <p:cNvPr id="686" name="Google Shape;686;p28">
              <a:extLst>
                <a:ext uri="{FF2B5EF4-FFF2-40B4-BE49-F238E27FC236}">
                  <a16:creationId xmlns:a16="http://schemas.microsoft.com/office/drawing/2014/main" id="{7E11BF8C-8EC2-0B5B-66C2-5F09DF5AB7EC}"/>
                </a:ext>
              </a:extLst>
            </p:cNvPr>
            <p:cNvSpPr/>
            <p:nvPr/>
          </p:nvSpPr>
          <p:spPr>
            <a:xfrm>
              <a:off x="5849938" y="3186113"/>
              <a:ext cx="1179513" cy="1371599"/>
            </a:xfrm>
            <a:custGeom>
              <a:avLst/>
              <a:gdLst/>
              <a:ahLst/>
              <a:cxnLst/>
              <a:rect l="l" t="t" r="r" b="b"/>
              <a:pathLst>
                <a:path w="108" h="127" extrusionOk="0">
                  <a:moveTo>
                    <a:pt x="8" y="127"/>
                  </a:moveTo>
                  <a:cubicBezTo>
                    <a:pt x="8" y="127"/>
                    <a:pt x="8" y="127"/>
                    <a:pt x="8" y="127"/>
                  </a:cubicBezTo>
                  <a:cubicBezTo>
                    <a:pt x="8" y="127"/>
                    <a:pt x="8" y="127"/>
                    <a:pt x="8" y="127"/>
                  </a:cubicBezTo>
                  <a:cubicBezTo>
                    <a:pt x="8" y="127"/>
                    <a:pt x="0" y="19"/>
                    <a:pt x="91" y="0"/>
                  </a:cubicBezTo>
                  <a:cubicBezTo>
                    <a:pt x="91" y="0"/>
                    <a:pt x="91" y="1"/>
                    <a:pt x="91" y="1"/>
                  </a:cubicBezTo>
                  <a:cubicBezTo>
                    <a:pt x="93" y="10"/>
                    <a:pt x="108" y="95"/>
                    <a:pt x="8" y="1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687" name="Google Shape;687;p28">
              <a:extLst>
                <a:ext uri="{FF2B5EF4-FFF2-40B4-BE49-F238E27FC236}">
                  <a16:creationId xmlns:a16="http://schemas.microsoft.com/office/drawing/2014/main" id="{DC2F0B14-A465-AB28-CD73-8E99FA8A70B4}"/>
                </a:ext>
              </a:extLst>
            </p:cNvPr>
            <p:cNvSpPr/>
            <p:nvPr/>
          </p:nvSpPr>
          <p:spPr>
            <a:xfrm>
              <a:off x="5937251" y="3186113"/>
              <a:ext cx="1092200" cy="1371599"/>
            </a:xfrm>
            <a:custGeom>
              <a:avLst/>
              <a:gdLst/>
              <a:ahLst/>
              <a:cxnLst/>
              <a:rect l="l" t="t" r="r" b="b"/>
              <a:pathLst>
                <a:path w="100" h="127" extrusionOk="0">
                  <a:moveTo>
                    <a:pt x="0" y="127"/>
                  </a:moveTo>
                  <a:cubicBezTo>
                    <a:pt x="0" y="127"/>
                    <a:pt x="0" y="127"/>
                    <a:pt x="0" y="127"/>
                  </a:cubicBezTo>
                  <a:cubicBezTo>
                    <a:pt x="33" y="100"/>
                    <a:pt x="83" y="0"/>
                    <a:pt x="83" y="0"/>
                  </a:cubicBezTo>
                  <a:cubicBezTo>
                    <a:pt x="83" y="0"/>
                    <a:pt x="83" y="1"/>
                    <a:pt x="83" y="1"/>
                  </a:cubicBezTo>
                  <a:cubicBezTo>
                    <a:pt x="85" y="10"/>
                    <a:pt x="100" y="95"/>
                    <a:pt x="0" y="12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grpSp>
        <p:nvGrpSpPr>
          <p:cNvPr id="39" name="Google Shape;804;p30">
            <a:extLst>
              <a:ext uri="{FF2B5EF4-FFF2-40B4-BE49-F238E27FC236}">
                <a16:creationId xmlns:a16="http://schemas.microsoft.com/office/drawing/2014/main" id="{17F5B3B2-0BD5-B2A3-1085-60C251C3069F}"/>
              </a:ext>
            </a:extLst>
          </p:cNvPr>
          <p:cNvGrpSpPr/>
          <p:nvPr/>
        </p:nvGrpSpPr>
        <p:grpSpPr>
          <a:xfrm flipH="1">
            <a:off x="230655" y="3929030"/>
            <a:ext cx="1077295" cy="1104777"/>
            <a:chOff x="6930629" y="1890951"/>
            <a:chExt cx="933450" cy="957263"/>
          </a:xfrm>
        </p:grpSpPr>
        <p:sp>
          <p:nvSpPr>
            <p:cNvPr id="40" name="Google Shape;805;p30">
              <a:extLst>
                <a:ext uri="{FF2B5EF4-FFF2-40B4-BE49-F238E27FC236}">
                  <a16:creationId xmlns:a16="http://schemas.microsoft.com/office/drawing/2014/main" id="{849EB39E-C37D-A83E-6FBD-762D73E3405E}"/>
                </a:ext>
              </a:extLst>
            </p:cNvPr>
            <p:cNvSpPr/>
            <p:nvPr/>
          </p:nvSpPr>
          <p:spPr>
            <a:xfrm>
              <a:off x="6993732" y="2355295"/>
              <a:ext cx="779859" cy="492919"/>
            </a:xfrm>
            <a:custGeom>
              <a:avLst/>
              <a:gdLst/>
              <a:ahLst/>
              <a:cxnLst/>
              <a:rect l="l" t="t" r="r" b="b"/>
              <a:pathLst>
                <a:path w="276" h="174" extrusionOk="0">
                  <a:moveTo>
                    <a:pt x="227" y="174"/>
                  </a:moveTo>
                  <a:cubicBezTo>
                    <a:pt x="214" y="174"/>
                    <a:pt x="196" y="167"/>
                    <a:pt x="178" y="141"/>
                  </a:cubicBezTo>
                  <a:cubicBezTo>
                    <a:pt x="140" y="83"/>
                    <a:pt x="59" y="7"/>
                    <a:pt x="1" y="17"/>
                  </a:cubicBezTo>
                  <a:cubicBezTo>
                    <a:pt x="0" y="11"/>
                    <a:pt x="0" y="11"/>
                    <a:pt x="0" y="11"/>
                  </a:cubicBezTo>
                  <a:cubicBezTo>
                    <a:pt x="61" y="0"/>
                    <a:pt x="144" y="78"/>
                    <a:pt x="183" y="137"/>
                  </a:cubicBezTo>
                  <a:cubicBezTo>
                    <a:pt x="200" y="161"/>
                    <a:pt x="219" y="172"/>
                    <a:pt x="236" y="166"/>
                  </a:cubicBezTo>
                  <a:cubicBezTo>
                    <a:pt x="256" y="160"/>
                    <a:pt x="270" y="136"/>
                    <a:pt x="270" y="110"/>
                  </a:cubicBezTo>
                  <a:cubicBezTo>
                    <a:pt x="270" y="71"/>
                    <a:pt x="253" y="44"/>
                    <a:pt x="252" y="44"/>
                  </a:cubicBezTo>
                  <a:cubicBezTo>
                    <a:pt x="257" y="41"/>
                    <a:pt x="257" y="41"/>
                    <a:pt x="257" y="41"/>
                  </a:cubicBezTo>
                  <a:cubicBezTo>
                    <a:pt x="258" y="42"/>
                    <a:pt x="276" y="69"/>
                    <a:pt x="276" y="110"/>
                  </a:cubicBezTo>
                  <a:cubicBezTo>
                    <a:pt x="276" y="139"/>
                    <a:pt x="260" y="165"/>
                    <a:pt x="238" y="172"/>
                  </a:cubicBezTo>
                  <a:cubicBezTo>
                    <a:pt x="235" y="173"/>
                    <a:pt x="231" y="174"/>
                    <a:pt x="227" y="174"/>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1" name="Google Shape;806;p30">
              <a:extLst>
                <a:ext uri="{FF2B5EF4-FFF2-40B4-BE49-F238E27FC236}">
                  <a16:creationId xmlns:a16="http://schemas.microsoft.com/office/drawing/2014/main" id="{C6BF53BD-CCB1-4CDB-B159-C992478FDC82}"/>
                </a:ext>
              </a:extLst>
            </p:cNvPr>
            <p:cNvSpPr/>
            <p:nvPr/>
          </p:nvSpPr>
          <p:spPr>
            <a:xfrm>
              <a:off x="6930629" y="2324339"/>
              <a:ext cx="145500" cy="141900"/>
            </a:xfrm>
            <a:prstGeom prst="ellipse">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2" name="Google Shape;807;p30">
              <a:extLst>
                <a:ext uri="{FF2B5EF4-FFF2-40B4-BE49-F238E27FC236}">
                  <a16:creationId xmlns:a16="http://schemas.microsoft.com/office/drawing/2014/main" id="{11B1F799-AF90-A000-E829-0ECC13252263}"/>
                </a:ext>
              </a:extLst>
            </p:cNvPr>
            <p:cNvSpPr/>
            <p:nvPr/>
          </p:nvSpPr>
          <p:spPr>
            <a:xfrm>
              <a:off x="6967538" y="2358866"/>
              <a:ext cx="71700" cy="70200"/>
            </a:xfrm>
            <a:prstGeom prst="ellipse">
              <a:avLst/>
            </a:pr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3" name="Google Shape;808;p30">
              <a:extLst>
                <a:ext uri="{FF2B5EF4-FFF2-40B4-BE49-F238E27FC236}">
                  <a16:creationId xmlns:a16="http://schemas.microsoft.com/office/drawing/2014/main" id="{0B1C42B9-9770-9869-8FF1-50F515026A56}"/>
                </a:ext>
              </a:extLst>
            </p:cNvPr>
            <p:cNvSpPr/>
            <p:nvPr/>
          </p:nvSpPr>
          <p:spPr>
            <a:xfrm>
              <a:off x="7368779" y="1950482"/>
              <a:ext cx="334566" cy="538163"/>
            </a:xfrm>
            <a:custGeom>
              <a:avLst/>
              <a:gdLst/>
              <a:ahLst/>
              <a:cxnLst/>
              <a:rect l="l" t="t" r="r" b="b"/>
              <a:pathLst>
                <a:path w="118" h="190" extrusionOk="0">
                  <a:moveTo>
                    <a:pt x="117" y="190"/>
                  </a:moveTo>
                  <a:cubicBezTo>
                    <a:pt x="69" y="182"/>
                    <a:pt x="24" y="133"/>
                    <a:pt x="7" y="68"/>
                  </a:cubicBezTo>
                  <a:cubicBezTo>
                    <a:pt x="0" y="45"/>
                    <a:pt x="2" y="27"/>
                    <a:pt x="12" y="15"/>
                  </a:cubicBezTo>
                  <a:cubicBezTo>
                    <a:pt x="25" y="0"/>
                    <a:pt x="46" y="2"/>
                    <a:pt x="47" y="2"/>
                  </a:cubicBezTo>
                  <a:cubicBezTo>
                    <a:pt x="47" y="8"/>
                    <a:pt x="47" y="8"/>
                    <a:pt x="47" y="8"/>
                  </a:cubicBezTo>
                  <a:cubicBezTo>
                    <a:pt x="46" y="8"/>
                    <a:pt x="27" y="6"/>
                    <a:pt x="16" y="19"/>
                  </a:cubicBezTo>
                  <a:cubicBezTo>
                    <a:pt x="8" y="29"/>
                    <a:pt x="7" y="45"/>
                    <a:pt x="12" y="67"/>
                  </a:cubicBezTo>
                  <a:cubicBezTo>
                    <a:pt x="29" y="129"/>
                    <a:pt x="72" y="177"/>
                    <a:pt x="118" y="184"/>
                  </a:cubicBezTo>
                  <a:lnTo>
                    <a:pt x="117" y="19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4" name="Google Shape;809;p30">
              <a:extLst>
                <a:ext uri="{FF2B5EF4-FFF2-40B4-BE49-F238E27FC236}">
                  <a16:creationId xmlns:a16="http://schemas.microsoft.com/office/drawing/2014/main" id="{7B1328BB-7C6F-C1F2-488F-4E964A87DB1D}"/>
                </a:ext>
              </a:extLst>
            </p:cNvPr>
            <p:cNvSpPr/>
            <p:nvPr/>
          </p:nvSpPr>
          <p:spPr>
            <a:xfrm>
              <a:off x="7623572" y="1890951"/>
              <a:ext cx="240506" cy="595313"/>
            </a:xfrm>
            <a:custGeom>
              <a:avLst/>
              <a:gdLst/>
              <a:ahLst/>
              <a:cxnLst/>
              <a:rect l="l" t="t" r="r" b="b"/>
              <a:pathLst>
                <a:path w="85" h="210" extrusionOk="0">
                  <a:moveTo>
                    <a:pt x="33" y="210"/>
                  </a:moveTo>
                  <a:cubicBezTo>
                    <a:pt x="29" y="205"/>
                    <a:pt x="29" y="205"/>
                    <a:pt x="29" y="205"/>
                  </a:cubicBezTo>
                  <a:cubicBezTo>
                    <a:pt x="65" y="177"/>
                    <a:pt x="79" y="114"/>
                    <a:pt x="62" y="52"/>
                  </a:cubicBezTo>
                  <a:cubicBezTo>
                    <a:pt x="57" y="30"/>
                    <a:pt x="47" y="17"/>
                    <a:pt x="35" y="12"/>
                  </a:cubicBezTo>
                  <a:cubicBezTo>
                    <a:pt x="20" y="7"/>
                    <a:pt x="3" y="17"/>
                    <a:pt x="3" y="17"/>
                  </a:cubicBezTo>
                  <a:cubicBezTo>
                    <a:pt x="0" y="13"/>
                    <a:pt x="0" y="13"/>
                    <a:pt x="0" y="13"/>
                  </a:cubicBezTo>
                  <a:cubicBezTo>
                    <a:pt x="1" y="12"/>
                    <a:pt x="19" y="0"/>
                    <a:pt x="37" y="7"/>
                  </a:cubicBezTo>
                  <a:cubicBezTo>
                    <a:pt x="51" y="12"/>
                    <a:pt x="62" y="27"/>
                    <a:pt x="68" y="50"/>
                  </a:cubicBezTo>
                  <a:cubicBezTo>
                    <a:pt x="85" y="114"/>
                    <a:pt x="71" y="180"/>
                    <a:pt x="33" y="21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5" name="Google Shape;810;p30">
              <a:extLst>
                <a:ext uri="{FF2B5EF4-FFF2-40B4-BE49-F238E27FC236}">
                  <a16:creationId xmlns:a16="http://schemas.microsoft.com/office/drawing/2014/main" id="{3A80F170-7F9B-0AE6-FCDF-005CE0DB6297}"/>
                </a:ext>
              </a:extLst>
            </p:cNvPr>
            <p:cNvSpPr/>
            <p:nvPr/>
          </p:nvSpPr>
          <p:spPr>
            <a:xfrm>
              <a:off x="7459266" y="1944529"/>
              <a:ext cx="73819" cy="40481"/>
            </a:xfrm>
            <a:custGeom>
              <a:avLst/>
              <a:gdLst/>
              <a:ahLst/>
              <a:cxnLst/>
              <a:rect l="l" t="t" r="r" b="b"/>
              <a:pathLst>
                <a:path w="26" h="14" extrusionOk="0">
                  <a:moveTo>
                    <a:pt x="26" y="7"/>
                  </a:moveTo>
                  <a:cubicBezTo>
                    <a:pt x="26" y="11"/>
                    <a:pt x="23" y="14"/>
                    <a:pt x="19" y="14"/>
                  </a:cubicBezTo>
                  <a:cubicBezTo>
                    <a:pt x="7" y="14"/>
                    <a:pt x="7" y="14"/>
                    <a:pt x="7" y="14"/>
                  </a:cubicBezTo>
                  <a:cubicBezTo>
                    <a:pt x="3" y="14"/>
                    <a:pt x="0" y="11"/>
                    <a:pt x="0" y="7"/>
                  </a:cubicBezTo>
                  <a:cubicBezTo>
                    <a:pt x="0" y="3"/>
                    <a:pt x="3" y="0"/>
                    <a:pt x="7" y="0"/>
                  </a:cubicBezTo>
                  <a:cubicBezTo>
                    <a:pt x="19" y="0"/>
                    <a:pt x="19" y="0"/>
                    <a:pt x="19" y="0"/>
                  </a:cubicBezTo>
                  <a:cubicBezTo>
                    <a:pt x="23" y="0"/>
                    <a:pt x="26" y="3"/>
                    <a:pt x="26" y="7"/>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6" name="Google Shape;811;p30">
              <a:extLst>
                <a:ext uri="{FF2B5EF4-FFF2-40B4-BE49-F238E27FC236}">
                  <a16:creationId xmlns:a16="http://schemas.microsoft.com/office/drawing/2014/main" id="{0998A4AF-54B8-A7A8-B586-49A0D851980D}"/>
                </a:ext>
              </a:extLst>
            </p:cNvPr>
            <p:cNvSpPr/>
            <p:nvPr/>
          </p:nvSpPr>
          <p:spPr>
            <a:xfrm>
              <a:off x="7592616" y="1908810"/>
              <a:ext cx="70247" cy="58341"/>
            </a:xfrm>
            <a:custGeom>
              <a:avLst/>
              <a:gdLst/>
              <a:ahLst/>
              <a:cxnLst/>
              <a:rect l="l" t="t" r="r" b="b"/>
              <a:pathLst>
                <a:path w="25" h="21" extrusionOk="0">
                  <a:moveTo>
                    <a:pt x="24" y="4"/>
                  </a:moveTo>
                  <a:cubicBezTo>
                    <a:pt x="25" y="7"/>
                    <a:pt x="24" y="11"/>
                    <a:pt x="21" y="13"/>
                  </a:cubicBezTo>
                  <a:cubicBezTo>
                    <a:pt x="11" y="19"/>
                    <a:pt x="11" y="19"/>
                    <a:pt x="11" y="19"/>
                  </a:cubicBezTo>
                  <a:cubicBezTo>
                    <a:pt x="7" y="21"/>
                    <a:pt x="3" y="20"/>
                    <a:pt x="2" y="17"/>
                  </a:cubicBezTo>
                  <a:cubicBezTo>
                    <a:pt x="0" y="13"/>
                    <a:pt x="1" y="9"/>
                    <a:pt x="4" y="8"/>
                  </a:cubicBezTo>
                  <a:cubicBezTo>
                    <a:pt x="14" y="2"/>
                    <a:pt x="14" y="2"/>
                    <a:pt x="14" y="2"/>
                  </a:cubicBezTo>
                  <a:cubicBezTo>
                    <a:pt x="18" y="0"/>
                    <a:pt x="22" y="1"/>
                    <a:pt x="24" y="4"/>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7" name="Google Shape;812;p30">
              <a:extLst>
                <a:ext uri="{FF2B5EF4-FFF2-40B4-BE49-F238E27FC236}">
                  <a16:creationId xmlns:a16="http://schemas.microsoft.com/office/drawing/2014/main" id="{C8CFAFCC-E92E-9DE7-0B4F-F0434EDE457D}"/>
                </a:ext>
              </a:extLst>
            </p:cNvPr>
            <p:cNvSpPr/>
            <p:nvPr/>
          </p:nvSpPr>
          <p:spPr>
            <a:xfrm>
              <a:off x="7490222" y="2287429"/>
              <a:ext cx="351235" cy="227410"/>
            </a:xfrm>
            <a:custGeom>
              <a:avLst/>
              <a:gdLst/>
              <a:ahLst/>
              <a:cxnLst/>
              <a:rect l="l" t="t" r="r" b="b"/>
              <a:pathLst>
                <a:path w="124" h="80" extrusionOk="0">
                  <a:moveTo>
                    <a:pt x="2" y="29"/>
                  </a:moveTo>
                  <a:cubicBezTo>
                    <a:pt x="2" y="29"/>
                    <a:pt x="6" y="21"/>
                    <a:pt x="12" y="21"/>
                  </a:cubicBezTo>
                  <a:cubicBezTo>
                    <a:pt x="18" y="20"/>
                    <a:pt x="54" y="61"/>
                    <a:pt x="74" y="55"/>
                  </a:cubicBezTo>
                  <a:cubicBezTo>
                    <a:pt x="91" y="50"/>
                    <a:pt x="104" y="2"/>
                    <a:pt x="110" y="1"/>
                  </a:cubicBezTo>
                  <a:cubicBezTo>
                    <a:pt x="116" y="0"/>
                    <a:pt x="124" y="4"/>
                    <a:pt x="122" y="9"/>
                  </a:cubicBezTo>
                  <a:cubicBezTo>
                    <a:pt x="119" y="15"/>
                    <a:pt x="105" y="71"/>
                    <a:pt x="76" y="76"/>
                  </a:cubicBezTo>
                  <a:cubicBezTo>
                    <a:pt x="51" y="80"/>
                    <a:pt x="0" y="41"/>
                    <a:pt x="2" y="29"/>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pic>
        <p:nvPicPr>
          <p:cNvPr id="8" name="Picture 7" descr="A black and grey logo&#10;&#10;AI-generated content may be incorrect.">
            <a:extLst>
              <a:ext uri="{FF2B5EF4-FFF2-40B4-BE49-F238E27FC236}">
                <a16:creationId xmlns:a16="http://schemas.microsoft.com/office/drawing/2014/main" id="{4744EFCF-2984-569F-8CFE-EE9A939A70C2}"/>
              </a:ext>
            </a:extLst>
          </p:cNvPr>
          <p:cNvPicPr>
            <a:picLocks noChangeAspect="1"/>
          </p:cNvPicPr>
          <p:nvPr/>
        </p:nvPicPr>
        <p:blipFill>
          <a:blip r:embed="rId3"/>
          <a:stretch>
            <a:fillRect/>
          </a:stretch>
        </p:blipFill>
        <p:spPr>
          <a:xfrm>
            <a:off x="6652188" y="424448"/>
            <a:ext cx="1771812" cy="703803"/>
          </a:xfrm>
          <a:prstGeom prst="rect">
            <a:avLst/>
          </a:prstGeom>
        </p:spPr>
      </p:pic>
      <p:pic>
        <p:nvPicPr>
          <p:cNvPr id="3" name="Picture 2" descr="A qr code on a white background&#10;&#10;AI-generated content may be incorrect.">
            <a:extLst>
              <a:ext uri="{FF2B5EF4-FFF2-40B4-BE49-F238E27FC236}">
                <a16:creationId xmlns:a16="http://schemas.microsoft.com/office/drawing/2014/main" id="{3F893CF4-FECF-3C31-B3F8-D345BE38540B}"/>
              </a:ext>
            </a:extLst>
          </p:cNvPr>
          <p:cNvPicPr>
            <a:picLocks noChangeAspect="1"/>
          </p:cNvPicPr>
          <p:nvPr/>
        </p:nvPicPr>
        <p:blipFill>
          <a:blip r:embed="rId4"/>
          <a:stretch>
            <a:fillRect/>
          </a:stretch>
        </p:blipFill>
        <p:spPr>
          <a:xfrm>
            <a:off x="5331702" y="1554421"/>
            <a:ext cx="2856842" cy="2856842"/>
          </a:xfrm>
          <a:prstGeom prst="rect">
            <a:avLst/>
          </a:prstGeom>
        </p:spPr>
      </p:pic>
    </p:spTree>
    <p:extLst>
      <p:ext uri="{BB962C8B-B14F-4D97-AF65-F5344CB8AC3E}">
        <p14:creationId xmlns:p14="http://schemas.microsoft.com/office/powerpoint/2010/main" val="217325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28"/>
          <p:cNvSpPr txBox="1">
            <a:spLocks noGrp="1"/>
          </p:cNvSpPr>
          <p:nvPr>
            <p:ph type="title"/>
          </p:nvPr>
        </p:nvSpPr>
        <p:spPr>
          <a:xfrm>
            <a:off x="720000" y="535000"/>
            <a:ext cx="7708800" cy="48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latin typeface="Century Gothic" panose="020B0502020202020204" pitchFamily="34" charset="0"/>
              </a:rPr>
              <a:t>What is Cystic Fibrosis (CF)?</a:t>
            </a:r>
            <a:endParaRPr dirty="0">
              <a:latin typeface="Century Gothic" panose="020B0502020202020204" pitchFamily="34" charset="0"/>
            </a:endParaRPr>
          </a:p>
        </p:txBody>
      </p:sp>
      <p:sp>
        <p:nvSpPr>
          <p:cNvPr id="654" name="Google Shape;654;p28"/>
          <p:cNvSpPr txBox="1">
            <a:spLocks noGrp="1"/>
          </p:cNvSpPr>
          <p:nvPr>
            <p:ph type="body" idx="1"/>
          </p:nvPr>
        </p:nvSpPr>
        <p:spPr>
          <a:xfrm>
            <a:off x="870986" y="1330366"/>
            <a:ext cx="3978304" cy="3167945"/>
          </a:xfrm>
          <a:prstGeom prst="rect">
            <a:avLst/>
          </a:prstGeom>
        </p:spPr>
        <p:txBody>
          <a:bodyPr spcFirstLastPara="1" wrap="square" lIns="91425" tIns="91425" rIns="91425" bIns="91425" anchor="ctr" anchorCtr="0">
            <a:noAutofit/>
          </a:bodyPr>
          <a:lstStyle/>
          <a:p>
            <a:pPr marL="457200" lvl="0" indent="-304800" algn="l" rtl="0">
              <a:spcBef>
                <a:spcPts val="1000"/>
              </a:spcBef>
              <a:spcAft>
                <a:spcPts val="0"/>
              </a:spcAft>
              <a:buSzPts val="1200"/>
              <a:buChar char="●"/>
            </a:pPr>
            <a:r>
              <a:rPr lang="en-US" sz="1400" dirty="0">
                <a:solidFill>
                  <a:schemeClr val="dk1"/>
                </a:solidFill>
                <a:latin typeface="Century Gothic" panose="020B0502020202020204" pitchFamily="34" charset="0"/>
              </a:rPr>
              <a:t>Cystic fibrosis (CF) is a genetic disorder that affects the lungs, pancreas, and other organs</a:t>
            </a:r>
            <a:endParaRPr sz="1400" dirty="0">
              <a:solidFill>
                <a:schemeClr val="dk1"/>
              </a:solidFill>
              <a:latin typeface="Century Gothic" panose="020B0502020202020204" pitchFamily="34" charset="0"/>
            </a:endParaRPr>
          </a:p>
          <a:p>
            <a:pPr marL="457200" lvl="0" indent="-304800" algn="l" rtl="0">
              <a:spcBef>
                <a:spcPts val="1000"/>
              </a:spcBef>
              <a:spcAft>
                <a:spcPts val="0"/>
              </a:spcAft>
              <a:buSzPts val="1200"/>
              <a:buChar char="●"/>
            </a:pPr>
            <a:r>
              <a:rPr lang="en-US" sz="1400" dirty="0">
                <a:solidFill>
                  <a:schemeClr val="dk1"/>
                </a:solidFill>
                <a:latin typeface="Century Gothic" panose="020B0502020202020204" pitchFamily="34" charset="0"/>
              </a:rPr>
              <a:t>In people with CF, gene mutations stop the movement of chloride (a component of salt) to the cell surface</a:t>
            </a:r>
            <a:endParaRPr sz="1400" dirty="0">
              <a:solidFill>
                <a:schemeClr val="dk1"/>
              </a:solidFill>
              <a:latin typeface="Century Gothic" panose="020B0502020202020204" pitchFamily="34" charset="0"/>
            </a:endParaRPr>
          </a:p>
          <a:p>
            <a:pPr marL="457200" lvl="0" indent="-304800" algn="l" rtl="0">
              <a:spcBef>
                <a:spcPts val="1000"/>
              </a:spcBef>
              <a:spcAft>
                <a:spcPts val="0"/>
              </a:spcAft>
              <a:buSzPts val="1200"/>
              <a:buChar char="●"/>
            </a:pPr>
            <a:r>
              <a:rPr lang="en-US" sz="1400" dirty="0">
                <a:solidFill>
                  <a:schemeClr val="dk1"/>
                </a:solidFill>
                <a:latin typeface="Century Gothic" panose="020B0502020202020204" pitchFamily="34" charset="0"/>
              </a:rPr>
              <a:t>Without the chloride to attract water to the cell surface, the mucus in various organs becomes thick and sticky, and the skin becomes very salty</a:t>
            </a:r>
            <a:endParaRPr sz="1400" dirty="0">
              <a:solidFill>
                <a:schemeClr val="dk1"/>
              </a:solidFill>
              <a:latin typeface="Century Gothic" panose="020B0502020202020204" pitchFamily="34" charset="0"/>
            </a:endParaRPr>
          </a:p>
        </p:txBody>
      </p:sp>
      <p:grpSp>
        <p:nvGrpSpPr>
          <p:cNvPr id="682" name="Google Shape;682;p28"/>
          <p:cNvGrpSpPr/>
          <p:nvPr/>
        </p:nvGrpSpPr>
        <p:grpSpPr>
          <a:xfrm rot="9214543" flipH="1">
            <a:off x="8192739" y="3280123"/>
            <a:ext cx="472320" cy="549361"/>
            <a:chOff x="5849938" y="3186113"/>
            <a:chExt cx="1179513" cy="1371599"/>
          </a:xfrm>
        </p:grpSpPr>
        <p:sp>
          <p:nvSpPr>
            <p:cNvPr id="683" name="Google Shape;683;p28"/>
            <p:cNvSpPr/>
            <p:nvPr/>
          </p:nvSpPr>
          <p:spPr>
            <a:xfrm>
              <a:off x="5849938" y="3186113"/>
              <a:ext cx="1179513" cy="1371599"/>
            </a:xfrm>
            <a:custGeom>
              <a:avLst/>
              <a:gdLst/>
              <a:ahLst/>
              <a:cxnLst/>
              <a:rect l="l" t="t" r="r" b="b"/>
              <a:pathLst>
                <a:path w="108" h="127" extrusionOk="0">
                  <a:moveTo>
                    <a:pt x="8" y="127"/>
                  </a:moveTo>
                  <a:cubicBezTo>
                    <a:pt x="8" y="127"/>
                    <a:pt x="8" y="127"/>
                    <a:pt x="8" y="127"/>
                  </a:cubicBezTo>
                  <a:cubicBezTo>
                    <a:pt x="8" y="127"/>
                    <a:pt x="8" y="127"/>
                    <a:pt x="8" y="127"/>
                  </a:cubicBezTo>
                  <a:cubicBezTo>
                    <a:pt x="8" y="127"/>
                    <a:pt x="0" y="19"/>
                    <a:pt x="91" y="0"/>
                  </a:cubicBezTo>
                  <a:cubicBezTo>
                    <a:pt x="91" y="0"/>
                    <a:pt x="91" y="1"/>
                    <a:pt x="91" y="1"/>
                  </a:cubicBezTo>
                  <a:cubicBezTo>
                    <a:pt x="93" y="10"/>
                    <a:pt x="108" y="95"/>
                    <a:pt x="8" y="1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684" name="Google Shape;684;p28"/>
            <p:cNvSpPr/>
            <p:nvPr/>
          </p:nvSpPr>
          <p:spPr>
            <a:xfrm>
              <a:off x="5937251" y="3186113"/>
              <a:ext cx="1092200" cy="1371599"/>
            </a:xfrm>
            <a:custGeom>
              <a:avLst/>
              <a:gdLst/>
              <a:ahLst/>
              <a:cxnLst/>
              <a:rect l="l" t="t" r="r" b="b"/>
              <a:pathLst>
                <a:path w="100" h="127" extrusionOk="0">
                  <a:moveTo>
                    <a:pt x="0" y="127"/>
                  </a:moveTo>
                  <a:cubicBezTo>
                    <a:pt x="0" y="127"/>
                    <a:pt x="0" y="127"/>
                    <a:pt x="0" y="127"/>
                  </a:cubicBezTo>
                  <a:cubicBezTo>
                    <a:pt x="33" y="100"/>
                    <a:pt x="83" y="0"/>
                    <a:pt x="83" y="0"/>
                  </a:cubicBezTo>
                  <a:cubicBezTo>
                    <a:pt x="83" y="0"/>
                    <a:pt x="83" y="1"/>
                    <a:pt x="83" y="1"/>
                  </a:cubicBezTo>
                  <a:cubicBezTo>
                    <a:pt x="85" y="10"/>
                    <a:pt x="100" y="95"/>
                    <a:pt x="0" y="12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grpSp>
        <p:nvGrpSpPr>
          <p:cNvPr id="685" name="Google Shape;685;p28"/>
          <p:cNvGrpSpPr/>
          <p:nvPr/>
        </p:nvGrpSpPr>
        <p:grpSpPr>
          <a:xfrm rot="-6706012" flipH="1">
            <a:off x="4844231" y="1461083"/>
            <a:ext cx="472338" cy="549387"/>
            <a:chOff x="5849938" y="3186113"/>
            <a:chExt cx="1179513" cy="1371599"/>
          </a:xfrm>
        </p:grpSpPr>
        <p:sp>
          <p:nvSpPr>
            <p:cNvPr id="686" name="Google Shape;686;p28"/>
            <p:cNvSpPr/>
            <p:nvPr/>
          </p:nvSpPr>
          <p:spPr>
            <a:xfrm>
              <a:off x="5849938" y="3186113"/>
              <a:ext cx="1179513" cy="1371599"/>
            </a:xfrm>
            <a:custGeom>
              <a:avLst/>
              <a:gdLst/>
              <a:ahLst/>
              <a:cxnLst/>
              <a:rect l="l" t="t" r="r" b="b"/>
              <a:pathLst>
                <a:path w="108" h="127" extrusionOk="0">
                  <a:moveTo>
                    <a:pt x="8" y="127"/>
                  </a:moveTo>
                  <a:cubicBezTo>
                    <a:pt x="8" y="127"/>
                    <a:pt x="8" y="127"/>
                    <a:pt x="8" y="127"/>
                  </a:cubicBezTo>
                  <a:cubicBezTo>
                    <a:pt x="8" y="127"/>
                    <a:pt x="8" y="127"/>
                    <a:pt x="8" y="127"/>
                  </a:cubicBezTo>
                  <a:cubicBezTo>
                    <a:pt x="8" y="127"/>
                    <a:pt x="0" y="19"/>
                    <a:pt x="91" y="0"/>
                  </a:cubicBezTo>
                  <a:cubicBezTo>
                    <a:pt x="91" y="0"/>
                    <a:pt x="91" y="1"/>
                    <a:pt x="91" y="1"/>
                  </a:cubicBezTo>
                  <a:cubicBezTo>
                    <a:pt x="93" y="10"/>
                    <a:pt x="108" y="95"/>
                    <a:pt x="8" y="1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687" name="Google Shape;687;p28"/>
            <p:cNvSpPr/>
            <p:nvPr/>
          </p:nvSpPr>
          <p:spPr>
            <a:xfrm>
              <a:off x="5937251" y="3186113"/>
              <a:ext cx="1092200" cy="1371599"/>
            </a:xfrm>
            <a:custGeom>
              <a:avLst/>
              <a:gdLst/>
              <a:ahLst/>
              <a:cxnLst/>
              <a:rect l="l" t="t" r="r" b="b"/>
              <a:pathLst>
                <a:path w="100" h="127" extrusionOk="0">
                  <a:moveTo>
                    <a:pt x="0" y="127"/>
                  </a:moveTo>
                  <a:cubicBezTo>
                    <a:pt x="0" y="127"/>
                    <a:pt x="0" y="127"/>
                    <a:pt x="0" y="127"/>
                  </a:cubicBezTo>
                  <a:cubicBezTo>
                    <a:pt x="33" y="100"/>
                    <a:pt x="83" y="0"/>
                    <a:pt x="83" y="0"/>
                  </a:cubicBezTo>
                  <a:cubicBezTo>
                    <a:pt x="83" y="0"/>
                    <a:pt x="83" y="1"/>
                    <a:pt x="83" y="1"/>
                  </a:cubicBezTo>
                  <a:cubicBezTo>
                    <a:pt x="85" y="10"/>
                    <a:pt x="100" y="95"/>
                    <a:pt x="0" y="12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grpSp>
        <p:nvGrpSpPr>
          <p:cNvPr id="39" name="Google Shape;804;p30">
            <a:extLst>
              <a:ext uri="{FF2B5EF4-FFF2-40B4-BE49-F238E27FC236}">
                <a16:creationId xmlns:a16="http://schemas.microsoft.com/office/drawing/2014/main" id="{A48FFE30-78D9-CF4B-24E2-A9349FB73148}"/>
              </a:ext>
            </a:extLst>
          </p:cNvPr>
          <p:cNvGrpSpPr/>
          <p:nvPr/>
        </p:nvGrpSpPr>
        <p:grpSpPr>
          <a:xfrm flipH="1">
            <a:off x="230655" y="3929030"/>
            <a:ext cx="1077295" cy="1104777"/>
            <a:chOff x="6930629" y="1890951"/>
            <a:chExt cx="933450" cy="957263"/>
          </a:xfrm>
        </p:grpSpPr>
        <p:sp>
          <p:nvSpPr>
            <p:cNvPr id="40" name="Google Shape;805;p30">
              <a:extLst>
                <a:ext uri="{FF2B5EF4-FFF2-40B4-BE49-F238E27FC236}">
                  <a16:creationId xmlns:a16="http://schemas.microsoft.com/office/drawing/2014/main" id="{7AFF5E2B-3146-BAC1-2A7A-6A1D60448B75}"/>
                </a:ext>
              </a:extLst>
            </p:cNvPr>
            <p:cNvSpPr/>
            <p:nvPr/>
          </p:nvSpPr>
          <p:spPr>
            <a:xfrm>
              <a:off x="6993732" y="2355295"/>
              <a:ext cx="779859" cy="492919"/>
            </a:xfrm>
            <a:custGeom>
              <a:avLst/>
              <a:gdLst/>
              <a:ahLst/>
              <a:cxnLst/>
              <a:rect l="l" t="t" r="r" b="b"/>
              <a:pathLst>
                <a:path w="276" h="174" extrusionOk="0">
                  <a:moveTo>
                    <a:pt x="227" y="174"/>
                  </a:moveTo>
                  <a:cubicBezTo>
                    <a:pt x="214" y="174"/>
                    <a:pt x="196" y="167"/>
                    <a:pt x="178" y="141"/>
                  </a:cubicBezTo>
                  <a:cubicBezTo>
                    <a:pt x="140" y="83"/>
                    <a:pt x="59" y="7"/>
                    <a:pt x="1" y="17"/>
                  </a:cubicBezTo>
                  <a:cubicBezTo>
                    <a:pt x="0" y="11"/>
                    <a:pt x="0" y="11"/>
                    <a:pt x="0" y="11"/>
                  </a:cubicBezTo>
                  <a:cubicBezTo>
                    <a:pt x="61" y="0"/>
                    <a:pt x="144" y="78"/>
                    <a:pt x="183" y="137"/>
                  </a:cubicBezTo>
                  <a:cubicBezTo>
                    <a:pt x="200" y="161"/>
                    <a:pt x="219" y="172"/>
                    <a:pt x="236" y="166"/>
                  </a:cubicBezTo>
                  <a:cubicBezTo>
                    <a:pt x="256" y="160"/>
                    <a:pt x="270" y="136"/>
                    <a:pt x="270" y="110"/>
                  </a:cubicBezTo>
                  <a:cubicBezTo>
                    <a:pt x="270" y="71"/>
                    <a:pt x="253" y="44"/>
                    <a:pt x="252" y="44"/>
                  </a:cubicBezTo>
                  <a:cubicBezTo>
                    <a:pt x="257" y="41"/>
                    <a:pt x="257" y="41"/>
                    <a:pt x="257" y="41"/>
                  </a:cubicBezTo>
                  <a:cubicBezTo>
                    <a:pt x="258" y="42"/>
                    <a:pt x="276" y="69"/>
                    <a:pt x="276" y="110"/>
                  </a:cubicBezTo>
                  <a:cubicBezTo>
                    <a:pt x="276" y="139"/>
                    <a:pt x="260" y="165"/>
                    <a:pt x="238" y="172"/>
                  </a:cubicBezTo>
                  <a:cubicBezTo>
                    <a:pt x="235" y="173"/>
                    <a:pt x="231" y="174"/>
                    <a:pt x="227" y="174"/>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1" name="Google Shape;806;p30">
              <a:extLst>
                <a:ext uri="{FF2B5EF4-FFF2-40B4-BE49-F238E27FC236}">
                  <a16:creationId xmlns:a16="http://schemas.microsoft.com/office/drawing/2014/main" id="{4E37E5E7-2F6E-81D8-07F9-F4B1FBD80891}"/>
                </a:ext>
              </a:extLst>
            </p:cNvPr>
            <p:cNvSpPr/>
            <p:nvPr/>
          </p:nvSpPr>
          <p:spPr>
            <a:xfrm>
              <a:off x="6930629" y="2324339"/>
              <a:ext cx="145500" cy="141900"/>
            </a:xfrm>
            <a:prstGeom prst="ellipse">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2" name="Google Shape;807;p30">
              <a:extLst>
                <a:ext uri="{FF2B5EF4-FFF2-40B4-BE49-F238E27FC236}">
                  <a16:creationId xmlns:a16="http://schemas.microsoft.com/office/drawing/2014/main" id="{2657907A-F263-F3D9-EC3A-B8122CC7B1A0}"/>
                </a:ext>
              </a:extLst>
            </p:cNvPr>
            <p:cNvSpPr/>
            <p:nvPr/>
          </p:nvSpPr>
          <p:spPr>
            <a:xfrm>
              <a:off x="6967538" y="2358866"/>
              <a:ext cx="71700" cy="70200"/>
            </a:xfrm>
            <a:prstGeom prst="ellipse">
              <a:avLst/>
            </a:pr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3" name="Google Shape;808;p30">
              <a:extLst>
                <a:ext uri="{FF2B5EF4-FFF2-40B4-BE49-F238E27FC236}">
                  <a16:creationId xmlns:a16="http://schemas.microsoft.com/office/drawing/2014/main" id="{A179D910-12CC-2553-E09B-B0095014C62F}"/>
                </a:ext>
              </a:extLst>
            </p:cNvPr>
            <p:cNvSpPr/>
            <p:nvPr/>
          </p:nvSpPr>
          <p:spPr>
            <a:xfrm>
              <a:off x="7368779" y="1950482"/>
              <a:ext cx="334566" cy="538163"/>
            </a:xfrm>
            <a:custGeom>
              <a:avLst/>
              <a:gdLst/>
              <a:ahLst/>
              <a:cxnLst/>
              <a:rect l="l" t="t" r="r" b="b"/>
              <a:pathLst>
                <a:path w="118" h="190" extrusionOk="0">
                  <a:moveTo>
                    <a:pt x="117" y="190"/>
                  </a:moveTo>
                  <a:cubicBezTo>
                    <a:pt x="69" y="182"/>
                    <a:pt x="24" y="133"/>
                    <a:pt x="7" y="68"/>
                  </a:cubicBezTo>
                  <a:cubicBezTo>
                    <a:pt x="0" y="45"/>
                    <a:pt x="2" y="27"/>
                    <a:pt x="12" y="15"/>
                  </a:cubicBezTo>
                  <a:cubicBezTo>
                    <a:pt x="25" y="0"/>
                    <a:pt x="46" y="2"/>
                    <a:pt x="47" y="2"/>
                  </a:cubicBezTo>
                  <a:cubicBezTo>
                    <a:pt x="47" y="8"/>
                    <a:pt x="47" y="8"/>
                    <a:pt x="47" y="8"/>
                  </a:cubicBezTo>
                  <a:cubicBezTo>
                    <a:pt x="46" y="8"/>
                    <a:pt x="27" y="6"/>
                    <a:pt x="16" y="19"/>
                  </a:cubicBezTo>
                  <a:cubicBezTo>
                    <a:pt x="8" y="29"/>
                    <a:pt x="7" y="45"/>
                    <a:pt x="12" y="67"/>
                  </a:cubicBezTo>
                  <a:cubicBezTo>
                    <a:pt x="29" y="129"/>
                    <a:pt x="72" y="177"/>
                    <a:pt x="118" y="184"/>
                  </a:cubicBezTo>
                  <a:lnTo>
                    <a:pt x="117" y="19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4" name="Google Shape;809;p30">
              <a:extLst>
                <a:ext uri="{FF2B5EF4-FFF2-40B4-BE49-F238E27FC236}">
                  <a16:creationId xmlns:a16="http://schemas.microsoft.com/office/drawing/2014/main" id="{AB98453E-0A05-0661-E234-8136EC63ECF2}"/>
                </a:ext>
              </a:extLst>
            </p:cNvPr>
            <p:cNvSpPr/>
            <p:nvPr/>
          </p:nvSpPr>
          <p:spPr>
            <a:xfrm>
              <a:off x="7623572" y="1890951"/>
              <a:ext cx="240506" cy="595313"/>
            </a:xfrm>
            <a:custGeom>
              <a:avLst/>
              <a:gdLst/>
              <a:ahLst/>
              <a:cxnLst/>
              <a:rect l="l" t="t" r="r" b="b"/>
              <a:pathLst>
                <a:path w="85" h="210" extrusionOk="0">
                  <a:moveTo>
                    <a:pt x="33" y="210"/>
                  </a:moveTo>
                  <a:cubicBezTo>
                    <a:pt x="29" y="205"/>
                    <a:pt x="29" y="205"/>
                    <a:pt x="29" y="205"/>
                  </a:cubicBezTo>
                  <a:cubicBezTo>
                    <a:pt x="65" y="177"/>
                    <a:pt x="79" y="114"/>
                    <a:pt x="62" y="52"/>
                  </a:cubicBezTo>
                  <a:cubicBezTo>
                    <a:pt x="57" y="30"/>
                    <a:pt x="47" y="17"/>
                    <a:pt x="35" y="12"/>
                  </a:cubicBezTo>
                  <a:cubicBezTo>
                    <a:pt x="20" y="7"/>
                    <a:pt x="3" y="17"/>
                    <a:pt x="3" y="17"/>
                  </a:cubicBezTo>
                  <a:cubicBezTo>
                    <a:pt x="0" y="13"/>
                    <a:pt x="0" y="13"/>
                    <a:pt x="0" y="13"/>
                  </a:cubicBezTo>
                  <a:cubicBezTo>
                    <a:pt x="1" y="12"/>
                    <a:pt x="19" y="0"/>
                    <a:pt x="37" y="7"/>
                  </a:cubicBezTo>
                  <a:cubicBezTo>
                    <a:pt x="51" y="12"/>
                    <a:pt x="62" y="27"/>
                    <a:pt x="68" y="50"/>
                  </a:cubicBezTo>
                  <a:cubicBezTo>
                    <a:pt x="85" y="114"/>
                    <a:pt x="71" y="180"/>
                    <a:pt x="33" y="21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5" name="Google Shape;810;p30">
              <a:extLst>
                <a:ext uri="{FF2B5EF4-FFF2-40B4-BE49-F238E27FC236}">
                  <a16:creationId xmlns:a16="http://schemas.microsoft.com/office/drawing/2014/main" id="{E0DCF30D-DDD1-7162-4813-CE02E3AA839B}"/>
                </a:ext>
              </a:extLst>
            </p:cNvPr>
            <p:cNvSpPr/>
            <p:nvPr/>
          </p:nvSpPr>
          <p:spPr>
            <a:xfrm>
              <a:off x="7459266" y="1944529"/>
              <a:ext cx="73819" cy="40481"/>
            </a:xfrm>
            <a:custGeom>
              <a:avLst/>
              <a:gdLst/>
              <a:ahLst/>
              <a:cxnLst/>
              <a:rect l="l" t="t" r="r" b="b"/>
              <a:pathLst>
                <a:path w="26" h="14" extrusionOk="0">
                  <a:moveTo>
                    <a:pt x="26" y="7"/>
                  </a:moveTo>
                  <a:cubicBezTo>
                    <a:pt x="26" y="11"/>
                    <a:pt x="23" y="14"/>
                    <a:pt x="19" y="14"/>
                  </a:cubicBezTo>
                  <a:cubicBezTo>
                    <a:pt x="7" y="14"/>
                    <a:pt x="7" y="14"/>
                    <a:pt x="7" y="14"/>
                  </a:cubicBezTo>
                  <a:cubicBezTo>
                    <a:pt x="3" y="14"/>
                    <a:pt x="0" y="11"/>
                    <a:pt x="0" y="7"/>
                  </a:cubicBezTo>
                  <a:cubicBezTo>
                    <a:pt x="0" y="3"/>
                    <a:pt x="3" y="0"/>
                    <a:pt x="7" y="0"/>
                  </a:cubicBezTo>
                  <a:cubicBezTo>
                    <a:pt x="19" y="0"/>
                    <a:pt x="19" y="0"/>
                    <a:pt x="19" y="0"/>
                  </a:cubicBezTo>
                  <a:cubicBezTo>
                    <a:pt x="23" y="0"/>
                    <a:pt x="26" y="3"/>
                    <a:pt x="26" y="7"/>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6" name="Google Shape;811;p30">
              <a:extLst>
                <a:ext uri="{FF2B5EF4-FFF2-40B4-BE49-F238E27FC236}">
                  <a16:creationId xmlns:a16="http://schemas.microsoft.com/office/drawing/2014/main" id="{907F7876-B448-DD39-96C3-12F808E24D4E}"/>
                </a:ext>
              </a:extLst>
            </p:cNvPr>
            <p:cNvSpPr/>
            <p:nvPr/>
          </p:nvSpPr>
          <p:spPr>
            <a:xfrm>
              <a:off x="7592616" y="1908810"/>
              <a:ext cx="70247" cy="58341"/>
            </a:xfrm>
            <a:custGeom>
              <a:avLst/>
              <a:gdLst/>
              <a:ahLst/>
              <a:cxnLst/>
              <a:rect l="l" t="t" r="r" b="b"/>
              <a:pathLst>
                <a:path w="25" h="21" extrusionOk="0">
                  <a:moveTo>
                    <a:pt x="24" y="4"/>
                  </a:moveTo>
                  <a:cubicBezTo>
                    <a:pt x="25" y="7"/>
                    <a:pt x="24" y="11"/>
                    <a:pt x="21" y="13"/>
                  </a:cubicBezTo>
                  <a:cubicBezTo>
                    <a:pt x="11" y="19"/>
                    <a:pt x="11" y="19"/>
                    <a:pt x="11" y="19"/>
                  </a:cubicBezTo>
                  <a:cubicBezTo>
                    <a:pt x="7" y="21"/>
                    <a:pt x="3" y="20"/>
                    <a:pt x="2" y="17"/>
                  </a:cubicBezTo>
                  <a:cubicBezTo>
                    <a:pt x="0" y="13"/>
                    <a:pt x="1" y="9"/>
                    <a:pt x="4" y="8"/>
                  </a:cubicBezTo>
                  <a:cubicBezTo>
                    <a:pt x="14" y="2"/>
                    <a:pt x="14" y="2"/>
                    <a:pt x="14" y="2"/>
                  </a:cubicBezTo>
                  <a:cubicBezTo>
                    <a:pt x="18" y="0"/>
                    <a:pt x="22" y="1"/>
                    <a:pt x="24" y="4"/>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7" name="Google Shape;812;p30">
              <a:extLst>
                <a:ext uri="{FF2B5EF4-FFF2-40B4-BE49-F238E27FC236}">
                  <a16:creationId xmlns:a16="http://schemas.microsoft.com/office/drawing/2014/main" id="{6B633C4C-8540-5F97-F200-33C2999E3DDE}"/>
                </a:ext>
              </a:extLst>
            </p:cNvPr>
            <p:cNvSpPr/>
            <p:nvPr/>
          </p:nvSpPr>
          <p:spPr>
            <a:xfrm>
              <a:off x="7490222" y="2287429"/>
              <a:ext cx="351235" cy="227410"/>
            </a:xfrm>
            <a:custGeom>
              <a:avLst/>
              <a:gdLst/>
              <a:ahLst/>
              <a:cxnLst/>
              <a:rect l="l" t="t" r="r" b="b"/>
              <a:pathLst>
                <a:path w="124" h="80" extrusionOk="0">
                  <a:moveTo>
                    <a:pt x="2" y="29"/>
                  </a:moveTo>
                  <a:cubicBezTo>
                    <a:pt x="2" y="29"/>
                    <a:pt x="6" y="21"/>
                    <a:pt x="12" y="21"/>
                  </a:cubicBezTo>
                  <a:cubicBezTo>
                    <a:pt x="18" y="20"/>
                    <a:pt x="54" y="61"/>
                    <a:pt x="74" y="55"/>
                  </a:cubicBezTo>
                  <a:cubicBezTo>
                    <a:pt x="91" y="50"/>
                    <a:pt x="104" y="2"/>
                    <a:pt x="110" y="1"/>
                  </a:cubicBezTo>
                  <a:cubicBezTo>
                    <a:pt x="116" y="0"/>
                    <a:pt x="124" y="4"/>
                    <a:pt x="122" y="9"/>
                  </a:cubicBezTo>
                  <a:cubicBezTo>
                    <a:pt x="119" y="15"/>
                    <a:pt x="105" y="71"/>
                    <a:pt x="76" y="76"/>
                  </a:cubicBezTo>
                  <a:cubicBezTo>
                    <a:pt x="51" y="80"/>
                    <a:pt x="0" y="41"/>
                    <a:pt x="2" y="29"/>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pic>
        <p:nvPicPr>
          <p:cNvPr id="51" name="Picture Placeholder 50" descr="A diagram of human lungs&#10;&#10;AI-generated content may be incorrect.">
            <a:extLst>
              <a:ext uri="{FF2B5EF4-FFF2-40B4-BE49-F238E27FC236}">
                <a16:creationId xmlns:a16="http://schemas.microsoft.com/office/drawing/2014/main" id="{61856553-6DE4-BA74-8506-E9DCB0ADE7A2}"/>
              </a:ext>
            </a:extLst>
          </p:cNvPr>
          <p:cNvPicPr>
            <a:picLocks noGrp="1" noChangeAspect="1"/>
          </p:cNvPicPr>
          <p:nvPr>
            <p:ph type="pic" idx="2"/>
          </p:nvPr>
        </p:nvPicPr>
        <p:blipFill>
          <a:blip r:embed="rId3"/>
          <a:srcRect l="2097" r="2097" b="6784"/>
          <a:stretch>
            <a:fillRect/>
          </a:stretch>
        </p:blipFill>
        <p:spPr>
          <a:xfrm>
            <a:off x="5143347" y="1421907"/>
            <a:ext cx="3183789" cy="3076405"/>
          </a:xfrm>
        </p:spPr>
      </p:pic>
      <p:sp>
        <p:nvSpPr>
          <p:cNvPr id="2" name="Rectangle: Rounded Corners 1">
            <a:hlinkClick r:id="" action="ppaction://hlinkshowjump?jump=nextslide"/>
            <a:extLst>
              <a:ext uri="{FF2B5EF4-FFF2-40B4-BE49-F238E27FC236}">
                <a16:creationId xmlns:a16="http://schemas.microsoft.com/office/drawing/2014/main" id="{4D10B6F7-CF12-3DB9-3B08-9BC20D8DDCC4}"/>
              </a:ext>
            </a:extLst>
          </p:cNvPr>
          <p:cNvSpPr/>
          <p:nvPr/>
        </p:nvSpPr>
        <p:spPr>
          <a:xfrm>
            <a:off x="3698552" y="4505637"/>
            <a:ext cx="1746896" cy="422206"/>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NEXT </a:t>
            </a:r>
            <a:r>
              <a:rPr lang="en-US" sz="2000" b="1" dirty="0">
                <a:sym typeface="Wingdings" panose="05000000000000000000" pitchFamily="2" charset="2"/>
              </a:rPr>
              <a:t></a:t>
            </a:r>
            <a:endParaRPr lang="en-C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4">
                                            <p:txEl>
                                              <p:pRg st="0" end="0"/>
                                            </p:txEl>
                                          </p:spTgt>
                                        </p:tgtEl>
                                        <p:attrNameLst>
                                          <p:attrName>style.visibility</p:attrName>
                                        </p:attrNameLst>
                                      </p:cBhvr>
                                      <p:to>
                                        <p:strVal val="visible"/>
                                      </p:to>
                                    </p:set>
                                    <p:animEffect transition="in" filter="fade">
                                      <p:cBhvr>
                                        <p:cTn id="7" dur="500"/>
                                        <p:tgtEl>
                                          <p:spTgt spid="6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4">
                                            <p:txEl>
                                              <p:pRg st="1" end="1"/>
                                            </p:txEl>
                                          </p:spTgt>
                                        </p:tgtEl>
                                        <p:attrNameLst>
                                          <p:attrName>style.visibility</p:attrName>
                                        </p:attrNameLst>
                                      </p:cBhvr>
                                      <p:to>
                                        <p:strVal val="visible"/>
                                      </p:to>
                                    </p:set>
                                    <p:animEffect transition="in" filter="fade">
                                      <p:cBhvr>
                                        <p:cTn id="12" dur="500"/>
                                        <p:tgtEl>
                                          <p:spTgt spid="6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4">
                                            <p:txEl>
                                              <p:pRg st="2" end="2"/>
                                            </p:txEl>
                                          </p:spTgt>
                                        </p:tgtEl>
                                        <p:attrNameLst>
                                          <p:attrName>style.visibility</p:attrName>
                                        </p:attrNameLst>
                                      </p:cBhvr>
                                      <p:to>
                                        <p:strVal val="visible"/>
                                      </p:to>
                                    </p:set>
                                    <p:animEffect transition="in" filter="fade">
                                      <p:cBhvr>
                                        <p:cTn id="17" dur="500"/>
                                        <p:tgtEl>
                                          <p:spTgt spid="6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31"/>
          <p:cNvSpPr txBox="1">
            <a:spLocks noGrp="1"/>
          </p:cNvSpPr>
          <p:nvPr>
            <p:ph type="subTitle" idx="2"/>
          </p:nvPr>
        </p:nvSpPr>
        <p:spPr>
          <a:xfrm>
            <a:off x="484318" y="2043175"/>
            <a:ext cx="3782920" cy="8835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1400" dirty="0">
                <a:latin typeface="Century Gothic" panose="020B0502020202020204" pitchFamily="34" charset="0"/>
              </a:rPr>
              <a:t>The mucus clogs the airways and traps germs, leading to infections and inflammation, which can then lead to respiratory failure and other complications</a:t>
            </a:r>
            <a:endParaRPr sz="1400" dirty="0">
              <a:latin typeface="Century Gothic" panose="020B0502020202020204" pitchFamily="34" charset="0"/>
            </a:endParaRPr>
          </a:p>
        </p:txBody>
      </p:sp>
      <p:sp>
        <p:nvSpPr>
          <p:cNvPr id="818" name="Google Shape;818;p31"/>
          <p:cNvSpPr txBox="1">
            <a:spLocks noGrp="1"/>
          </p:cNvSpPr>
          <p:nvPr>
            <p:ph type="subTitle" idx="3"/>
          </p:nvPr>
        </p:nvSpPr>
        <p:spPr>
          <a:xfrm>
            <a:off x="4572000" y="2043175"/>
            <a:ext cx="3706368" cy="8835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1400" dirty="0">
                <a:latin typeface="Century Gothic" panose="020B0502020202020204" pitchFamily="34" charset="0"/>
              </a:rPr>
              <a:t>In the pancreas, the buildup of mucus blocks the release of enzymes the body needs to absorb food and nutrients, resulting in malnutrition and poor growth</a:t>
            </a:r>
            <a:endParaRPr sz="1400" dirty="0">
              <a:latin typeface="Century Gothic" panose="020B0502020202020204" pitchFamily="34" charset="0"/>
            </a:endParaRPr>
          </a:p>
        </p:txBody>
      </p:sp>
      <p:sp>
        <p:nvSpPr>
          <p:cNvPr id="819" name="Google Shape;819;p31"/>
          <p:cNvSpPr txBox="1">
            <a:spLocks noGrp="1"/>
          </p:cNvSpPr>
          <p:nvPr>
            <p:ph type="subTitle" idx="4"/>
          </p:nvPr>
        </p:nvSpPr>
        <p:spPr>
          <a:xfrm>
            <a:off x="2851044" y="3801629"/>
            <a:ext cx="3240000" cy="8835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1400" dirty="0">
                <a:latin typeface="Century Gothic" panose="020B0502020202020204" pitchFamily="34" charset="0"/>
              </a:rPr>
              <a:t>Most people with CF need to take enzymes when they eat</a:t>
            </a:r>
            <a:endParaRPr sz="1400" dirty="0">
              <a:latin typeface="Century Gothic" panose="020B0502020202020204" pitchFamily="34" charset="0"/>
            </a:endParaRPr>
          </a:p>
        </p:txBody>
      </p:sp>
      <p:sp>
        <p:nvSpPr>
          <p:cNvPr id="821" name="Google Shape;821;p31"/>
          <p:cNvSpPr txBox="1">
            <a:spLocks noGrp="1"/>
          </p:cNvSpPr>
          <p:nvPr>
            <p:ph type="title"/>
          </p:nvPr>
        </p:nvSpPr>
        <p:spPr>
          <a:xfrm>
            <a:off x="720000" y="535025"/>
            <a:ext cx="7708800" cy="39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latin typeface="Century Gothic" panose="020B0502020202020204" pitchFamily="34" charset="0"/>
              </a:rPr>
              <a:t>CF and Enzymes</a:t>
            </a:r>
            <a:endParaRPr dirty="0">
              <a:latin typeface="Century Gothic" panose="020B0502020202020204" pitchFamily="34" charset="0"/>
            </a:endParaRPr>
          </a:p>
        </p:txBody>
      </p:sp>
      <p:sp>
        <p:nvSpPr>
          <p:cNvPr id="822" name="Google Shape;822;p31"/>
          <p:cNvSpPr txBox="1">
            <a:spLocks noGrp="1"/>
          </p:cNvSpPr>
          <p:nvPr>
            <p:ph type="subTitle" idx="1"/>
          </p:nvPr>
        </p:nvSpPr>
        <p:spPr>
          <a:xfrm>
            <a:off x="1131361" y="1650475"/>
            <a:ext cx="2565000" cy="3927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sz="2000" dirty="0">
                <a:latin typeface="Century Gothic" panose="020B0502020202020204" pitchFamily="34" charset="0"/>
              </a:rPr>
              <a:t>In the lungs…</a:t>
            </a:r>
            <a:endParaRPr sz="2000" dirty="0">
              <a:latin typeface="Century Gothic" panose="020B0502020202020204" pitchFamily="34" charset="0"/>
            </a:endParaRPr>
          </a:p>
        </p:txBody>
      </p:sp>
      <p:sp>
        <p:nvSpPr>
          <p:cNvPr id="823" name="Google Shape;823;p31"/>
          <p:cNvSpPr txBox="1">
            <a:spLocks noGrp="1"/>
          </p:cNvSpPr>
          <p:nvPr>
            <p:ph type="subTitle" idx="6"/>
          </p:nvPr>
        </p:nvSpPr>
        <p:spPr>
          <a:xfrm>
            <a:off x="3533136" y="3358242"/>
            <a:ext cx="2698610" cy="3927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sz="2000" dirty="0">
                <a:latin typeface="Century Gothic" panose="020B0502020202020204" pitchFamily="34" charset="0"/>
              </a:rPr>
              <a:t>Because of this…</a:t>
            </a:r>
            <a:endParaRPr sz="2000" dirty="0">
              <a:latin typeface="Century Gothic" panose="020B0502020202020204" pitchFamily="34" charset="0"/>
            </a:endParaRPr>
          </a:p>
        </p:txBody>
      </p:sp>
      <p:sp>
        <p:nvSpPr>
          <p:cNvPr id="824" name="Google Shape;824;p31"/>
          <p:cNvSpPr txBox="1">
            <a:spLocks noGrp="1"/>
          </p:cNvSpPr>
          <p:nvPr>
            <p:ph type="subTitle" idx="7"/>
          </p:nvPr>
        </p:nvSpPr>
        <p:spPr>
          <a:xfrm>
            <a:off x="5233710" y="1650475"/>
            <a:ext cx="2565000" cy="3927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sz="2000" dirty="0">
                <a:latin typeface="Century Gothic" panose="020B0502020202020204" pitchFamily="34" charset="0"/>
              </a:rPr>
              <a:t>In the pancreas…</a:t>
            </a:r>
            <a:endParaRPr sz="2000" dirty="0">
              <a:latin typeface="Century Gothic" panose="020B0502020202020204" pitchFamily="34" charset="0"/>
            </a:endParaRPr>
          </a:p>
        </p:txBody>
      </p:sp>
      <p:sp>
        <p:nvSpPr>
          <p:cNvPr id="854" name="Google Shape;854;p31"/>
          <p:cNvSpPr/>
          <p:nvPr/>
        </p:nvSpPr>
        <p:spPr>
          <a:xfrm rot="2">
            <a:off x="8034557" y="3557511"/>
            <a:ext cx="1397384" cy="2007281"/>
          </a:xfrm>
          <a:custGeom>
            <a:avLst/>
            <a:gdLst/>
            <a:ahLst/>
            <a:cxnLst/>
            <a:rect l="l" t="t" r="r" b="b"/>
            <a:pathLst>
              <a:path w="99" h="142" extrusionOk="0">
                <a:moveTo>
                  <a:pt x="85" y="107"/>
                </a:moveTo>
                <a:cubicBezTo>
                  <a:pt x="75" y="108"/>
                  <a:pt x="79" y="121"/>
                  <a:pt x="82" y="129"/>
                </a:cubicBezTo>
                <a:cubicBezTo>
                  <a:pt x="77" y="124"/>
                  <a:pt x="73" y="120"/>
                  <a:pt x="69" y="115"/>
                </a:cubicBezTo>
                <a:cubicBezTo>
                  <a:pt x="86" y="104"/>
                  <a:pt x="80" y="92"/>
                  <a:pt x="74" y="91"/>
                </a:cubicBezTo>
                <a:cubicBezTo>
                  <a:pt x="63" y="90"/>
                  <a:pt x="64" y="103"/>
                  <a:pt x="65" y="111"/>
                </a:cubicBezTo>
                <a:cubicBezTo>
                  <a:pt x="62" y="107"/>
                  <a:pt x="59" y="104"/>
                  <a:pt x="57" y="100"/>
                </a:cubicBezTo>
                <a:cubicBezTo>
                  <a:pt x="73" y="88"/>
                  <a:pt x="68" y="76"/>
                  <a:pt x="61" y="76"/>
                </a:cubicBezTo>
                <a:cubicBezTo>
                  <a:pt x="51" y="75"/>
                  <a:pt x="51" y="86"/>
                  <a:pt x="53" y="93"/>
                </a:cubicBezTo>
                <a:cubicBezTo>
                  <a:pt x="50" y="89"/>
                  <a:pt x="47" y="84"/>
                  <a:pt x="45" y="79"/>
                </a:cubicBezTo>
                <a:cubicBezTo>
                  <a:pt x="63" y="71"/>
                  <a:pt x="59" y="59"/>
                  <a:pt x="53" y="57"/>
                </a:cubicBezTo>
                <a:cubicBezTo>
                  <a:pt x="44" y="54"/>
                  <a:pt x="42" y="64"/>
                  <a:pt x="42" y="72"/>
                </a:cubicBezTo>
                <a:cubicBezTo>
                  <a:pt x="40" y="68"/>
                  <a:pt x="39" y="65"/>
                  <a:pt x="37" y="61"/>
                </a:cubicBezTo>
                <a:cubicBezTo>
                  <a:pt x="56" y="53"/>
                  <a:pt x="52" y="41"/>
                  <a:pt x="46" y="39"/>
                </a:cubicBezTo>
                <a:cubicBezTo>
                  <a:pt x="37" y="36"/>
                  <a:pt x="35" y="44"/>
                  <a:pt x="34" y="52"/>
                </a:cubicBezTo>
                <a:cubicBezTo>
                  <a:pt x="33" y="47"/>
                  <a:pt x="32" y="42"/>
                  <a:pt x="31" y="38"/>
                </a:cubicBezTo>
                <a:cubicBezTo>
                  <a:pt x="49" y="31"/>
                  <a:pt x="46" y="19"/>
                  <a:pt x="40" y="17"/>
                </a:cubicBezTo>
                <a:cubicBezTo>
                  <a:pt x="34" y="14"/>
                  <a:pt x="30" y="18"/>
                  <a:pt x="29" y="23"/>
                </a:cubicBezTo>
                <a:cubicBezTo>
                  <a:pt x="28" y="23"/>
                  <a:pt x="28" y="23"/>
                  <a:pt x="28" y="23"/>
                </a:cubicBezTo>
                <a:cubicBezTo>
                  <a:pt x="28" y="16"/>
                  <a:pt x="27" y="0"/>
                  <a:pt x="15" y="1"/>
                </a:cubicBezTo>
                <a:cubicBezTo>
                  <a:pt x="9" y="2"/>
                  <a:pt x="6" y="13"/>
                  <a:pt x="25" y="25"/>
                </a:cubicBezTo>
                <a:cubicBezTo>
                  <a:pt x="25" y="26"/>
                  <a:pt x="25" y="29"/>
                  <a:pt x="25" y="32"/>
                </a:cubicBezTo>
                <a:cubicBezTo>
                  <a:pt x="20" y="25"/>
                  <a:pt x="11" y="16"/>
                  <a:pt x="4" y="24"/>
                </a:cubicBezTo>
                <a:cubicBezTo>
                  <a:pt x="0" y="29"/>
                  <a:pt x="6" y="41"/>
                  <a:pt x="26" y="37"/>
                </a:cubicBezTo>
                <a:cubicBezTo>
                  <a:pt x="27" y="41"/>
                  <a:pt x="28" y="46"/>
                  <a:pt x="29" y="51"/>
                </a:cubicBezTo>
                <a:cubicBezTo>
                  <a:pt x="24" y="45"/>
                  <a:pt x="14" y="35"/>
                  <a:pt x="8" y="44"/>
                </a:cubicBezTo>
                <a:cubicBezTo>
                  <a:pt x="4" y="49"/>
                  <a:pt x="10" y="60"/>
                  <a:pt x="31" y="57"/>
                </a:cubicBezTo>
                <a:cubicBezTo>
                  <a:pt x="32" y="60"/>
                  <a:pt x="33" y="64"/>
                  <a:pt x="35" y="68"/>
                </a:cubicBezTo>
                <a:cubicBezTo>
                  <a:pt x="29" y="62"/>
                  <a:pt x="21" y="55"/>
                  <a:pt x="15" y="63"/>
                </a:cubicBezTo>
                <a:cubicBezTo>
                  <a:pt x="12" y="68"/>
                  <a:pt x="17" y="79"/>
                  <a:pt x="38" y="76"/>
                </a:cubicBezTo>
                <a:cubicBezTo>
                  <a:pt x="40" y="80"/>
                  <a:pt x="41" y="83"/>
                  <a:pt x="43" y="87"/>
                </a:cubicBezTo>
                <a:cubicBezTo>
                  <a:pt x="37" y="82"/>
                  <a:pt x="27" y="77"/>
                  <a:pt x="24" y="86"/>
                </a:cubicBezTo>
                <a:cubicBezTo>
                  <a:pt x="21" y="92"/>
                  <a:pt x="29" y="102"/>
                  <a:pt x="47" y="94"/>
                </a:cubicBezTo>
                <a:cubicBezTo>
                  <a:pt x="50" y="98"/>
                  <a:pt x="52" y="102"/>
                  <a:pt x="55" y="106"/>
                </a:cubicBezTo>
                <a:cubicBezTo>
                  <a:pt x="48" y="102"/>
                  <a:pt x="39" y="98"/>
                  <a:pt x="36" y="107"/>
                </a:cubicBezTo>
                <a:cubicBezTo>
                  <a:pt x="34" y="113"/>
                  <a:pt x="43" y="123"/>
                  <a:pt x="60" y="112"/>
                </a:cubicBezTo>
                <a:cubicBezTo>
                  <a:pt x="63" y="116"/>
                  <a:pt x="66" y="119"/>
                  <a:pt x="69" y="122"/>
                </a:cubicBezTo>
                <a:cubicBezTo>
                  <a:pt x="62" y="120"/>
                  <a:pt x="53" y="118"/>
                  <a:pt x="51" y="127"/>
                </a:cubicBezTo>
                <a:cubicBezTo>
                  <a:pt x="50" y="133"/>
                  <a:pt x="60" y="142"/>
                  <a:pt x="75" y="129"/>
                </a:cubicBezTo>
                <a:cubicBezTo>
                  <a:pt x="80" y="133"/>
                  <a:pt x="85" y="137"/>
                  <a:pt x="90" y="141"/>
                </a:cubicBezTo>
                <a:cubicBezTo>
                  <a:pt x="93" y="137"/>
                  <a:pt x="93" y="137"/>
                  <a:pt x="93" y="137"/>
                </a:cubicBezTo>
                <a:cubicBezTo>
                  <a:pt x="91" y="136"/>
                  <a:pt x="89" y="134"/>
                  <a:pt x="87" y="132"/>
                </a:cubicBezTo>
                <a:cubicBezTo>
                  <a:pt x="99" y="116"/>
                  <a:pt x="91" y="106"/>
                  <a:pt x="85" y="107"/>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nvGrpSpPr>
          <p:cNvPr id="855" name="Google Shape;855;p31"/>
          <p:cNvGrpSpPr/>
          <p:nvPr/>
        </p:nvGrpSpPr>
        <p:grpSpPr>
          <a:xfrm flipH="1">
            <a:off x="61076" y="3554592"/>
            <a:ext cx="719973" cy="1589084"/>
            <a:chOff x="4470400" y="2757488"/>
            <a:chExt cx="704888" cy="1555638"/>
          </a:xfrm>
        </p:grpSpPr>
        <p:sp>
          <p:nvSpPr>
            <p:cNvPr id="856" name="Google Shape;856;p31"/>
            <p:cNvSpPr/>
            <p:nvPr/>
          </p:nvSpPr>
          <p:spPr>
            <a:xfrm>
              <a:off x="4560888" y="3432176"/>
              <a:ext cx="123825" cy="528638"/>
            </a:xfrm>
            <a:custGeom>
              <a:avLst/>
              <a:gdLst/>
              <a:ahLst/>
              <a:cxnLst/>
              <a:rect l="l" t="t" r="r" b="b"/>
              <a:pathLst>
                <a:path w="33" h="140" extrusionOk="0">
                  <a:moveTo>
                    <a:pt x="5" y="140"/>
                  </a:moveTo>
                  <a:cubicBezTo>
                    <a:pt x="28" y="140"/>
                    <a:pt x="28" y="140"/>
                    <a:pt x="28" y="140"/>
                  </a:cubicBezTo>
                  <a:cubicBezTo>
                    <a:pt x="31" y="140"/>
                    <a:pt x="33" y="137"/>
                    <a:pt x="33" y="134"/>
                  </a:cubicBezTo>
                  <a:cubicBezTo>
                    <a:pt x="33" y="0"/>
                    <a:pt x="33" y="0"/>
                    <a:pt x="33" y="0"/>
                  </a:cubicBezTo>
                  <a:cubicBezTo>
                    <a:pt x="0" y="0"/>
                    <a:pt x="0" y="0"/>
                    <a:pt x="0" y="0"/>
                  </a:cubicBezTo>
                  <a:cubicBezTo>
                    <a:pt x="0" y="134"/>
                    <a:pt x="0" y="134"/>
                    <a:pt x="0" y="134"/>
                  </a:cubicBezTo>
                  <a:cubicBezTo>
                    <a:pt x="0" y="137"/>
                    <a:pt x="2" y="140"/>
                    <a:pt x="5" y="14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57" name="Google Shape;857;p31"/>
            <p:cNvSpPr/>
            <p:nvPr/>
          </p:nvSpPr>
          <p:spPr>
            <a:xfrm>
              <a:off x="4583113" y="3587751"/>
              <a:ext cx="82550" cy="342900"/>
            </a:xfrm>
            <a:custGeom>
              <a:avLst/>
              <a:gdLst/>
              <a:ahLst/>
              <a:cxnLst/>
              <a:rect l="l" t="t" r="r" b="b"/>
              <a:pathLst>
                <a:path w="22" h="91" extrusionOk="0">
                  <a:moveTo>
                    <a:pt x="5" y="91"/>
                  </a:moveTo>
                  <a:cubicBezTo>
                    <a:pt x="16" y="91"/>
                    <a:pt x="16" y="91"/>
                    <a:pt x="16" y="91"/>
                  </a:cubicBezTo>
                  <a:cubicBezTo>
                    <a:pt x="19" y="91"/>
                    <a:pt x="22" y="89"/>
                    <a:pt x="22" y="86"/>
                  </a:cubicBezTo>
                  <a:cubicBezTo>
                    <a:pt x="22" y="0"/>
                    <a:pt x="22" y="0"/>
                    <a:pt x="22" y="0"/>
                  </a:cubicBezTo>
                  <a:cubicBezTo>
                    <a:pt x="0" y="0"/>
                    <a:pt x="0" y="0"/>
                    <a:pt x="0" y="0"/>
                  </a:cubicBezTo>
                  <a:cubicBezTo>
                    <a:pt x="0" y="86"/>
                    <a:pt x="0" y="86"/>
                    <a:pt x="0" y="86"/>
                  </a:cubicBezTo>
                  <a:cubicBezTo>
                    <a:pt x="0" y="89"/>
                    <a:pt x="2" y="91"/>
                    <a:pt x="5" y="9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58" name="Google Shape;858;p31"/>
            <p:cNvSpPr/>
            <p:nvPr/>
          </p:nvSpPr>
          <p:spPr>
            <a:xfrm>
              <a:off x="4541838" y="3398838"/>
              <a:ext cx="161925" cy="60325"/>
            </a:xfrm>
            <a:custGeom>
              <a:avLst/>
              <a:gdLst/>
              <a:ahLst/>
              <a:cxnLst/>
              <a:rect l="l" t="t" r="r" b="b"/>
              <a:pathLst>
                <a:path w="43" h="16" extrusionOk="0">
                  <a:moveTo>
                    <a:pt x="43" y="11"/>
                  </a:moveTo>
                  <a:cubicBezTo>
                    <a:pt x="43" y="13"/>
                    <a:pt x="40" y="16"/>
                    <a:pt x="38" y="16"/>
                  </a:cubicBezTo>
                  <a:cubicBezTo>
                    <a:pt x="5" y="16"/>
                    <a:pt x="5" y="16"/>
                    <a:pt x="5" y="16"/>
                  </a:cubicBezTo>
                  <a:cubicBezTo>
                    <a:pt x="3" y="16"/>
                    <a:pt x="0" y="13"/>
                    <a:pt x="0" y="11"/>
                  </a:cubicBezTo>
                  <a:cubicBezTo>
                    <a:pt x="0" y="5"/>
                    <a:pt x="0" y="5"/>
                    <a:pt x="0" y="5"/>
                  </a:cubicBezTo>
                  <a:cubicBezTo>
                    <a:pt x="0" y="2"/>
                    <a:pt x="3" y="0"/>
                    <a:pt x="5" y="0"/>
                  </a:cubicBezTo>
                  <a:cubicBezTo>
                    <a:pt x="38" y="0"/>
                    <a:pt x="38" y="0"/>
                    <a:pt x="38" y="0"/>
                  </a:cubicBezTo>
                  <a:cubicBezTo>
                    <a:pt x="40" y="0"/>
                    <a:pt x="43" y="2"/>
                    <a:pt x="43" y="5"/>
                  </a:cubicBezTo>
                  <a:lnTo>
                    <a:pt x="43" y="11"/>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59" name="Google Shape;859;p31"/>
            <p:cNvSpPr/>
            <p:nvPr/>
          </p:nvSpPr>
          <p:spPr>
            <a:xfrm>
              <a:off x="4775200" y="3432176"/>
              <a:ext cx="128588" cy="528638"/>
            </a:xfrm>
            <a:custGeom>
              <a:avLst/>
              <a:gdLst/>
              <a:ahLst/>
              <a:cxnLst/>
              <a:rect l="l" t="t" r="r" b="b"/>
              <a:pathLst>
                <a:path w="34" h="140" extrusionOk="0">
                  <a:moveTo>
                    <a:pt x="5" y="140"/>
                  </a:moveTo>
                  <a:cubicBezTo>
                    <a:pt x="29" y="140"/>
                    <a:pt x="29" y="140"/>
                    <a:pt x="29" y="140"/>
                  </a:cubicBezTo>
                  <a:cubicBezTo>
                    <a:pt x="32" y="140"/>
                    <a:pt x="34" y="137"/>
                    <a:pt x="34" y="134"/>
                  </a:cubicBezTo>
                  <a:cubicBezTo>
                    <a:pt x="34" y="0"/>
                    <a:pt x="34" y="0"/>
                    <a:pt x="34" y="0"/>
                  </a:cubicBezTo>
                  <a:cubicBezTo>
                    <a:pt x="0" y="0"/>
                    <a:pt x="0" y="0"/>
                    <a:pt x="0" y="0"/>
                  </a:cubicBezTo>
                  <a:cubicBezTo>
                    <a:pt x="0" y="134"/>
                    <a:pt x="0" y="134"/>
                    <a:pt x="0" y="134"/>
                  </a:cubicBezTo>
                  <a:cubicBezTo>
                    <a:pt x="0" y="137"/>
                    <a:pt x="3" y="140"/>
                    <a:pt x="5" y="14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0" name="Google Shape;860;p31"/>
            <p:cNvSpPr/>
            <p:nvPr/>
          </p:nvSpPr>
          <p:spPr>
            <a:xfrm>
              <a:off x="4797425" y="3587751"/>
              <a:ext cx="82550" cy="342900"/>
            </a:xfrm>
            <a:custGeom>
              <a:avLst/>
              <a:gdLst/>
              <a:ahLst/>
              <a:cxnLst/>
              <a:rect l="l" t="t" r="r" b="b"/>
              <a:pathLst>
                <a:path w="22" h="91" extrusionOk="0">
                  <a:moveTo>
                    <a:pt x="5" y="91"/>
                  </a:moveTo>
                  <a:cubicBezTo>
                    <a:pt x="17" y="91"/>
                    <a:pt x="17" y="91"/>
                    <a:pt x="17" y="91"/>
                  </a:cubicBezTo>
                  <a:cubicBezTo>
                    <a:pt x="20" y="91"/>
                    <a:pt x="22" y="89"/>
                    <a:pt x="22" y="86"/>
                  </a:cubicBezTo>
                  <a:cubicBezTo>
                    <a:pt x="22" y="0"/>
                    <a:pt x="22" y="0"/>
                    <a:pt x="22" y="0"/>
                  </a:cubicBezTo>
                  <a:cubicBezTo>
                    <a:pt x="0" y="0"/>
                    <a:pt x="0" y="0"/>
                    <a:pt x="0" y="0"/>
                  </a:cubicBezTo>
                  <a:cubicBezTo>
                    <a:pt x="0" y="86"/>
                    <a:pt x="0" y="86"/>
                    <a:pt x="0" y="86"/>
                  </a:cubicBezTo>
                  <a:cubicBezTo>
                    <a:pt x="0" y="89"/>
                    <a:pt x="2" y="91"/>
                    <a:pt x="5" y="9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1" name="Google Shape;861;p31"/>
            <p:cNvSpPr/>
            <p:nvPr/>
          </p:nvSpPr>
          <p:spPr>
            <a:xfrm>
              <a:off x="4760913" y="3398838"/>
              <a:ext cx="157163" cy="60325"/>
            </a:xfrm>
            <a:custGeom>
              <a:avLst/>
              <a:gdLst/>
              <a:ahLst/>
              <a:cxnLst/>
              <a:rect l="l" t="t" r="r" b="b"/>
              <a:pathLst>
                <a:path w="42" h="16" extrusionOk="0">
                  <a:moveTo>
                    <a:pt x="42" y="11"/>
                  </a:moveTo>
                  <a:cubicBezTo>
                    <a:pt x="42" y="13"/>
                    <a:pt x="40" y="16"/>
                    <a:pt x="37" y="16"/>
                  </a:cubicBezTo>
                  <a:cubicBezTo>
                    <a:pt x="5" y="16"/>
                    <a:pt x="5" y="16"/>
                    <a:pt x="5" y="16"/>
                  </a:cubicBezTo>
                  <a:cubicBezTo>
                    <a:pt x="2" y="16"/>
                    <a:pt x="0" y="13"/>
                    <a:pt x="0" y="11"/>
                  </a:cubicBezTo>
                  <a:cubicBezTo>
                    <a:pt x="0" y="5"/>
                    <a:pt x="0" y="5"/>
                    <a:pt x="0" y="5"/>
                  </a:cubicBezTo>
                  <a:cubicBezTo>
                    <a:pt x="0" y="2"/>
                    <a:pt x="2" y="0"/>
                    <a:pt x="5" y="0"/>
                  </a:cubicBezTo>
                  <a:cubicBezTo>
                    <a:pt x="37" y="0"/>
                    <a:pt x="37" y="0"/>
                    <a:pt x="37" y="0"/>
                  </a:cubicBezTo>
                  <a:cubicBezTo>
                    <a:pt x="40" y="0"/>
                    <a:pt x="42" y="2"/>
                    <a:pt x="42" y="5"/>
                  </a:cubicBezTo>
                  <a:lnTo>
                    <a:pt x="42" y="11"/>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2" name="Google Shape;862;p31"/>
            <p:cNvSpPr/>
            <p:nvPr/>
          </p:nvSpPr>
          <p:spPr>
            <a:xfrm>
              <a:off x="4470400" y="3625851"/>
              <a:ext cx="603300" cy="41400"/>
            </a:xfrm>
            <a:prstGeom prst="rect">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3" name="Google Shape;863;p31"/>
            <p:cNvSpPr/>
            <p:nvPr/>
          </p:nvSpPr>
          <p:spPr>
            <a:xfrm>
              <a:off x="5005388" y="3535363"/>
              <a:ext cx="68400" cy="762000"/>
            </a:xfrm>
            <a:prstGeom prst="rect">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4" name="Google Shape;864;p31"/>
            <p:cNvSpPr/>
            <p:nvPr/>
          </p:nvSpPr>
          <p:spPr>
            <a:xfrm>
              <a:off x="4903788" y="4251326"/>
              <a:ext cx="271500" cy="61800"/>
            </a:xfrm>
            <a:prstGeom prst="rect">
              <a:avLst/>
            </a:pr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5" name="Google Shape;865;p31"/>
            <p:cNvSpPr/>
            <p:nvPr/>
          </p:nvSpPr>
          <p:spPr>
            <a:xfrm>
              <a:off x="4838700" y="3190876"/>
              <a:ext cx="79500" cy="82500"/>
            </a:xfrm>
            <a:prstGeom prst="ellipse">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6" name="Google Shape;866;p31"/>
            <p:cNvSpPr/>
            <p:nvPr/>
          </p:nvSpPr>
          <p:spPr>
            <a:xfrm>
              <a:off x="4703763" y="2884488"/>
              <a:ext cx="214200" cy="219000"/>
            </a:xfrm>
            <a:prstGeom prst="ellipse">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7" name="Google Shape;867;p31"/>
            <p:cNvSpPr/>
            <p:nvPr/>
          </p:nvSpPr>
          <p:spPr>
            <a:xfrm>
              <a:off x="4808538" y="2757488"/>
              <a:ext cx="95400" cy="93600"/>
            </a:xfrm>
            <a:prstGeom prst="ellipse">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8" name="Google Shape;868;p31"/>
            <p:cNvSpPr/>
            <p:nvPr/>
          </p:nvSpPr>
          <p:spPr>
            <a:xfrm>
              <a:off x="4583113" y="3232151"/>
              <a:ext cx="120600" cy="120600"/>
            </a:xfrm>
            <a:prstGeom prst="ellipse">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grpSp>
        <p:nvGrpSpPr>
          <p:cNvPr id="20" name="Group 19">
            <a:extLst>
              <a:ext uri="{FF2B5EF4-FFF2-40B4-BE49-F238E27FC236}">
                <a16:creationId xmlns:a16="http://schemas.microsoft.com/office/drawing/2014/main" id="{F4EB9B24-02E3-40BB-BE34-1130028E6E31}"/>
              </a:ext>
            </a:extLst>
          </p:cNvPr>
          <p:cNvGrpSpPr/>
          <p:nvPr/>
        </p:nvGrpSpPr>
        <p:grpSpPr>
          <a:xfrm>
            <a:off x="484306" y="1541575"/>
            <a:ext cx="501600" cy="501600"/>
            <a:chOff x="1027250" y="1541575"/>
            <a:chExt cx="501600" cy="501600"/>
          </a:xfrm>
        </p:grpSpPr>
        <p:sp>
          <p:nvSpPr>
            <p:cNvPr id="826" name="Google Shape;826;p31"/>
            <p:cNvSpPr/>
            <p:nvPr/>
          </p:nvSpPr>
          <p:spPr>
            <a:xfrm>
              <a:off x="1027250" y="1541575"/>
              <a:ext cx="501600" cy="501600"/>
            </a:xfrm>
            <a:prstGeom prst="roundRect">
              <a:avLst>
                <a:gd name="adj" fmla="val 631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Century Gothic" panose="020B0502020202020204" pitchFamily="34" charset="0"/>
                <a:ea typeface="Lexend"/>
                <a:cs typeface="Lexend"/>
                <a:sym typeface="Lexend"/>
              </a:endParaRPr>
            </a:p>
          </p:txBody>
        </p:sp>
        <p:sp>
          <p:nvSpPr>
            <p:cNvPr id="2" name="Google Shape;15278;p82">
              <a:extLst>
                <a:ext uri="{FF2B5EF4-FFF2-40B4-BE49-F238E27FC236}">
                  <a16:creationId xmlns:a16="http://schemas.microsoft.com/office/drawing/2014/main" id="{E9D2BD28-ED1D-F9BD-4B64-098B4D327BEE}"/>
                </a:ext>
              </a:extLst>
            </p:cNvPr>
            <p:cNvSpPr/>
            <p:nvPr/>
          </p:nvSpPr>
          <p:spPr>
            <a:xfrm>
              <a:off x="1099757" y="1615437"/>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4D6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grpSp>
      <p:grpSp>
        <p:nvGrpSpPr>
          <p:cNvPr id="17" name="Group 16">
            <a:extLst>
              <a:ext uri="{FF2B5EF4-FFF2-40B4-BE49-F238E27FC236}">
                <a16:creationId xmlns:a16="http://schemas.microsoft.com/office/drawing/2014/main" id="{FF978EEB-A6C7-C2D0-B7BC-593997210847}"/>
              </a:ext>
            </a:extLst>
          </p:cNvPr>
          <p:cNvGrpSpPr/>
          <p:nvPr/>
        </p:nvGrpSpPr>
        <p:grpSpPr>
          <a:xfrm>
            <a:off x="2851056" y="3263579"/>
            <a:ext cx="501600" cy="501600"/>
            <a:chOff x="4871248" y="1528757"/>
            <a:chExt cx="501600" cy="501600"/>
          </a:xfrm>
        </p:grpSpPr>
        <p:sp>
          <p:nvSpPr>
            <p:cNvPr id="8" name="Google Shape;828;p31">
              <a:extLst>
                <a:ext uri="{FF2B5EF4-FFF2-40B4-BE49-F238E27FC236}">
                  <a16:creationId xmlns:a16="http://schemas.microsoft.com/office/drawing/2014/main" id="{8172AF34-7F01-025C-F4AE-06A210052DDB}"/>
                </a:ext>
              </a:extLst>
            </p:cNvPr>
            <p:cNvSpPr/>
            <p:nvPr/>
          </p:nvSpPr>
          <p:spPr>
            <a:xfrm>
              <a:off x="4871248" y="1528757"/>
              <a:ext cx="501600" cy="501600"/>
            </a:xfrm>
            <a:prstGeom prst="roundRect">
              <a:avLst>
                <a:gd name="adj" fmla="val 631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Century Gothic" panose="020B0502020202020204" pitchFamily="34" charset="0"/>
                <a:ea typeface="Lexend"/>
                <a:cs typeface="Lexend"/>
                <a:sym typeface="Lexend"/>
              </a:endParaRPr>
            </a:p>
          </p:txBody>
        </p:sp>
        <p:grpSp>
          <p:nvGrpSpPr>
            <p:cNvPr id="3" name="Google Shape;15160;p82">
              <a:extLst>
                <a:ext uri="{FF2B5EF4-FFF2-40B4-BE49-F238E27FC236}">
                  <a16:creationId xmlns:a16="http://schemas.microsoft.com/office/drawing/2014/main" id="{8453DAAB-83C3-FAD0-4CA5-2ACDDBB45016}"/>
                </a:ext>
              </a:extLst>
            </p:cNvPr>
            <p:cNvGrpSpPr/>
            <p:nvPr/>
          </p:nvGrpSpPr>
          <p:grpSpPr>
            <a:xfrm>
              <a:off x="4970923" y="1601167"/>
              <a:ext cx="289039" cy="352833"/>
              <a:chOff x="-24694925" y="3518700"/>
              <a:chExt cx="242625" cy="296175"/>
            </a:xfrm>
          </p:grpSpPr>
          <p:sp>
            <p:nvSpPr>
              <p:cNvPr id="4" name="Google Shape;15161;p82">
                <a:extLst>
                  <a:ext uri="{FF2B5EF4-FFF2-40B4-BE49-F238E27FC236}">
                    <a16:creationId xmlns:a16="http://schemas.microsoft.com/office/drawing/2014/main" id="{E31B569F-D9AA-F200-062C-04D78902A40D}"/>
                  </a:ext>
                </a:extLst>
              </p:cNvPr>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5" name="Google Shape;15162;p82">
                <a:extLst>
                  <a:ext uri="{FF2B5EF4-FFF2-40B4-BE49-F238E27FC236}">
                    <a16:creationId xmlns:a16="http://schemas.microsoft.com/office/drawing/2014/main" id="{A22A9096-F532-36D6-24B0-514F2ED98711}"/>
                  </a:ext>
                </a:extLst>
              </p:cNvPr>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6" name="Google Shape;15163;p82">
                <a:extLst>
                  <a:ext uri="{FF2B5EF4-FFF2-40B4-BE49-F238E27FC236}">
                    <a16:creationId xmlns:a16="http://schemas.microsoft.com/office/drawing/2014/main" id="{805972D0-1869-67FC-BC5C-162D1E83915B}"/>
                  </a:ext>
                </a:extLst>
              </p:cNvPr>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7" name="Google Shape;15164;p82">
                <a:extLst>
                  <a:ext uri="{FF2B5EF4-FFF2-40B4-BE49-F238E27FC236}">
                    <a16:creationId xmlns:a16="http://schemas.microsoft.com/office/drawing/2014/main" id="{F98DBD89-9181-A901-FABD-B9111B10B2C0}"/>
                  </a:ext>
                </a:extLst>
              </p:cNvPr>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grpSp>
      </p:grpSp>
      <p:sp>
        <p:nvSpPr>
          <p:cNvPr id="828" name="Google Shape;828;p31"/>
          <p:cNvSpPr/>
          <p:nvPr/>
        </p:nvSpPr>
        <p:spPr>
          <a:xfrm>
            <a:off x="4571988" y="1541575"/>
            <a:ext cx="501600" cy="501600"/>
          </a:xfrm>
          <a:prstGeom prst="roundRect">
            <a:avLst>
              <a:gd name="adj" fmla="val 631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Century Gothic" panose="020B0502020202020204" pitchFamily="34" charset="0"/>
              <a:ea typeface="Lexend"/>
              <a:cs typeface="Lexend"/>
              <a:sym typeface="Lexend"/>
            </a:endParaRPr>
          </a:p>
        </p:txBody>
      </p:sp>
      <p:pic>
        <p:nvPicPr>
          <p:cNvPr id="19" name="Picture 18" descr="A blue cartoon of a stomach&#10;&#10;AI-generated content may be incorrect.">
            <a:extLst>
              <a:ext uri="{FF2B5EF4-FFF2-40B4-BE49-F238E27FC236}">
                <a16:creationId xmlns:a16="http://schemas.microsoft.com/office/drawing/2014/main" id="{336FF133-E73B-2681-B325-F763EF7909D2}"/>
              </a:ext>
            </a:extLst>
          </p:cNvPr>
          <p:cNvPicPr>
            <a:picLocks noChangeAspect="1"/>
          </p:cNvPicPr>
          <p:nvPr/>
        </p:nvPicPr>
        <p:blipFill>
          <a:blip r:embed="rId3"/>
          <a:stretch>
            <a:fillRect/>
          </a:stretch>
        </p:blipFill>
        <p:spPr>
          <a:xfrm>
            <a:off x="4560022" y="1526908"/>
            <a:ext cx="528233" cy="528233"/>
          </a:xfrm>
          <a:prstGeom prst="rect">
            <a:avLst/>
          </a:prstGeom>
        </p:spPr>
      </p:pic>
      <p:sp>
        <p:nvSpPr>
          <p:cNvPr id="9" name="Rectangle: Rounded Corners 8">
            <a:hlinkClick r:id="" action="ppaction://hlinkshowjump?jump=nextslide"/>
            <a:extLst>
              <a:ext uri="{FF2B5EF4-FFF2-40B4-BE49-F238E27FC236}">
                <a16:creationId xmlns:a16="http://schemas.microsoft.com/office/drawing/2014/main" id="{9C614BB0-AFB4-2940-20F4-B2BFDB8C65A8}"/>
              </a:ext>
            </a:extLst>
          </p:cNvPr>
          <p:cNvSpPr/>
          <p:nvPr/>
        </p:nvSpPr>
        <p:spPr>
          <a:xfrm>
            <a:off x="3698552" y="4505637"/>
            <a:ext cx="1746896" cy="422206"/>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NEXT </a:t>
            </a:r>
            <a:r>
              <a:rPr lang="en-US" sz="2000" b="1" dirty="0">
                <a:sym typeface="Wingdings" panose="05000000000000000000" pitchFamily="2" charset="2"/>
              </a:rPr>
              <a:t></a:t>
            </a:r>
            <a:endParaRPr lang="en-C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7">
                                            <p:txEl>
                                              <p:pRg st="0" end="0"/>
                                            </p:txEl>
                                          </p:spTgt>
                                        </p:tgtEl>
                                        <p:attrNameLst>
                                          <p:attrName>style.visibility</p:attrName>
                                        </p:attrNameLst>
                                      </p:cBhvr>
                                      <p:to>
                                        <p:strVal val="visible"/>
                                      </p:to>
                                    </p:set>
                                    <p:animEffect transition="in" filter="fade">
                                      <p:cBhvr>
                                        <p:cTn id="7" dur="500"/>
                                        <p:tgtEl>
                                          <p:spTgt spid="8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2">
                                            <p:txEl>
                                              <p:pRg st="0" end="0"/>
                                            </p:txEl>
                                          </p:spTgt>
                                        </p:tgtEl>
                                        <p:attrNameLst>
                                          <p:attrName>style.visibility</p:attrName>
                                        </p:attrNameLst>
                                      </p:cBhvr>
                                      <p:to>
                                        <p:strVal val="visible"/>
                                      </p:to>
                                    </p:set>
                                    <p:animEffect transition="in" filter="fade">
                                      <p:cBhvr>
                                        <p:cTn id="10" dur="500"/>
                                        <p:tgtEl>
                                          <p:spTgt spid="8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24">
                                            <p:txEl>
                                              <p:pRg st="0" end="0"/>
                                            </p:txEl>
                                          </p:spTgt>
                                        </p:tgtEl>
                                        <p:attrNameLst>
                                          <p:attrName>style.visibility</p:attrName>
                                        </p:attrNameLst>
                                      </p:cBhvr>
                                      <p:to>
                                        <p:strVal val="visible"/>
                                      </p:to>
                                    </p:set>
                                    <p:animEffect transition="in" filter="fade">
                                      <p:cBhvr>
                                        <p:cTn id="18" dur="500"/>
                                        <p:tgtEl>
                                          <p:spTgt spid="82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28"/>
                                        </p:tgtEl>
                                        <p:attrNameLst>
                                          <p:attrName>style.visibility</p:attrName>
                                        </p:attrNameLst>
                                      </p:cBhvr>
                                      <p:to>
                                        <p:strVal val="visible"/>
                                      </p:to>
                                    </p:set>
                                    <p:animEffect transition="in" filter="fade">
                                      <p:cBhvr>
                                        <p:cTn id="21" dur="500"/>
                                        <p:tgtEl>
                                          <p:spTgt spid="82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18">
                                            <p:txEl>
                                              <p:pRg st="0" end="0"/>
                                            </p:txEl>
                                          </p:spTgt>
                                        </p:tgtEl>
                                        <p:attrNameLst>
                                          <p:attrName>style.visibility</p:attrName>
                                        </p:attrNameLst>
                                      </p:cBhvr>
                                      <p:to>
                                        <p:strVal val="visible"/>
                                      </p:to>
                                    </p:set>
                                    <p:animEffect transition="in" filter="fade">
                                      <p:cBhvr>
                                        <p:cTn id="27" dur="500"/>
                                        <p:tgtEl>
                                          <p:spTgt spid="8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3">
                                            <p:txEl>
                                              <p:pRg st="0" end="0"/>
                                            </p:txEl>
                                          </p:spTgt>
                                        </p:tgtEl>
                                        <p:attrNameLst>
                                          <p:attrName>style.visibility</p:attrName>
                                        </p:attrNameLst>
                                      </p:cBhvr>
                                      <p:to>
                                        <p:strVal val="visible"/>
                                      </p:to>
                                    </p:set>
                                    <p:animEffect transition="in" filter="fade">
                                      <p:cBhvr>
                                        <p:cTn id="35" dur="500"/>
                                        <p:tgtEl>
                                          <p:spTgt spid="8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9">
                                            <p:txEl>
                                              <p:pRg st="0" end="0"/>
                                            </p:txEl>
                                          </p:spTgt>
                                        </p:tgtEl>
                                        <p:attrNameLst>
                                          <p:attrName>style.visibility</p:attrName>
                                        </p:attrNameLst>
                                      </p:cBhvr>
                                      <p:to>
                                        <p:strVal val="visible"/>
                                      </p:to>
                                    </p:set>
                                    <p:animEffect transition="in" filter="fade">
                                      <p:cBhvr>
                                        <p:cTn id="38" dur="500"/>
                                        <p:tgtEl>
                                          <p:spTgt spid="8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 grpId="0" build="p"/>
      <p:bldP spid="818" grpId="0" build="p"/>
      <p:bldP spid="819" grpId="0" build="p"/>
      <p:bldP spid="822" grpId="0" build="p"/>
      <p:bldP spid="823" grpId="0" build="p"/>
      <p:bldP spid="824" grpId="0" build="p"/>
      <p:bldP spid="82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6">
          <a:extLst>
            <a:ext uri="{FF2B5EF4-FFF2-40B4-BE49-F238E27FC236}">
              <a16:creationId xmlns:a16="http://schemas.microsoft.com/office/drawing/2014/main" id="{E09A4B5D-6A96-4CD6-67AB-E2EB9424B7A6}"/>
            </a:ext>
          </a:extLst>
        </p:cNvPr>
        <p:cNvGrpSpPr/>
        <p:nvPr/>
      </p:nvGrpSpPr>
      <p:grpSpPr>
        <a:xfrm>
          <a:off x="0" y="0"/>
          <a:ext cx="0" cy="0"/>
          <a:chOff x="0" y="0"/>
          <a:chExt cx="0" cy="0"/>
        </a:xfrm>
      </p:grpSpPr>
      <p:sp>
        <p:nvSpPr>
          <p:cNvPr id="821" name="Google Shape;821;p31">
            <a:extLst>
              <a:ext uri="{FF2B5EF4-FFF2-40B4-BE49-F238E27FC236}">
                <a16:creationId xmlns:a16="http://schemas.microsoft.com/office/drawing/2014/main" id="{79C853CB-16A7-B0DD-1BAE-2CC814772FA3}"/>
              </a:ext>
            </a:extLst>
          </p:cNvPr>
          <p:cNvSpPr txBox="1">
            <a:spLocks noGrp="1"/>
          </p:cNvSpPr>
          <p:nvPr>
            <p:ph type="title"/>
          </p:nvPr>
        </p:nvSpPr>
        <p:spPr>
          <a:xfrm>
            <a:off x="720000" y="535025"/>
            <a:ext cx="7708800" cy="39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latin typeface="Century Gothic" panose="020B0502020202020204" pitchFamily="34" charset="0"/>
              </a:rPr>
              <a:t>Enzymes</a:t>
            </a:r>
            <a:endParaRPr dirty="0">
              <a:latin typeface="Century Gothic" panose="020B0502020202020204" pitchFamily="34" charset="0"/>
            </a:endParaRPr>
          </a:p>
        </p:txBody>
      </p:sp>
      <p:sp>
        <p:nvSpPr>
          <p:cNvPr id="854" name="Google Shape;854;p31">
            <a:extLst>
              <a:ext uri="{FF2B5EF4-FFF2-40B4-BE49-F238E27FC236}">
                <a16:creationId xmlns:a16="http://schemas.microsoft.com/office/drawing/2014/main" id="{3838C8B5-414A-8445-D053-EF0D77ADA0F4}"/>
              </a:ext>
            </a:extLst>
          </p:cNvPr>
          <p:cNvSpPr/>
          <p:nvPr/>
        </p:nvSpPr>
        <p:spPr>
          <a:xfrm rot="2">
            <a:off x="8034557" y="3557511"/>
            <a:ext cx="1397384" cy="2007281"/>
          </a:xfrm>
          <a:custGeom>
            <a:avLst/>
            <a:gdLst/>
            <a:ahLst/>
            <a:cxnLst/>
            <a:rect l="l" t="t" r="r" b="b"/>
            <a:pathLst>
              <a:path w="99" h="142" extrusionOk="0">
                <a:moveTo>
                  <a:pt x="85" y="107"/>
                </a:moveTo>
                <a:cubicBezTo>
                  <a:pt x="75" y="108"/>
                  <a:pt x="79" y="121"/>
                  <a:pt x="82" y="129"/>
                </a:cubicBezTo>
                <a:cubicBezTo>
                  <a:pt x="77" y="124"/>
                  <a:pt x="73" y="120"/>
                  <a:pt x="69" y="115"/>
                </a:cubicBezTo>
                <a:cubicBezTo>
                  <a:pt x="86" y="104"/>
                  <a:pt x="80" y="92"/>
                  <a:pt x="74" y="91"/>
                </a:cubicBezTo>
                <a:cubicBezTo>
                  <a:pt x="63" y="90"/>
                  <a:pt x="64" y="103"/>
                  <a:pt x="65" y="111"/>
                </a:cubicBezTo>
                <a:cubicBezTo>
                  <a:pt x="62" y="107"/>
                  <a:pt x="59" y="104"/>
                  <a:pt x="57" y="100"/>
                </a:cubicBezTo>
                <a:cubicBezTo>
                  <a:pt x="73" y="88"/>
                  <a:pt x="68" y="76"/>
                  <a:pt x="61" y="76"/>
                </a:cubicBezTo>
                <a:cubicBezTo>
                  <a:pt x="51" y="75"/>
                  <a:pt x="51" y="86"/>
                  <a:pt x="53" y="93"/>
                </a:cubicBezTo>
                <a:cubicBezTo>
                  <a:pt x="50" y="89"/>
                  <a:pt x="47" y="84"/>
                  <a:pt x="45" y="79"/>
                </a:cubicBezTo>
                <a:cubicBezTo>
                  <a:pt x="63" y="71"/>
                  <a:pt x="59" y="59"/>
                  <a:pt x="53" y="57"/>
                </a:cubicBezTo>
                <a:cubicBezTo>
                  <a:pt x="44" y="54"/>
                  <a:pt x="42" y="64"/>
                  <a:pt x="42" y="72"/>
                </a:cubicBezTo>
                <a:cubicBezTo>
                  <a:pt x="40" y="68"/>
                  <a:pt x="39" y="65"/>
                  <a:pt x="37" y="61"/>
                </a:cubicBezTo>
                <a:cubicBezTo>
                  <a:pt x="56" y="53"/>
                  <a:pt x="52" y="41"/>
                  <a:pt x="46" y="39"/>
                </a:cubicBezTo>
                <a:cubicBezTo>
                  <a:pt x="37" y="36"/>
                  <a:pt x="35" y="44"/>
                  <a:pt x="34" y="52"/>
                </a:cubicBezTo>
                <a:cubicBezTo>
                  <a:pt x="33" y="47"/>
                  <a:pt x="32" y="42"/>
                  <a:pt x="31" y="38"/>
                </a:cubicBezTo>
                <a:cubicBezTo>
                  <a:pt x="49" y="31"/>
                  <a:pt x="46" y="19"/>
                  <a:pt x="40" y="17"/>
                </a:cubicBezTo>
                <a:cubicBezTo>
                  <a:pt x="34" y="14"/>
                  <a:pt x="30" y="18"/>
                  <a:pt x="29" y="23"/>
                </a:cubicBezTo>
                <a:cubicBezTo>
                  <a:pt x="28" y="23"/>
                  <a:pt x="28" y="23"/>
                  <a:pt x="28" y="23"/>
                </a:cubicBezTo>
                <a:cubicBezTo>
                  <a:pt x="28" y="16"/>
                  <a:pt x="27" y="0"/>
                  <a:pt x="15" y="1"/>
                </a:cubicBezTo>
                <a:cubicBezTo>
                  <a:pt x="9" y="2"/>
                  <a:pt x="6" y="13"/>
                  <a:pt x="25" y="25"/>
                </a:cubicBezTo>
                <a:cubicBezTo>
                  <a:pt x="25" y="26"/>
                  <a:pt x="25" y="29"/>
                  <a:pt x="25" y="32"/>
                </a:cubicBezTo>
                <a:cubicBezTo>
                  <a:pt x="20" y="25"/>
                  <a:pt x="11" y="16"/>
                  <a:pt x="4" y="24"/>
                </a:cubicBezTo>
                <a:cubicBezTo>
                  <a:pt x="0" y="29"/>
                  <a:pt x="6" y="41"/>
                  <a:pt x="26" y="37"/>
                </a:cubicBezTo>
                <a:cubicBezTo>
                  <a:pt x="27" y="41"/>
                  <a:pt x="28" y="46"/>
                  <a:pt x="29" y="51"/>
                </a:cubicBezTo>
                <a:cubicBezTo>
                  <a:pt x="24" y="45"/>
                  <a:pt x="14" y="35"/>
                  <a:pt x="8" y="44"/>
                </a:cubicBezTo>
                <a:cubicBezTo>
                  <a:pt x="4" y="49"/>
                  <a:pt x="10" y="60"/>
                  <a:pt x="31" y="57"/>
                </a:cubicBezTo>
                <a:cubicBezTo>
                  <a:pt x="32" y="60"/>
                  <a:pt x="33" y="64"/>
                  <a:pt x="35" y="68"/>
                </a:cubicBezTo>
                <a:cubicBezTo>
                  <a:pt x="29" y="62"/>
                  <a:pt x="21" y="55"/>
                  <a:pt x="15" y="63"/>
                </a:cubicBezTo>
                <a:cubicBezTo>
                  <a:pt x="12" y="68"/>
                  <a:pt x="17" y="79"/>
                  <a:pt x="38" y="76"/>
                </a:cubicBezTo>
                <a:cubicBezTo>
                  <a:pt x="40" y="80"/>
                  <a:pt x="41" y="83"/>
                  <a:pt x="43" y="87"/>
                </a:cubicBezTo>
                <a:cubicBezTo>
                  <a:pt x="37" y="82"/>
                  <a:pt x="27" y="77"/>
                  <a:pt x="24" y="86"/>
                </a:cubicBezTo>
                <a:cubicBezTo>
                  <a:pt x="21" y="92"/>
                  <a:pt x="29" y="102"/>
                  <a:pt x="47" y="94"/>
                </a:cubicBezTo>
                <a:cubicBezTo>
                  <a:pt x="50" y="98"/>
                  <a:pt x="52" y="102"/>
                  <a:pt x="55" y="106"/>
                </a:cubicBezTo>
                <a:cubicBezTo>
                  <a:pt x="48" y="102"/>
                  <a:pt x="39" y="98"/>
                  <a:pt x="36" y="107"/>
                </a:cubicBezTo>
                <a:cubicBezTo>
                  <a:pt x="34" y="113"/>
                  <a:pt x="43" y="123"/>
                  <a:pt x="60" y="112"/>
                </a:cubicBezTo>
                <a:cubicBezTo>
                  <a:pt x="63" y="116"/>
                  <a:pt x="66" y="119"/>
                  <a:pt x="69" y="122"/>
                </a:cubicBezTo>
                <a:cubicBezTo>
                  <a:pt x="62" y="120"/>
                  <a:pt x="53" y="118"/>
                  <a:pt x="51" y="127"/>
                </a:cubicBezTo>
                <a:cubicBezTo>
                  <a:pt x="50" y="133"/>
                  <a:pt x="60" y="142"/>
                  <a:pt x="75" y="129"/>
                </a:cubicBezTo>
                <a:cubicBezTo>
                  <a:pt x="80" y="133"/>
                  <a:pt x="85" y="137"/>
                  <a:pt x="90" y="141"/>
                </a:cubicBezTo>
                <a:cubicBezTo>
                  <a:pt x="93" y="137"/>
                  <a:pt x="93" y="137"/>
                  <a:pt x="93" y="137"/>
                </a:cubicBezTo>
                <a:cubicBezTo>
                  <a:pt x="91" y="136"/>
                  <a:pt x="89" y="134"/>
                  <a:pt x="87" y="132"/>
                </a:cubicBezTo>
                <a:cubicBezTo>
                  <a:pt x="99" y="116"/>
                  <a:pt x="91" y="106"/>
                  <a:pt x="85" y="107"/>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nvGrpSpPr>
          <p:cNvPr id="855" name="Google Shape;855;p31">
            <a:extLst>
              <a:ext uri="{FF2B5EF4-FFF2-40B4-BE49-F238E27FC236}">
                <a16:creationId xmlns:a16="http://schemas.microsoft.com/office/drawing/2014/main" id="{AEE1F395-3B21-3435-0B29-5390F8E35118}"/>
              </a:ext>
            </a:extLst>
          </p:cNvPr>
          <p:cNvGrpSpPr/>
          <p:nvPr/>
        </p:nvGrpSpPr>
        <p:grpSpPr>
          <a:xfrm flipH="1">
            <a:off x="61076" y="3554592"/>
            <a:ext cx="719973" cy="1589084"/>
            <a:chOff x="4470400" y="2757488"/>
            <a:chExt cx="704888" cy="1555638"/>
          </a:xfrm>
        </p:grpSpPr>
        <p:sp>
          <p:nvSpPr>
            <p:cNvPr id="856" name="Google Shape;856;p31">
              <a:extLst>
                <a:ext uri="{FF2B5EF4-FFF2-40B4-BE49-F238E27FC236}">
                  <a16:creationId xmlns:a16="http://schemas.microsoft.com/office/drawing/2014/main" id="{BA21FD31-F403-96A1-0B15-85083DE8A8A6}"/>
                </a:ext>
              </a:extLst>
            </p:cNvPr>
            <p:cNvSpPr/>
            <p:nvPr/>
          </p:nvSpPr>
          <p:spPr>
            <a:xfrm>
              <a:off x="4560888" y="3432176"/>
              <a:ext cx="123825" cy="528638"/>
            </a:xfrm>
            <a:custGeom>
              <a:avLst/>
              <a:gdLst/>
              <a:ahLst/>
              <a:cxnLst/>
              <a:rect l="l" t="t" r="r" b="b"/>
              <a:pathLst>
                <a:path w="33" h="140" extrusionOk="0">
                  <a:moveTo>
                    <a:pt x="5" y="140"/>
                  </a:moveTo>
                  <a:cubicBezTo>
                    <a:pt x="28" y="140"/>
                    <a:pt x="28" y="140"/>
                    <a:pt x="28" y="140"/>
                  </a:cubicBezTo>
                  <a:cubicBezTo>
                    <a:pt x="31" y="140"/>
                    <a:pt x="33" y="137"/>
                    <a:pt x="33" y="134"/>
                  </a:cubicBezTo>
                  <a:cubicBezTo>
                    <a:pt x="33" y="0"/>
                    <a:pt x="33" y="0"/>
                    <a:pt x="33" y="0"/>
                  </a:cubicBezTo>
                  <a:cubicBezTo>
                    <a:pt x="0" y="0"/>
                    <a:pt x="0" y="0"/>
                    <a:pt x="0" y="0"/>
                  </a:cubicBezTo>
                  <a:cubicBezTo>
                    <a:pt x="0" y="134"/>
                    <a:pt x="0" y="134"/>
                    <a:pt x="0" y="134"/>
                  </a:cubicBezTo>
                  <a:cubicBezTo>
                    <a:pt x="0" y="137"/>
                    <a:pt x="2" y="140"/>
                    <a:pt x="5" y="14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57" name="Google Shape;857;p31">
              <a:extLst>
                <a:ext uri="{FF2B5EF4-FFF2-40B4-BE49-F238E27FC236}">
                  <a16:creationId xmlns:a16="http://schemas.microsoft.com/office/drawing/2014/main" id="{23E4E36A-F712-A4CF-D10E-D3AFA764018D}"/>
                </a:ext>
              </a:extLst>
            </p:cNvPr>
            <p:cNvSpPr/>
            <p:nvPr/>
          </p:nvSpPr>
          <p:spPr>
            <a:xfrm>
              <a:off x="4583113" y="3587751"/>
              <a:ext cx="82550" cy="342900"/>
            </a:xfrm>
            <a:custGeom>
              <a:avLst/>
              <a:gdLst/>
              <a:ahLst/>
              <a:cxnLst/>
              <a:rect l="l" t="t" r="r" b="b"/>
              <a:pathLst>
                <a:path w="22" h="91" extrusionOk="0">
                  <a:moveTo>
                    <a:pt x="5" y="91"/>
                  </a:moveTo>
                  <a:cubicBezTo>
                    <a:pt x="16" y="91"/>
                    <a:pt x="16" y="91"/>
                    <a:pt x="16" y="91"/>
                  </a:cubicBezTo>
                  <a:cubicBezTo>
                    <a:pt x="19" y="91"/>
                    <a:pt x="22" y="89"/>
                    <a:pt x="22" y="86"/>
                  </a:cubicBezTo>
                  <a:cubicBezTo>
                    <a:pt x="22" y="0"/>
                    <a:pt x="22" y="0"/>
                    <a:pt x="22" y="0"/>
                  </a:cubicBezTo>
                  <a:cubicBezTo>
                    <a:pt x="0" y="0"/>
                    <a:pt x="0" y="0"/>
                    <a:pt x="0" y="0"/>
                  </a:cubicBezTo>
                  <a:cubicBezTo>
                    <a:pt x="0" y="86"/>
                    <a:pt x="0" y="86"/>
                    <a:pt x="0" y="86"/>
                  </a:cubicBezTo>
                  <a:cubicBezTo>
                    <a:pt x="0" y="89"/>
                    <a:pt x="2" y="91"/>
                    <a:pt x="5" y="9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58" name="Google Shape;858;p31">
              <a:extLst>
                <a:ext uri="{FF2B5EF4-FFF2-40B4-BE49-F238E27FC236}">
                  <a16:creationId xmlns:a16="http://schemas.microsoft.com/office/drawing/2014/main" id="{5E15449E-7A8B-5201-BB35-1DC49F0E54CE}"/>
                </a:ext>
              </a:extLst>
            </p:cNvPr>
            <p:cNvSpPr/>
            <p:nvPr/>
          </p:nvSpPr>
          <p:spPr>
            <a:xfrm>
              <a:off x="4541838" y="3398838"/>
              <a:ext cx="161925" cy="60325"/>
            </a:xfrm>
            <a:custGeom>
              <a:avLst/>
              <a:gdLst/>
              <a:ahLst/>
              <a:cxnLst/>
              <a:rect l="l" t="t" r="r" b="b"/>
              <a:pathLst>
                <a:path w="43" h="16" extrusionOk="0">
                  <a:moveTo>
                    <a:pt x="43" y="11"/>
                  </a:moveTo>
                  <a:cubicBezTo>
                    <a:pt x="43" y="13"/>
                    <a:pt x="40" y="16"/>
                    <a:pt x="38" y="16"/>
                  </a:cubicBezTo>
                  <a:cubicBezTo>
                    <a:pt x="5" y="16"/>
                    <a:pt x="5" y="16"/>
                    <a:pt x="5" y="16"/>
                  </a:cubicBezTo>
                  <a:cubicBezTo>
                    <a:pt x="3" y="16"/>
                    <a:pt x="0" y="13"/>
                    <a:pt x="0" y="11"/>
                  </a:cubicBezTo>
                  <a:cubicBezTo>
                    <a:pt x="0" y="5"/>
                    <a:pt x="0" y="5"/>
                    <a:pt x="0" y="5"/>
                  </a:cubicBezTo>
                  <a:cubicBezTo>
                    <a:pt x="0" y="2"/>
                    <a:pt x="3" y="0"/>
                    <a:pt x="5" y="0"/>
                  </a:cubicBezTo>
                  <a:cubicBezTo>
                    <a:pt x="38" y="0"/>
                    <a:pt x="38" y="0"/>
                    <a:pt x="38" y="0"/>
                  </a:cubicBezTo>
                  <a:cubicBezTo>
                    <a:pt x="40" y="0"/>
                    <a:pt x="43" y="2"/>
                    <a:pt x="43" y="5"/>
                  </a:cubicBezTo>
                  <a:lnTo>
                    <a:pt x="43" y="11"/>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59" name="Google Shape;859;p31">
              <a:extLst>
                <a:ext uri="{FF2B5EF4-FFF2-40B4-BE49-F238E27FC236}">
                  <a16:creationId xmlns:a16="http://schemas.microsoft.com/office/drawing/2014/main" id="{0FCFDBA6-538E-ACDE-A201-25D846D7DE0F}"/>
                </a:ext>
              </a:extLst>
            </p:cNvPr>
            <p:cNvSpPr/>
            <p:nvPr/>
          </p:nvSpPr>
          <p:spPr>
            <a:xfrm>
              <a:off x="4775200" y="3432176"/>
              <a:ext cx="128588" cy="528638"/>
            </a:xfrm>
            <a:custGeom>
              <a:avLst/>
              <a:gdLst/>
              <a:ahLst/>
              <a:cxnLst/>
              <a:rect l="l" t="t" r="r" b="b"/>
              <a:pathLst>
                <a:path w="34" h="140" extrusionOk="0">
                  <a:moveTo>
                    <a:pt x="5" y="140"/>
                  </a:moveTo>
                  <a:cubicBezTo>
                    <a:pt x="29" y="140"/>
                    <a:pt x="29" y="140"/>
                    <a:pt x="29" y="140"/>
                  </a:cubicBezTo>
                  <a:cubicBezTo>
                    <a:pt x="32" y="140"/>
                    <a:pt x="34" y="137"/>
                    <a:pt x="34" y="134"/>
                  </a:cubicBezTo>
                  <a:cubicBezTo>
                    <a:pt x="34" y="0"/>
                    <a:pt x="34" y="0"/>
                    <a:pt x="34" y="0"/>
                  </a:cubicBezTo>
                  <a:cubicBezTo>
                    <a:pt x="0" y="0"/>
                    <a:pt x="0" y="0"/>
                    <a:pt x="0" y="0"/>
                  </a:cubicBezTo>
                  <a:cubicBezTo>
                    <a:pt x="0" y="134"/>
                    <a:pt x="0" y="134"/>
                    <a:pt x="0" y="134"/>
                  </a:cubicBezTo>
                  <a:cubicBezTo>
                    <a:pt x="0" y="137"/>
                    <a:pt x="3" y="140"/>
                    <a:pt x="5" y="14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0" name="Google Shape;860;p31">
              <a:extLst>
                <a:ext uri="{FF2B5EF4-FFF2-40B4-BE49-F238E27FC236}">
                  <a16:creationId xmlns:a16="http://schemas.microsoft.com/office/drawing/2014/main" id="{9506E989-29EA-F2EB-1AA1-6AC3655D7196}"/>
                </a:ext>
              </a:extLst>
            </p:cNvPr>
            <p:cNvSpPr/>
            <p:nvPr/>
          </p:nvSpPr>
          <p:spPr>
            <a:xfrm>
              <a:off x="4797425" y="3587751"/>
              <a:ext cx="82550" cy="342900"/>
            </a:xfrm>
            <a:custGeom>
              <a:avLst/>
              <a:gdLst/>
              <a:ahLst/>
              <a:cxnLst/>
              <a:rect l="l" t="t" r="r" b="b"/>
              <a:pathLst>
                <a:path w="22" h="91" extrusionOk="0">
                  <a:moveTo>
                    <a:pt x="5" y="91"/>
                  </a:moveTo>
                  <a:cubicBezTo>
                    <a:pt x="17" y="91"/>
                    <a:pt x="17" y="91"/>
                    <a:pt x="17" y="91"/>
                  </a:cubicBezTo>
                  <a:cubicBezTo>
                    <a:pt x="20" y="91"/>
                    <a:pt x="22" y="89"/>
                    <a:pt x="22" y="86"/>
                  </a:cubicBezTo>
                  <a:cubicBezTo>
                    <a:pt x="22" y="0"/>
                    <a:pt x="22" y="0"/>
                    <a:pt x="22" y="0"/>
                  </a:cubicBezTo>
                  <a:cubicBezTo>
                    <a:pt x="0" y="0"/>
                    <a:pt x="0" y="0"/>
                    <a:pt x="0" y="0"/>
                  </a:cubicBezTo>
                  <a:cubicBezTo>
                    <a:pt x="0" y="86"/>
                    <a:pt x="0" y="86"/>
                    <a:pt x="0" y="86"/>
                  </a:cubicBezTo>
                  <a:cubicBezTo>
                    <a:pt x="0" y="89"/>
                    <a:pt x="2" y="91"/>
                    <a:pt x="5" y="9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1" name="Google Shape;861;p31">
              <a:extLst>
                <a:ext uri="{FF2B5EF4-FFF2-40B4-BE49-F238E27FC236}">
                  <a16:creationId xmlns:a16="http://schemas.microsoft.com/office/drawing/2014/main" id="{42990617-8777-8FB5-1583-40C3A69C69A0}"/>
                </a:ext>
              </a:extLst>
            </p:cNvPr>
            <p:cNvSpPr/>
            <p:nvPr/>
          </p:nvSpPr>
          <p:spPr>
            <a:xfrm>
              <a:off x="4760913" y="3398838"/>
              <a:ext cx="157163" cy="60325"/>
            </a:xfrm>
            <a:custGeom>
              <a:avLst/>
              <a:gdLst/>
              <a:ahLst/>
              <a:cxnLst/>
              <a:rect l="l" t="t" r="r" b="b"/>
              <a:pathLst>
                <a:path w="42" h="16" extrusionOk="0">
                  <a:moveTo>
                    <a:pt x="42" y="11"/>
                  </a:moveTo>
                  <a:cubicBezTo>
                    <a:pt x="42" y="13"/>
                    <a:pt x="40" y="16"/>
                    <a:pt x="37" y="16"/>
                  </a:cubicBezTo>
                  <a:cubicBezTo>
                    <a:pt x="5" y="16"/>
                    <a:pt x="5" y="16"/>
                    <a:pt x="5" y="16"/>
                  </a:cubicBezTo>
                  <a:cubicBezTo>
                    <a:pt x="2" y="16"/>
                    <a:pt x="0" y="13"/>
                    <a:pt x="0" y="11"/>
                  </a:cubicBezTo>
                  <a:cubicBezTo>
                    <a:pt x="0" y="5"/>
                    <a:pt x="0" y="5"/>
                    <a:pt x="0" y="5"/>
                  </a:cubicBezTo>
                  <a:cubicBezTo>
                    <a:pt x="0" y="2"/>
                    <a:pt x="2" y="0"/>
                    <a:pt x="5" y="0"/>
                  </a:cubicBezTo>
                  <a:cubicBezTo>
                    <a:pt x="37" y="0"/>
                    <a:pt x="37" y="0"/>
                    <a:pt x="37" y="0"/>
                  </a:cubicBezTo>
                  <a:cubicBezTo>
                    <a:pt x="40" y="0"/>
                    <a:pt x="42" y="2"/>
                    <a:pt x="42" y="5"/>
                  </a:cubicBezTo>
                  <a:lnTo>
                    <a:pt x="42" y="11"/>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2" name="Google Shape;862;p31">
              <a:extLst>
                <a:ext uri="{FF2B5EF4-FFF2-40B4-BE49-F238E27FC236}">
                  <a16:creationId xmlns:a16="http://schemas.microsoft.com/office/drawing/2014/main" id="{BE6BE98D-9279-6F6D-35DD-D9E6E3008D94}"/>
                </a:ext>
              </a:extLst>
            </p:cNvPr>
            <p:cNvSpPr/>
            <p:nvPr/>
          </p:nvSpPr>
          <p:spPr>
            <a:xfrm>
              <a:off x="4470400" y="3625851"/>
              <a:ext cx="603300" cy="41400"/>
            </a:xfrm>
            <a:prstGeom prst="rect">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3" name="Google Shape;863;p31">
              <a:extLst>
                <a:ext uri="{FF2B5EF4-FFF2-40B4-BE49-F238E27FC236}">
                  <a16:creationId xmlns:a16="http://schemas.microsoft.com/office/drawing/2014/main" id="{F44CDF29-FA3A-6FA7-8B34-7A0F6CFFED33}"/>
                </a:ext>
              </a:extLst>
            </p:cNvPr>
            <p:cNvSpPr/>
            <p:nvPr/>
          </p:nvSpPr>
          <p:spPr>
            <a:xfrm>
              <a:off x="5005388" y="3535363"/>
              <a:ext cx="68400" cy="762000"/>
            </a:xfrm>
            <a:prstGeom prst="rect">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4" name="Google Shape;864;p31">
              <a:extLst>
                <a:ext uri="{FF2B5EF4-FFF2-40B4-BE49-F238E27FC236}">
                  <a16:creationId xmlns:a16="http://schemas.microsoft.com/office/drawing/2014/main" id="{EA0F88A5-E504-2A96-3074-EDCAFD2B639B}"/>
                </a:ext>
              </a:extLst>
            </p:cNvPr>
            <p:cNvSpPr/>
            <p:nvPr/>
          </p:nvSpPr>
          <p:spPr>
            <a:xfrm>
              <a:off x="4903788" y="4251326"/>
              <a:ext cx="271500" cy="61800"/>
            </a:xfrm>
            <a:prstGeom prst="rect">
              <a:avLst/>
            </a:pr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5" name="Google Shape;865;p31">
              <a:extLst>
                <a:ext uri="{FF2B5EF4-FFF2-40B4-BE49-F238E27FC236}">
                  <a16:creationId xmlns:a16="http://schemas.microsoft.com/office/drawing/2014/main" id="{2B8721D0-ACC9-AA16-B4D1-773613744936}"/>
                </a:ext>
              </a:extLst>
            </p:cNvPr>
            <p:cNvSpPr/>
            <p:nvPr/>
          </p:nvSpPr>
          <p:spPr>
            <a:xfrm>
              <a:off x="4838700" y="3190876"/>
              <a:ext cx="79500" cy="82500"/>
            </a:xfrm>
            <a:prstGeom prst="ellipse">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6" name="Google Shape;866;p31">
              <a:extLst>
                <a:ext uri="{FF2B5EF4-FFF2-40B4-BE49-F238E27FC236}">
                  <a16:creationId xmlns:a16="http://schemas.microsoft.com/office/drawing/2014/main" id="{4D3A1D85-12BB-1E5F-3632-C1E52CAA9F68}"/>
                </a:ext>
              </a:extLst>
            </p:cNvPr>
            <p:cNvSpPr/>
            <p:nvPr/>
          </p:nvSpPr>
          <p:spPr>
            <a:xfrm>
              <a:off x="4703763" y="2884488"/>
              <a:ext cx="214200" cy="219000"/>
            </a:xfrm>
            <a:prstGeom prst="ellipse">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7" name="Google Shape;867;p31">
              <a:extLst>
                <a:ext uri="{FF2B5EF4-FFF2-40B4-BE49-F238E27FC236}">
                  <a16:creationId xmlns:a16="http://schemas.microsoft.com/office/drawing/2014/main" id="{D6E2B942-6C29-DB88-634C-C35D87304100}"/>
                </a:ext>
              </a:extLst>
            </p:cNvPr>
            <p:cNvSpPr/>
            <p:nvPr/>
          </p:nvSpPr>
          <p:spPr>
            <a:xfrm>
              <a:off x="4808538" y="2757488"/>
              <a:ext cx="95400" cy="93600"/>
            </a:xfrm>
            <a:prstGeom prst="ellipse">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68" name="Google Shape;868;p31">
              <a:extLst>
                <a:ext uri="{FF2B5EF4-FFF2-40B4-BE49-F238E27FC236}">
                  <a16:creationId xmlns:a16="http://schemas.microsoft.com/office/drawing/2014/main" id="{3CB19CA7-297E-1168-A9A1-217CB465B756}"/>
                </a:ext>
              </a:extLst>
            </p:cNvPr>
            <p:cNvSpPr/>
            <p:nvPr/>
          </p:nvSpPr>
          <p:spPr>
            <a:xfrm>
              <a:off x="4583113" y="3232151"/>
              <a:ext cx="120600" cy="120600"/>
            </a:xfrm>
            <a:prstGeom prst="ellipse">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sp>
        <p:nvSpPr>
          <p:cNvPr id="27" name="Google Shape;654;p28">
            <a:extLst>
              <a:ext uri="{FF2B5EF4-FFF2-40B4-BE49-F238E27FC236}">
                <a16:creationId xmlns:a16="http://schemas.microsoft.com/office/drawing/2014/main" id="{EFFC6F9E-0366-EAA6-CDE6-461BB50545F1}"/>
              </a:ext>
            </a:extLst>
          </p:cNvPr>
          <p:cNvSpPr txBox="1">
            <a:spLocks/>
          </p:cNvSpPr>
          <p:nvPr/>
        </p:nvSpPr>
        <p:spPr>
          <a:xfrm>
            <a:off x="628929" y="1489110"/>
            <a:ext cx="7029445" cy="32365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1" i="0" u="none" strike="noStrike" cap="none">
                <a:solidFill>
                  <a:schemeClr val="dk2"/>
                </a:solidFill>
                <a:latin typeface="Raleway"/>
                <a:ea typeface="Raleway"/>
                <a:cs typeface="Raleway"/>
                <a:sym typeface="Raleway"/>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algn="ctr">
              <a:spcBef>
                <a:spcPts val="1000"/>
              </a:spcBef>
              <a:buSzPts val="1200"/>
              <a:buFont typeface="Raleway"/>
              <a:buChar char="●"/>
            </a:pPr>
            <a:endParaRPr lang="en-US" b="0" dirty="0">
              <a:solidFill>
                <a:schemeClr val="dk1"/>
              </a:solidFill>
              <a:latin typeface="Century Gothic" panose="020B0502020202020204" pitchFamily="34" charset="0"/>
            </a:endParaRPr>
          </a:p>
          <a:p>
            <a:pPr algn="ctr">
              <a:spcBef>
                <a:spcPts val="1000"/>
              </a:spcBef>
              <a:buSzPts val="1200"/>
              <a:buFont typeface="Raleway"/>
              <a:buChar char="●"/>
            </a:pPr>
            <a:r>
              <a:rPr lang="en-US" b="0" dirty="0">
                <a:solidFill>
                  <a:schemeClr val="dk1"/>
                </a:solidFill>
                <a:latin typeface="Century Gothic" panose="020B0502020202020204" pitchFamily="34" charset="0"/>
              </a:rPr>
              <a:t>Digest carbohydrates, proteins, and fats</a:t>
            </a:r>
          </a:p>
          <a:p>
            <a:pPr algn="ctr">
              <a:spcBef>
                <a:spcPts val="1000"/>
              </a:spcBef>
              <a:buSzPts val="1200"/>
              <a:buFont typeface="Raleway"/>
              <a:buChar char="●"/>
            </a:pPr>
            <a:r>
              <a:rPr lang="en-US" b="0" dirty="0">
                <a:solidFill>
                  <a:schemeClr val="dk1"/>
                </a:solidFill>
                <a:latin typeface="Century Gothic" panose="020B0502020202020204" pitchFamily="34" charset="0"/>
              </a:rPr>
              <a:t>Gain and maintain a healthy weight</a:t>
            </a:r>
          </a:p>
          <a:p>
            <a:pPr algn="ctr">
              <a:spcBef>
                <a:spcPts val="1000"/>
              </a:spcBef>
              <a:buSzPts val="1200"/>
              <a:buFont typeface="Raleway"/>
              <a:buChar char="●"/>
            </a:pPr>
            <a:r>
              <a:rPr lang="en-US" b="0" dirty="0">
                <a:solidFill>
                  <a:schemeClr val="dk1"/>
                </a:solidFill>
                <a:latin typeface="Century Gothic" panose="020B0502020202020204" pitchFamily="34" charset="0"/>
              </a:rPr>
              <a:t>Absorb vitamins and minerals</a:t>
            </a:r>
          </a:p>
        </p:txBody>
      </p:sp>
      <p:sp>
        <p:nvSpPr>
          <p:cNvPr id="28" name="Google Shape;822;p31">
            <a:extLst>
              <a:ext uri="{FF2B5EF4-FFF2-40B4-BE49-F238E27FC236}">
                <a16:creationId xmlns:a16="http://schemas.microsoft.com/office/drawing/2014/main" id="{9CA83328-AB48-0B2B-F457-D16964E1552E}"/>
              </a:ext>
            </a:extLst>
          </p:cNvPr>
          <p:cNvSpPr txBox="1">
            <a:spLocks noGrp="1"/>
          </p:cNvSpPr>
          <p:nvPr>
            <p:ph type="subTitle" idx="1"/>
          </p:nvPr>
        </p:nvSpPr>
        <p:spPr>
          <a:xfrm>
            <a:off x="1245050" y="1489110"/>
            <a:ext cx="3179032" cy="380031"/>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sz="2000" dirty="0">
                <a:latin typeface="Century Gothic" panose="020B0502020202020204" pitchFamily="34" charset="0"/>
              </a:rPr>
              <a:t>Enzymes help you to…</a:t>
            </a:r>
            <a:endParaRPr sz="2000" dirty="0">
              <a:latin typeface="Century Gothic" panose="020B0502020202020204" pitchFamily="34" charset="0"/>
            </a:endParaRPr>
          </a:p>
        </p:txBody>
      </p:sp>
      <p:sp>
        <p:nvSpPr>
          <p:cNvPr id="36" name="Google Shape;817;p31">
            <a:extLst>
              <a:ext uri="{FF2B5EF4-FFF2-40B4-BE49-F238E27FC236}">
                <a16:creationId xmlns:a16="http://schemas.microsoft.com/office/drawing/2014/main" id="{9DF74509-7D50-3E9C-FD76-19C569CBE8A2}"/>
              </a:ext>
            </a:extLst>
          </p:cNvPr>
          <p:cNvSpPr txBox="1">
            <a:spLocks noGrp="1"/>
          </p:cNvSpPr>
          <p:nvPr>
            <p:ph type="subTitle" idx="2"/>
          </p:nvPr>
        </p:nvSpPr>
        <p:spPr>
          <a:xfrm>
            <a:off x="1422624" y="3354426"/>
            <a:ext cx="6002915" cy="883500"/>
          </a:xfrm>
          <a:prstGeom prst="rect">
            <a:avLst/>
          </a:prstGeom>
        </p:spPr>
        <p:txBody>
          <a:bodyPr spcFirstLastPara="1" wrap="square" lIns="0" tIns="91425" rIns="91425" bIns="91425" anchor="t" anchorCtr="0">
            <a:noAutofit/>
          </a:bodyPr>
          <a:lstStyle/>
          <a:p>
            <a:pPr marL="0" lvl="0" indent="0" algn="ctr" rtl="0">
              <a:spcBef>
                <a:spcPts val="0"/>
              </a:spcBef>
              <a:spcAft>
                <a:spcPts val="0"/>
              </a:spcAft>
              <a:buNone/>
            </a:pPr>
            <a:r>
              <a:rPr lang="en" sz="1600" dirty="0">
                <a:latin typeface="Century Gothic" panose="020B0502020202020204" pitchFamily="34" charset="0"/>
              </a:rPr>
              <a:t>In general, your body needs more enzymes to digest foods that are high in fat than foods that are high in carbohydrate. Enzymes are not needed for foods that contain only sugar.</a:t>
            </a:r>
            <a:endParaRPr sz="1600" dirty="0">
              <a:latin typeface="Century Gothic" panose="020B0502020202020204" pitchFamily="34" charset="0"/>
            </a:endParaRPr>
          </a:p>
        </p:txBody>
      </p:sp>
      <p:pic>
        <p:nvPicPr>
          <p:cNvPr id="40" name="Picture 39" descr="A close-up of a bottle of pills&#10;&#10;AI-generated content may be incorrect.">
            <a:extLst>
              <a:ext uri="{FF2B5EF4-FFF2-40B4-BE49-F238E27FC236}">
                <a16:creationId xmlns:a16="http://schemas.microsoft.com/office/drawing/2014/main" id="{143E84F1-492F-544B-89D5-1596E8F100B5}"/>
              </a:ext>
            </a:extLst>
          </p:cNvPr>
          <p:cNvPicPr>
            <a:picLocks noChangeAspect="1"/>
          </p:cNvPicPr>
          <p:nvPr/>
        </p:nvPicPr>
        <p:blipFill>
          <a:blip r:embed="rId3"/>
          <a:srcRect l="17971" b="22367"/>
          <a:stretch>
            <a:fillRect/>
          </a:stretch>
        </p:blipFill>
        <p:spPr>
          <a:xfrm>
            <a:off x="6058493" y="128605"/>
            <a:ext cx="2561603" cy="1740536"/>
          </a:xfrm>
          <a:prstGeom prst="rect">
            <a:avLst/>
          </a:prstGeom>
          <a:ln w="76200">
            <a:solidFill>
              <a:schemeClr val="bg2"/>
            </a:solidFill>
          </a:ln>
        </p:spPr>
        <p:style>
          <a:lnRef idx="3">
            <a:schemeClr val="lt1"/>
          </a:lnRef>
          <a:fillRef idx="1">
            <a:schemeClr val="accent3"/>
          </a:fillRef>
          <a:effectRef idx="1">
            <a:schemeClr val="accent3"/>
          </a:effectRef>
          <a:fontRef idx="minor">
            <a:schemeClr val="lt1"/>
          </a:fontRef>
        </p:style>
      </p:pic>
      <p:sp>
        <p:nvSpPr>
          <p:cNvPr id="2" name="Rectangle: Rounded Corners 1">
            <a:hlinkClick r:id="" action="ppaction://hlinkshowjump?jump=nextslide"/>
            <a:extLst>
              <a:ext uri="{FF2B5EF4-FFF2-40B4-BE49-F238E27FC236}">
                <a16:creationId xmlns:a16="http://schemas.microsoft.com/office/drawing/2014/main" id="{74106CDB-D13F-CD45-546A-0224B19E56E5}"/>
              </a:ext>
            </a:extLst>
          </p:cNvPr>
          <p:cNvSpPr/>
          <p:nvPr/>
        </p:nvSpPr>
        <p:spPr>
          <a:xfrm>
            <a:off x="3550633" y="4608475"/>
            <a:ext cx="1746896" cy="422206"/>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NEXT </a:t>
            </a:r>
            <a:r>
              <a:rPr lang="en-US" sz="2000" b="1" dirty="0">
                <a:sym typeface="Wingdings" panose="05000000000000000000" pitchFamily="2" charset="2"/>
              </a:rPr>
              <a:t></a:t>
            </a:r>
            <a:endParaRPr lang="en-CA" sz="2000" b="1" dirty="0"/>
          </a:p>
        </p:txBody>
      </p:sp>
    </p:spTree>
    <p:extLst>
      <p:ext uri="{BB962C8B-B14F-4D97-AF65-F5344CB8AC3E}">
        <p14:creationId xmlns:p14="http://schemas.microsoft.com/office/powerpoint/2010/main" val="266800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animEffect transition="in" filter="fade">
                                      <p:cBhvr>
                                        <p:cTn id="27" dur="500"/>
                                        <p:tgtEl>
                                          <p:spTgt spid="3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0DBD1169-BA7A-7614-86FC-0D5DE6DE5C0E}"/>
            </a:ext>
          </a:extLst>
        </p:cNvPr>
        <p:cNvGrpSpPr/>
        <p:nvPr/>
      </p:nvGrpSpPr>
      <p:grpSpPr>
        <a:xfrm>
          <a:off x="0" y="0"/>
          <a:ext cx="0" cy="0"/>
          <a:chOff x="0" y="0"/>
          <a:chExt cx="0" cy="0"/>
        </a:xfrm>
      </p:grpSpPr>
      <p:sp>
        <p:nvSpPr>
          <p:cNvPr id="243" name="Google Shape;243;p24">
            <a:extLst>
              <a:ext uri="{FF2B5EF4-FFF2-40B4-BE49-F238E27FC236}">
                <a16:creationId xmlns:a16="http://schemas.microsoft.com/office/drawing/2014/main" id="{5BF8F485-6A3A-45D9-FB6A-1FFC1240DFCF}"/>
              </a:ext>
            </a:extLst>
          </p:cNvPr>
          <p:cNvSpPr txBox="1">
            <a:spLocks noGrp="1"/>
          </p:cNvSpPr>
          <p:nvPr>
            <p:ph type="ctrTitle"/>
          </p:nvPr>
        </p:nvSpPr>
        <p:spPr>
          <a:xfrm>
            <a:off x="465943" y="2061847"/>
            <a:ext cx="3672613" cy="13830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US" dirty="0">
                <a:latin typeface="Century Gothic" panose="020B0502020202020204" pitchFamily="34" charset="0"/>
              </a:rPr>
              <a:t>How Many Enzymes?</a:t>
            </a:r>
            <a:endParaRPr dirty="0">
              <a:latin typeface="Century Gothic" panose="020B0502020202020204" pitchFamily="34" charset="0"/>
            </a:endParaRPr>
          </a:p>
        </p:txBody>
      </p:sp>
      <p:sp>
        <p:nvSpPr>
          <p:cNvPr id="244" name="Google Shape;244;p24">
            <a:extLst>
              <a:ext uri="{FF2B5EF4-FFF2-40B4-BE49-F238E27FC236}">
                <a16:creationId xmlns:a16="http://schemas.microsoft.com/office/drawing/2014/main" id="{1E7C09DC-ED13-A220-6C46-D6D0ED630E09}"/>
              </a:ext>
            </a:extLst>
          </p:cNvPr>
          <p:cNvSpPr txBox="1">
            <a:spLocks noGrp="1"/>
          </p:cNvSpPr>
          <p:nvPr>
            <p:ph type="subTitle" idx="1"/>
          </p:nvPr>
        </p:nvSpPr>
        <p:spPr>
          <a:xfrm>
            <a:off x="1303162" y="3678676"/>
            <a:ext cx="1982315" cy="418433"/>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b="1" dirty="0">
                <a:latin typeface="Century Gothic" panose="020B0502020202020204" pitchFamily="34" charset="0"/>
              </a:rPr>
              <a:t>Community Outreach</a:t>
            </a:r>
          </a:p>
          <a:p>
            <a:pPr marL="0" lvl="0" indent="0" algn="ctr" rtl="0">
              <a:spcBef>
                <a:spcPts val="0"/>
              </a:spcBef>
              <a:spcAft>
                <a:spcPts val="0"/>
              </a:spcAft>
              <a:buNone/>
            </a:pPr>
            <a:r>
              <a:rPr lang="en" b="1" dirty="0">
                <a:latin typeface="Century Gothic" panose="020B0502020202020204" pitchFamily="34" charset="0"/>
              </a:rPr>
              <a:t>Activity</a:t>
            </a:r>
            <a:endParaRPr b="1" dirty="0">
              <a:latin typeface="Century Gothic" panose="020B0502020202020204" pitchFamily="34" charset="0"/>
            </a:endParaRPr>
          </a:p>
        </p:txBody>
      </p:sp>
      <p:cxnSp>
        <p:nvCxnSpPr>
          <p:cNvPr id="245" name="Google Shape;245;p24">
            <a:extLst>
              <a:ext uri="{FF2B5EF4-FFF2-40B4-BE49-F238E27FC236}">
                <a16:creationId xmlns:a16="http://schemas.microsoft.com/office/drawing/2014/main" id="{17CD59A7-8668-3C28-A7FC-55DDCF22050D}"/>
              </a:ext>
            </a:extLst>
          </p:cNvPr>
          <p:cNvCxnSpPr/>
          <p:nvPr/>
        </p:nvCxnSpPr>
        <p:spPr>
          <a:xfrm>
            <a:off x="987702" y="1978835"/>
            <a:ext cx="2601900" cy="0"/>
          </a:xfrm>
          <a:prstGeom prst="straightConnector1">
            <a:avLst/>
          </a:prstGeom>
          <a:noFill/>
          <a:ln w="19050" cap="flat" cmpd="sng">
            <a:solidFill>
              <a:schemeClr val="dk2"/>
            </a:solidFill>
            <a:prstDash val="solid"/>
            <a:round/>
            <a:headEnd type="none" w="med" len="med"/>
            <a:tailEnd type="none" w="med" len="med"/>
          </a:ln>
        </p:spPr>
      </p:cxnSp>
      <p:grpSp>
        <p:nvGrpSpPr>
          <p:cNvPr id="246" name="Google Shape;246;p24">
            <a:extLst>
              <a:ext uri="{FF2B5EF4-FFF2-40B4-BE49-F238E27FC236}">
                <a16:creationId xmlns:a16="http://schemas.microsoft.com/office/drawing/2014/main" id="{73690FAC-7444-2158-C304-1E5B8749E925}"/>
              </a:ext>
            </a:extLst>
          </p:cNvPr>
          <p:cNvGrpSpPr/>
          <p:nvPr/>
        </p:nvGrpSpPr>
        <p:grpSpPr>
          <a:xfrm rot="-1213354">
            <a:off x="4745596" y="2129411"/>
            <a:ext cx="919783" cy="1432208"/>
            <a:chOff x="2993182" y="1958481"/>
            <a:chExt cx="827106" cy="1287899"/>
          </a:xfrm>
          <a:solidFill>
            <a:schemeClr val="tx1"/>
          </a:solidFill>
        </p:grpSpPr>
        <p:sp>
          <p:nvSpPr>
            <p:cNvPr id="247" name="Google Shape;247;p24">
              <a:extLst>
                <a:ext uri="{FF2B5EF4-FFF2-40B4-BE49-F238E27FC236}">
                  <a16:creationId xmlns:a16="http://schemas.microsoft.com/office/drawing/2014/main" id="{34FD24F7-7ED1-DE76-20D1-9A53EA136D14}"/>
                </a:ext>
              </a:extLst>
            </p:cNvPr>
            <p:cNvSpPr/>
            <p:nvPr/>
          </p:nvSpPr>
          <p:spPr>
            <a:xfrm>
              <a:off x="3190813" y="2164255"/>
              <a:ext cx="627266" cy="1082125"/>
            </a:xfrm>
            <a:custGeom>
              <a:avLst/>
              <a:gdLst/>
              <a:ahLst/>
              <a:cxnLst/>
              <a:rect l="l" t="t" r="r" b="b"/>
              <a:pathLst>
                <a:path w="627266" h="1082125" extrusionOk="0">
                  <a:moveTo>
                    <a:pt x="601589" y="1082126"/>
                  </a:moveTo>
                  <a:lnTo>
                    <a:pt x="627266" y="1045444"/>
                  </a:lnTo>
                  <a:cubicBezTo>
                    <a:pt x="62360" y="627266"/>
                    <a:pt x="44019" y="7336"/>
                    <a:pt x="44019" y="0"/>
                  </a:cubicBezTo>
                  <a:lnTo>
                    <a:pt x="0" y="0"/>
                  </a:lnTo>
                  <a:cubicBezTo>
                    <a:pt x="0" y="7336"/>
                    <a:pt x="18341" y="649276"/>
                    <a:pt x="601589" y="1082126"/>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48" name="Google Shape;248;p24">
              <a:extLst>
                <a:ext uri="{FF2B5EF4-FFF2-40B4-BE49-F238E27FC236}">
                  <a16:creationId xmlns:a16="http://schemas.microsoft.com/office/drawing/2014/main" id="{9F5D7820-717D-E73A-E564-5A42D5C5CE5E}"/>
                </a:ext>
              </a:extLst>
            </p:cNvPr>
            <p:cNvSpPr/>
            <p:nvPr/>
          </p:nvSpPr>
          <p:spPr>
            <a:xfrm>
              <a:off x="3062953" y="1958481"/>
              <a:ext cx="159066" cy="238788"/>
            </a:xfrm>
            <a:custGeom>
              <a:avLst/>
              <a:gdLst/>
              <a:ahLst/>
              <a:cxnLst/>
              <a:rect l="l" t="t" r="r" b="b"/>
              <a:pathLst>
                <a:path w="159066" h="238788" extrusionOk="0">
                  <a:moveTo>
                    <a:pt x="157205" y="238788"/>
                  </a:moveTo>
                  <a:cubicBezTo>
                    <a:pt x="157205" y="238788"/>
                    <a:pt x="182882" y="-10651"/>
                    <a:pt x="43490" y="354"/>
                  </a:cubicBezTo>
                  <a:cubicBezTo>
                    <a:pt x="-15202" y="7690"/>
                    <a:pt x="-44547" y="121405"/>
                    <a:pt x="157205" y="238788"/>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49" name="Google Shape;249;p24">
              <a:extLst>
                <a:ext uri="{FF2B5EF4-FFF2-40B4-BE49-F238E27FC236}">
                  <a16:creationId xmlns:a16="http://schemas.microsoft.com/office/drawing/2014/main" id="{4E24753E-79EE-4FD8-9632-BD039024AE60}"/>
                </a:ext>
              </a:extLst>
            </p:cNvPr>
            <p:cNvSpPr/>
            <p:nvPr/>
          </p:nvSpPr>
          <p:spPr>
            <a:xfrm>
              <a:off x="2993182" y="2142908"/>
              <a:ext cx="237980" cy="157496"/>
            </a:xfrm>
            <a:custGeom>
              <a:avLst/>
              <a:gdLst/>
              <a:ahLst/>
              <a:cxnLst/>
              <a:rect l="l" t="t" r="r" b="b"/>
              <a:pathLst>
                <a:path w="237980" h="157496" extrusionOk="0">
                  <a:moveTo>
                    <a:pt x="237981" y="146067"/>
                  </a:moveTo>
                  <a:cubicBezTo>
                    <a:pt x="237981" y="146067"/>
                    <a:pt x="94920" y="-77695"/>
                    <a:pt x="10551" y="28684"/>
                  </a:cubicBezTo>
                  <a:cubicBezTo>
                    <a:pt x="-26132" y="80039"/>
                    <a:pt x="28892" y="193754"/>
                    <a:pt x="237981" y="146067"/>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0" name="Google Shape;250;p24">
              <a:extLst>
                <a:ext uri="{FF2B5EF4-FFF2-40B4-BE49-F238E27FC236}">
                  <a16:creationId xmlns:a16="http://schemas.microsoft.com/office/drawing/2014/main" id="{CF114E5D-9E81-6542-ECE1-AAD23A4AAC33}"/>
                </a:ext>
              </a:extLst>
            </p:cNvPr>
            <p:cNvSpPr/>
            <p:nvPr/>
          </p:nvSpPr>
          <p:spPr>
            <a:xfrm>
              <a:off x="3218297" y="2095990"/>
              <a:ext cx="156400" cy="214994"/>
            </a:xfrm>
            <a:custGeom>
              <a:avLst/>
              <a:gdLst/>
              <a:ahLst/>
              <a:cxnLst/>
              <a:rect l="l" t="t" r="r" b="b"/>
              <a:pathLst>
                <a:path w="156400" h="214994" extrusionOk="0">
                  <a:moveTo>
                    <a:pt x="1861" y="214994"/>
                  </a:moveTo>
                  <a:cubicBezTo>
                    <a:pt x="1861" y="214994"/>
                    <a:pt x="-23816" y="-41781"/>
                    <a:pt x="115576" y="5906"/>
                  </a:cubicBezTo>
                  <a:cubicBezTo>
                    <a:pt x="170600" y="27915"/>
                    <a:pt x="199945" y="148966"/>
                    <a:pt x="1861" y="214994"/>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1" name="Google Shape;251;p24">
              <a:extLst>
                <a:ext uri="{FF2B5EF4-FFF2-40B4-BE49-F238E27FC236}">
                  <a16:creationId xmlns:a16="http://schemas.microsoft.com/office/drawing/2014/main" id="{0B936376-2734-A7B8-84C4-C0502757E83B}"/>
                </a:ext>
              </a:extLst>
            </p:cNvPr>
            <p:cNvSpPr/>
            <p:nvPr/>
          </p:nvSpPr>
          <p:spPr>
            <a:xfrm>
              <a:off x="3277270" y="2303014"/>
              <a:ext cx="156084" cy="220727"/>
            </a:xfrm>
            <a:custGeom>
              <a:avLst/>
              <a:gdLst/>
              <a:ahLst/>
              <a:cxnLst/>
              <a:rect l="l" t="t" r="r" b="b"/>
              <a:pathLst>
                <a:path w="156084" h="220727" extrusionOk="0">
                  <a:moveTo>
                    <a:pt x="5248" y="220727"/>
                  </a:moveTo>
                  <a:cubicBezTo>
                    <a:pt x="5248" y="220727"/>
                    <a:pt x="-35102" y="-36048"/>
                    <a:pt x="107959" y="4302"/>
                  </a:cubicBezTo>
                  <a:cubicBezTo>
                    <a:pt x="170318" y="22643"/>
                    <a:pt x="203333" y="140026"/>
                    <a:pt x="5248" y="220727"/>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2" name="Google Shape;252;p24">
              <a:extLst>
                <a:ext uri="{FF2B5EF4-FFF2-40B4-BE49-F238E27FC236}">
                  <a16:creationId xmlns:a16="http://schemas.microsoft.com/office/drawing/2014/main" id="{E2D77507-BBAF-FA18-AA5E-F52BDF9D3B39}"/>
                </a:ext>
              </a:extLst>
            </p:cNvPr>
            <p:cNvSpPr/>
            <p:nvPr/>
          </p:nvSpPr>
          <p:spPr>
            <a:xfrm>
              <a:off x="3344184" y="2468084"/>
              <a:ext cx="155197" cy="220727"/>
            </a:xfrm>
            <a:custGeom>
              <a:avLst/>
              <a:gdLst/>
              <a:ahLst/>
              <a:cxnLst/>
              <a:rect l="l" t="t" r="r" b="b"/>
              <a:pathLst>
                <a:path w="155197" h="220727" extrusionOk="0">
                  <a:moveTo>
                    <a:pt x="4362" y="220727"/>
                  </a:moveTo>
                  <a:cubicBezTo>
                    <a:pt x="4362" y="220727"/>
                    <a:pt x="-32320" y="-36048"/>
                    <a:pt x="107072" y="4302"/>
                  </a:cubicBezTo>
                  <a:cubicBezTo>
                    <a:pt x="169432" y="26311"/>
                    <a:pt x="202446" y="143695"/>
                    <a:pt x="4362" y="220727"/>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3" name="Google Shape;253;p24">
              <a:extLst>
                <a:ext uri="{FF2B5EF4-FFF2-40B4-BE49-F238E27FC236}">
                  <a16:creationId xmlns:a16="http://schemas.microsoft.com/office/drawing/2014/main" id="{A20B23FE-2997-6322-49BD-69C3890B040F}"/>
                </a:ext>
              </a:extLst>
            </p:cNvPr>
            <p:cNvSpPr/>
            <p:nvPr/>
          </p:nvSpPr>
          <p:spPr>
            <a:xfrm>
              <a:off x="3439582" y="2647510"/>
              <a:ext cx="143319" cy="235717"/>
            </a:xfrm>
            <a:custGeom>
              <a:avLst/>
              <a:gdLst/>
              <a:ahLst/>
              <a:cxnLst/>
              <a:rect l="l" t="t" r="r" b="b"/>
              <a:pathLst>
                <a:path w="143319" h="235717" extrusionOk="0">
                  <a:moveTo>
                    <a:pt x="22679" y="235717"/>
                  </a:moveTo>
                  <a:cubicBezTo>
                    <a:pt x="22679" y="235717"/>
                    <a:pt x="-58022" y="-17390"/>
                    <a:pt x="85039" y="951"/>
                  </a:cubicBezTo>
                  <a:cubicBezTo>
                    <a:pt x="147399" y="4619"/>
                    <a:pt x="198754" y="118334"/>
                    <a:pt x="22679" y="235717"/>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4" name="Google Shape;254;p24">
              <a:extLst>
                <a:ext uri="{FF2B5EF4-FFF2-40B4-BE49-F238E27FC236}">
                  <a16:creationId xmlns:a16="http://schemas.microsoft.com/office/drawing/2014/main" id="{300A6EE9-B7A4-14DF-9969-773C05664E9F}"/>
                </a:ext>
              </a:extLst>
            </p:cNvPr>
            <p:cNvSpPr/>
            <p:nvPr/>
          </p:nvSpPr>
          <p:spPr>
            <a:xfrm>
              <a:off x="3557168" y="2790165"/>
              <a:ext cx="143203" cy="232454"/>
            </a:xfrm>
            <a:custGeom>
              <a:avLst/>
              <a:gdLst/>
              <a:ahLst/>
              <a:cxnLst/>
              <a:rect l="l" t="t" r="r" b="b"/>
              <a:pathLst>
                <a:path w="143203" h="232454" extrusionOk="0">
                  <a:moveTo>
                    <a:pt x="18808" y="232455"/>
                  </a:moveTo>
                  <a:cubicBezTo>
                    <a:pt x="18808" y="232455"/>
                    <a:pt x="-54556" y="-20653"/>
                    <a:pt x="88505" y="1356"/>
                  </a:cubicBezTo>
                  <a:cubicBezTo>
                    <a:pt x="147196" y="8693"/>
                    <a:pt x="198551" y="122408"/>
                    <a:pt x="18808" y="232455"/>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5" name="Google Shape;255;p24">
              <a:extLst>
                <a:ext uri="{FF2B5EF4-FFF2-40B4-BE49-F238E27FC236}">
                  <a16:creationId xmlns:a16="http://schemas.microsoft.com/office/drawing/2014/main" id="{F5C4FC99-6B54-57EA-DEB7-656BB11B5380}"/>
                </a:ext>
              </a:extLst>
            </p:cNvPr>
            <p:cNvSpPr/>
            <p:nvPr/>
          </p:nvSpPr>
          <p:spPr>
            <a:xfrm>
              <a:off x="3684392" y="2926877"/>
              <a:ext cx="135896" cy="253476"/>
            </a:xfrm>
            <a:custGeom>
              <a:avLst/>
              <a:gdLst/>
              <a:ahLst/>
              <a:cxnLst/>
              <a:rect l="l" t="t" r="r" b="b"/>
              <a:pathLst>
                <a:path w="135896" h="253476" extrusionOk="0">
                  <a:moveTo>
                    <a:pt x="60322" y="253476"/>
                  </a:moveTo>
                  <a:cubicBezTo>
                    <a:pt x="60322" y="253476"/>
                    <a:pt x="-75402" y="22378"/>
                    <a:pt x="60322" y="369"/>
                  </a:cubicBezTo>
                  <a:cubicBezTo>
                    <a:pt x="119013" y="-6967"/>
                    <a:pt x="196046" y="95743"/>
                    <a:pt x="60322" y="253476"/>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6" name="Google Shape;256;p24">
              <a:extLst>
                <a:ext uri="{FF2B5EF4-FFF2-40B4-BE49-F238E27FC236}">
                  <a16:creationId xmlns:a16="http://schemas.microsoft.com/office/drawing/2014/main" id="{231212A7-BFBF-15F8-1367-9F53478437AB}"/>
                </a:ext>
              </a:extLst>
            </p:cNvPr>
            <p:cNvSpPr/>
            <p:nvPr/>
          </p:nvSpPr>
          <p:spPr>
            <a:xfrm>
              <a:off x="3029865" y="2322651"/>
              <a:ext cx="237980" cy="156001"/>
            </a:xfrm>
            <a:custGeom>
              <a:avLst/>
              <a:gdLst/>
              <a:ahLst/>
              <a:cxnLst/>
              <a:rect l="l" t="t" r="r" b="b"/>
              <a:pathLst>
                <a:path w="237980" h="156001" extrusionOk="0">
                  <a:moveTo>
                    <a:pt x="237981" y="146067"/>
                  </a:moveTo>
                  <a:cubicBezTo>
                    <a:pt x="237981" y="146067"/>
                    <a:pt x="91252" y="-77695"/>
                    <a:pt x="10551" y="28684"/>
                  </a:cubicBezTo>
                  <a:cubicBezTo>
                    <a:pt x="-26132" y="76371"/>
                    <a:pt x="28892" y="190085"/>
                    <a:pt x="237981" y="146067"/>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7" name="Google Shape;257;p24">
              <a:extLst>
                <a:ext uri="{FF2B5EF4-FFF2-40B4-BE49-F238E27FC236}">
                  <a16:creationId xmlns:a16="http://schemas.microsoft.com/office/drawing/2014/main" id="{3148ED7B-0F43-668F-B690-7F611A426819}"/>
                </a:ext>
              </a:extLst>
            </p:cNvPr>
            <p:cNvSpPr/>
            <p:nvPr/>
          </p:nvSpPr>
          <p:spPr>
            <a:xfrm>
              <a:off x="3095893" y="2495057"/>
              <a:ext cx="237980" cy="156235"/>
            </a:xfrm>
            <a:custGeom>
              <a:avLst/>
              <a:gdLst/>
              <a:ahLst/>
              <a:cxnLst/>
              <a:rect l="l" t="t" r="r" b="b"/>
              <a:pathLst>
                <a:path w="237980" h="156235" extrusionOk="0">
                  <a:moveTo>
                    <a:pt x="237981" y="146067"/>
                  </a:moveTo>
                  <a:cubicBezTo>
                    <a:pt x="237981" y="146067"/>
                    <a:pt x="91252" y="-77695"/>
                    <a:pt x="10551" y="28684"/>
                  </a:cubicBezTo>
                  <a:cubicBezTo>
                    <a:pt x="-26132" y="80039"/>
                    <a:pt x="28892" y="190085"/>
                    <a:pt x="237981" y="146067"/>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8" name="Google Shape;258;p24">
              <a:extLst>
                <a:ext uri="{FF2B5EF4-FFF2-40B4-BE49-F238E27FC236}">
                  <a16:creationId xmlns:a16="http://schemas.microsoft.com/office/drawing/2014/main" id="{5376A942-E576-C261-688A-3CE72DA4EA01}"/>
                </a:ext>
              </a:extLst>
            </p:cNvPr>
            <p:cNvSpPr/>
            <p:nvPr/>
          </p:nvSpPr>
          <p:spPr>
            <a:xfrm>
              <a:off x="3176155" y="2695745"/>
              <a:ext cx="245755" cy="145782"/>
            </a:xfrm>
            <a:custGeom>
              <a:avLst/>
              <a:gdLst/>
              <a:ahLst/>
              <a:cxnLst/>
              <a:rect l="l" t="t" r="r" b="b"/>
              <a:pathLst>
                <a:path w="245755" h="145782" extrusionOk="0">
                  <a:moveTo>
                    <a:pt x="245756" y="106782"/>
                  </a:moveTo>
                  <a:cubicBezTo>
                    <a:pt x="245756" y="106782"/>
                    <a:pt x="58677" y="-83966"/>
                    <a:pt x="3653" y="44422"/>
                  </a:cubicBezTo>
                  <a:cubicBezTo>
                    <a:pt x="-18356" y="99445"/>
                    <a:pt x="58677" y="202155"/>
                    <a:pt x="245756" y="106782"/>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9" name="Google Shape;259;p24">
              <a:extLst>
                <a:ext uri="{FF2B5EF4-FFF2-40B4-BE49-F238E27FC236}">
                  <a16:creationId xmlns:a16="http://schemas.microsoft.com/office/drawing/2014/main" id="{739924E5-05D1-9F1C-00E3-182F1718536B}"/>
                </a:ext>
              </a:extLst>
            </p:cNvPr>
            <p:cNvSpPr/>
            <p:nvPr/>
          </p:nvSpPr>
          <p:spPr>
            <a:xfrm>
              <a:off x="3291888" y="2878826"/>
              <a:ext cx="243737" cy="145405"/>
            </a:xfrm>
            <a:custGeom>
              <a:avLst/>
              <a:gdLst/>
              <a:ahLst/>
              <a:cxnLst/>
              <a:rect l="l" t="t" r="r" b="b"/>
              <a:pathLst>
                <a:path w="243737" h="145405" extrusionOk="0">
                  <a:moveTo>
                    <a:pt x="243738" y="88770"/>
                  </a:moveTo>
                  <a:cubicBezTo>
                    <a:pt x="243738" y="88770"/>
                    <a:pt x="41985" y="-83636"/>
                    <a:pt x="1635" y="52088"/>
                  </a:cubicBezTo>
                  <a:cubicBezTo>
                    <a:pt x="-13038" y="114448"/>
                    <a:pt x="71331" y="206153"/>
                    <a:pt x="243738" y="88770"/>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60" name="Google Shape;260;p24">
              <a:extLst>
                <a:ext uri="{FF2B5EF4-FFF2-40B4-BE49-F238E27FC236}">
                  <a16:creationId xmlns:a16="http://schemas.microsoft.com/office/drawing/2014/main" id="{B6978CD9-7747-D441-2807-43ED60898B73}"/>
                </a:ext>
              </a:extLst>
            </p:cNvPr>
            <p:cNvSpPr/>
            <p:nvPr/>
          </p:nvSpPr>
          <p:spPr>
            <a:xfrm>
              <a:off x="3432533" y="3050742"/>
              <a:ext cx="242484" cy="144493"/>
            </a:xfrm>
            <a:custGeom>
              <a:avLst/>
              <a:gdLst/>
              <a:ahLst/>
              <a:cxnLst/>
              <a:rect l="l" t="t" r="r" b="b"/>
              <a:pathLst>
                <a:path w="242484" h="144493" extrusionOk="0">
                  <a:moveTo>
                    <a:pt x="242484" y="63583"/>
                  </a:moveTo>
                  <a:cubicBezTo>
                    <a:pt x="242484" y="63583"/>
                    <a:pt x="22391" y="-79478"/>
                    <a:pt x="382" y="63583"/>
                  </a:cubicBezTo>
                  <a:cubicBezTo>
                    <a:pt x="-6955" y="129611"/>
                    <a:pt x="92087" y="206643"/>
                    <a:pt x="242484" y="63583"/>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grpSp>
      <p:grpSp>
        <p:nvGrpSpPr>
          <p:cNvPr id="261" name="Google Shape;261;p24">
            <a:extLst>
              <a:ext uri="{FF2B5EF4-FFF2-40B4-BE49-F238E27FC236}">
                <a16:creationId xmlns:a16="http://schemas.microsoft.com/office/drawing/2014/main" id="{977DB2CC-B57B-3771-7862-956077B01747}"/>
              </a:ext>
            </a:extLst>
          </p:cNvPr>
          <p:cNvGrpSpPr/>
          <p:nvPr/>
        </p:nvGrpSpPr>
        <p:grpSpPr>
          <a:xfrm>
            <a:off x="4608895" y="977483"/>
            <a:ext cx="596480" cy="693618"/>
            <a:chOff x="5849938" y="3186113"/>
            <a:chExt cx="1179513" cy="1371599"/>
          </a:xfrm>
        </p:grpSpPr>
        <p:sp>
          <p:nvSpPr>
            <p:cNvPr id="262" name="Google Shape;262;p24">
              <a:extLst>
                <a:ext uri="{FF2B5EF4-FFF2-40B4-BE49-F238E27FC236}">
                  <a16:creationId xmlns:a16="http://schemas.microsoft.com/office/drawing/2014/main" id="{B2D36AFD-1D33-EEF2-EB74-5273DD48E594}"/>
                </a:ext>
              </a:extLst>
            </p:cNvPr>
            <p:cNvSpPr/>
            <p:nvPr/>
          </p:nvSpPr>
          <p:spPr>
            <a:xfrm>
              <a:off x="5849938" y="3186113"/>
              <a:ext cx="1179513" cy="1371599"/>
            </a:xfrm>
            <a:custGeom>
              <a:avLst/>
              <a:gdLst/>
              <a:ahLst/>
              <a:cxnLst/>
              <a:rect l="l" t="t" r="r" b="b"/>
              <a:pathLst>
                <a:path w="108" h="127" extrusionOk="0">
                  <a:moveTo>
                    <a:pt x="8" y="127"/>
                  </a:moveTo>
                  <a:cubicBezTo>
                    <a:pt x="8" y="127"/>
                    <a:pt x="8" y="127"/>
                    <a:pt x="8" y="127"/>
                  </a:cubicBezTo>
                  <a:cubicBezTo>
                    <a:pt x="8" y="127"/>
                    <a:pt x="8" y="127"/>
                    <a:pt x="8" y="127"/>
                  </a:cubicBezTo>
                  <a:cubicBezTo>
                    <a:pt x="8" y="127"/>
                    <a:pt x="0" y="19"/>
                    <a:pt x="91" y="0"/>
                  </a:cubicBezTo>
                  <a:cubicBezTo>
                    <a:pt x="91" y="0"/>
                    <a:pt x="91" y="1"/>
                    <a:pt x="91" y="1"/>
                  </a:cubicBezTo>
                  <a:cubicBezTo>
                    <a:pt x="93" y="10"/>
                    <a:pt x="108" y="95"/>
                    <a:pt x="8" y="1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dirty="0">
                <a:solidFill>
                  <a:schemeClr val="dk1"/>
                </a:solidFill>
                <a:latin typeface="Century Gothic" panose="020B0502020202020204" pitchFamily="34" charset="0"/>
                <a:ea typeface="Calibri"/>
                <a:cs typeface="Calibri"/>
                <a:sym typeface="Calibri"/>
              </a:endParaRPr>
            </a:p>
          </p:txBody>
        </p:sp>
        <p:sp>
          <p:nvSpPr>
            <p:cNvPr id="263" name="Google Shape;263;p24">
              <a:extLst>
                <a:ext uri="{FF2B5EF4-FFF2-40B4-BE49-F238E27FC236}">
                  <a16:creationId xmlns:a16="http://schemas.microsoft.com/office/drawing/2014/main" id="{693BAD6A-BCE6-77F9-B469-93C95532BD6A}"/>
                </a:ext>
              </a:extLst>
            </p:cNvPr>
            <p:cNvSpPr/>
            <p:nvPr/>
          </p:nvSpPr>
          <p:spPr>
            <a:xfrm>
              <a:off x="5937251" y="3186113"/>
              <a:ext cx="1092200" cy="1371599"/>
            </a:xfrm>
            <a:custGeom>
              <a:avLst/>
              <a:gdLst/>
              <a:ahLst/>
              <a:cxnLst/>
              <a:rect l="l" t="t" r="r" b="b"/>
              <a:pathLst>
                <a:path w="100" h="127" extrusionOk="0">
                  <a:moveTo>
                    <a:pt x="0" y="127"/>
                  </a:moveTo>
                  <a:cubicBezTo>
                    <a:pt x="0" y="127"/>
                    <a:pt x="0" y="127"/>
                    <a:pt x="0" y="127"/>
                  </a:cubicBezTo>
                  <a:cubicBezTo>
                    <a:pt x="33" y="100"/>
                    <a:pt x="83" y="0"/>
                    <a:pt x="83" y="0"/>
                  </a:cubicBezTo>
                  <a:cubicBezTo>
                    <a:pt x="83" y="0"/>
                    <a:pt x="83" y="1"/>
                    <a:pt x="83" y="1"/>
                  </a:cubicBezTo>
                  <a:cubicBezTo>
                    <a:pt x="85" y="10"/>
                    <a:pt x="100" y="95"/>
                    <a:pt x="0" y="12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grpSp>
        <p:nvGrpSpPr>
          <p:cNvPr id="264" name="Google Shape;264;p24">
            <a:extLst>
              <a:ext uri="{FF2B5EF4-FFF2-40B4-BE49-F238E27FC236}">
                <a16:creationId xmlns:a16="http://schemas.microsoft.com/office/drawing/2014/main" id="{A4AEA434-07D4-F8B9-600B-68C8D9CA48D3}"/>
              </a:ext>
            </a:extLst>
          </p:cNvPr>
          <p:cNvGrpSpPr/>
          <p:nvPr/>
        </p:nvGrpSpPr>
        <p:grpSpPr>
          <a:xfrm rot="-1230652" flipH="1">
            <a:off x="8201564" y="1894089"/>
            <a:ext cx="455129" cy="529247"/>
            <a:chOff x="5849938" y="3186113"/>
            <a:chExt cx="1179513" cy="1371599"/>
          </a:xfrm>
        </p:grpSpPr>
        <p:sp>
          <p:nvSpPr>
            <p:cNvPr id="265" name="Google Shape;265;p24">
              <a:extLst>
                <a:ext uri="{FF2B5EF4-FFF2-40B4-BE49-F238E27FC236}">
                  <a16:creationId xmlns:a16="http://schemas.microsoft.com/office/drawing/2014/main" id="{B94443DA-CAEF-E679-0C5C-011ACC8C0FBF}"/>
                </a:ext>
              </a:extLst>
            </p:cNvPr>
            <p:cNvSpPr/>
            <p:nvPr/>
          </p:nvSpPr>
          <p:spPr>
            <a:xfrm>
              <a:off x="5849938" y="3186113"/>
              <a:ext cx="1179513" cy="1371599"/>
            </a:xfrm>
            <a:custGeom>
              <a:avLst/>
              <a:gdLst/>
              <a:ahLst/>
              <a:cxnLst/>
              <a:rect l="l" t="t" r="r" b="b"/>
              <a:pathLst>
                <a:path w="108" h="127" extrusionOk="0">
                  <a:moveTo>
                    <a:pt x="8" y="127"/>
                  </a:moveTo>
                  <a:cubicBezTo>
                    <a:pt x="8" y="127"/>
                    <a:pt x="8" y="127"/>
                    <a:pt x="8" y="127"/>
                  </a:cubicBezTo>
                  <a:cubicBezTo>
                    <a:pt x="8" y="127"/>
                    <a:pt x="8" y="127"/>
                    <a:pt x="8" y="127"/>
                  </a:cubicBezTo>
                  <a:cubicBezTo>
                    <a:pt x="8" y="127"/>
                    <a:pt x="0" y="19"/>
                    <a:pt x="91" y="0"/>
                  </a:cubicBezTo>
                  <a:cubicBezTo>
                    <a:pt x="91" y="0"/>
                    <a:pt x="91" y="1"/>
                    <a:pt x="91" y="1"/>
                  </a:cubicBezTo>
                  <a:cubicBezTo>
                    <a:pt x="93" y="10"/>
                    <a:pt x="108" y="95"/>
                    <a:pt x="8" y="1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66" name="Google Shape;266;p24">
              <a:extLst>
                <a:ext uri="{FF2B5EF4-FFF2-40B4-BE49-F238E27FC236}">
                  <a16:creationId xmlns:a16="http://schemas.microsoft.com/office/drawing/2014/main" id="{11A55A39-0BBF-C401-AA2D-B2556F536C54}"/>
                </a:ext>
              </a:extLst>
            </p:cNvPr>
            <p:cNvSpPr/>
            <p:nvPr/>
          </p:nvSpPr>
          <p:spPr>
            <a:xfrm>
              <a:off x="5937251" y="3186113"/>
              <a:ext cx="1092200" cy="1371599"/>
            </a:xfrm>
            <a:custGeom>
              <a:avLst/>
              <a:gdLst/>
              <a:ahLst/>
              <a:cxnLst/>
              <a:rect l="l" t="t" r="r" b="b"/>
              <a:pathLst>
                <a:path w="100" h="127" extrusionOk="0">
                  <a:moveTo>
                    <a:pt x="0" y="127"/>
                  </a:moveTo>
                  <a:cubicBezTo>
                    <a:pt x="0" y="127"/>
                    <a:pt x="0" y="127"/>
                    <a:pt x="0" y="127"/>
                  </a:cubicBezTo>
                  <a:cubicBezTo>
                    <a:pt x="33" y="100"/>
                    <a:pt x="83" y="0"/>
                    <a:pt x="83" y="0"/>
                  </a:cubicBezTo>
                  <a:cubicBezTo>
                    <a:pt x="83" y="0"/>
                    <a:pt x="83" y="1"/>
                    <a:pt x="83" y="1"/>
                  </a:cubicBezTo>
                  <a:cubicBezTo>
                    <a:pt x="85" y="10"/>
                    <a:pt x="100" y="95"/>
                    <a:pt x="0" y="12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pic>
        <p:nvPicPr>
          <p:cNvPr id="463" name="Picture 462" descr="A black and grey logo&#10;&#10;AI-generated content may be incorrect.">
            <a:extLst>
              <a:ext uri="{FF2B5EF4-FFF2-40B4-BE49-F238E27FC236}">
                <a16:creationId xmlns:a16="http://schemas.microsoft.com/office/drawing/2014/main" id="{48B3C348-B92A-7FDE-B8FE-DB2592DF298B}"/>
              </a:ext>
            </a:extLst>
          </p:cNvPr>
          <p:cNvPicPr>
            <a:picLocks noChangeAspect="1"/>
          </p:cNvPicPr>
          <p:nvPr/>
        </p:nvPicPr>
        <p:blipFill>
          <a:blip r:embed="rId3"/>
          <a:stretch>
            <a:fillRect/>
          </a:stretch>
        </p:blipFill>
        <p:spPr>
          <a:xfrm>
            <a:off x="1402746" y="1049624"/>
            <a:ext cx="1771812" cy="703803"/>
          </a:xfrm>
          <a:prstGeom prst="rect">
            <a:avLst/>
          </a:prstGeom>
        </p:spPr>
      </p:pic>
      <p:cxnSp>
        <p:nvCxnSpPr>
          <p:cNvPr id="464" name="Google Shape;245;p24">
            <a:extLst>
              <a:ext uri="{FF2B5EF4-FFF2-40B4-BE49-F238E27FC236}">
                <a16:creationId xmlns:a16="http://schemas.microsoft.com/office/drawing/2014/main" id="{6E22A4E4-6822-A24C-551B-4F01867B9569}"/>
              </a:ext>
            </a:extLst>
          </p:cNvPr>
          <p:cNvCxnSpPr/>
          <p:nvPr/>
        </p:nvCxnSpPr>
        <p:spPr>
          <a:xfrm>
            <a:off x="987702" y="3521304"/>
            <a:ext cx="2601900" cy="0"/>
          </a:xfrm>
          <a:prstGeom prst="straightConnector1">
            <a:avLst/>
          </a:prstGeom>
          <a:noFill/>
          <a:ln w="19050" cap="flat" cmpd="sng">
            <a:solidFill>
              <a:schemeClr val="dk2"/>
            </a:solidFill>
            <a:prstDash val="solid"/>
            <a:round/>
            <a:headEnd type="none" w="med" len="med"/>
            <a:tailEnd type="none" w="med" len="med"/>
          </a:ln>
        </p:spPr>
      </p:cxnSp>
      <p:grpSp>
        <p:nvGrpSpPr>
          <p:cNvPr id="513" name="Google Shape;804;p30">
            <a:extLst>
              <a:ext uri="{FF2B5EF4-FFF2-40B4-BE49-F238E27FC236}">
                <a16:creationId xmlns:a16="http://schemas.microsoft.com/office/drawing/2014/main" id="{242F26DE-1DC3-89CC-700B-E32F3166C47C}"/>
              </a:ext>
            </a:extLst>
          </p:cNvPr>
          <p:cNvGrpSpPr/>
          <p:nvPr/>
        </p:nvGrpSpPr>
        <p:grpSpPr>
          <a:xfrm flipH="1">
            <a:off x="230655" y="3929030"/>
            <a:ext cx="1077295" cy="1104777"/>
            <a:chOff x="6930629" y="1890951"/>
            <a:chExt cx="933450" cy="957263"/>
          </a:xfrm>
        </p:grpSpPr>
        <p:sp>
          <p:nvSpPr>
            <p:cNvPr id="514" name="Google Shape;805;p30">
              <a:extLst>
                <a:ext uri="{FF2B5EF4-FFF2-40B4-BE49-F238E27FC236}">
                  <a16:creationId xmlns:a16="http://schemas.microsoft.com/office/drawing/2014/main" id="{21BFAA7B-E763-F1E5-4262-9F8B80287FE7}"/>
                </a:ext>
              </a:extLst>
            </p:cNvPr>
            <p:cNvSpPr/>
            <p:nvPr/>
          </p:nvSpPr>
          <p:spPr>
            <a:xfrm>
              <a:off x="6993732" y="2355295"/>
              <a:ext cx="779859" cy="492919"/>
            </a:xfrm>
            <a:custGeom>
              <a:avLst/>
              <a:gdLst/>
              <a:ahLst/>
              <a:cxnLst/>
              <a:rect l="l" t="t" r="r" b="b"/>
              <a:pathLst>
                <a:path w="276" h="174" extrusionOk="0">
                  <a:moveTo>
                    <a:pt x="227" y="174"/>
                  </a:moveTo>
                  <a:cubicBezTo>
                    <a:pt x="214" y="174"/>
                    <a:pt x="196" y="167"/>
                    <a:pt x="178" y="141"/>
                  </a:cubicBezTo>
                  <a:cubicBezTo>
                    <a:pt x="140" y="83"/>
                    <a:pt x="59" y="7"/>
                    <a:pt x="1" y="17"/>
                  </a:cubicBezTo>
                  <a:cubicBezTo>
                    <a:pt x="0" y="11"/>
                    <a:pt x="0" y="11"/>
                    <a:pt x="0" y="11"/>
                  </a:cubicBezTo>
                  <a:cubicBezTo>
                    <a:pt x="61" y="0"/>
                    <a:pt x="144" y="78"/>
                    <a:pt x="183" y="137"/>
                  </a:cubicBezTo>
                  <a:cubicBezTo>
                    <a:pt x="200" y="161"/>
                    <a:pt x="219" y="172"/>
                    <a:pt x="236" y="166"/>
                  </a:cubicBezTo>
                  <a:cubicBezTo>
                    <a:pt x="256" y="160"/>
                    <a:pt x="270" y="136"/>
                    <a:pt x="270" y="110"/>
                  </a:cubicBezTo>
                  <a:cubicBezTo>
                    <a:pt x="270" y="71"/>
                    <a:pt x="253" y="44"/>
                    <a:pt x="252" y="44"/>
                  </a:cubicBezTo>
                  <a:cubicBezTo>
                    <a:pt x="257" y="41"/>
                    <a:pt x="257" y="41"/>
                    <a:pt x="257" y="41"/>
                  </a:cubicBezTo>
                  <a:cubicBezTo>
                    <a:pt x="258" y="42"/>
                    <a:pt x="276" y="69"/>
                    <a:pt x="276" y="110"/>
                  </a:cubicBezTo>
                  <a:cubicBezTo>
                    <a:pt x="276" y="139"/>
                    <a:pt x="260" y="165"/>
                    <a:pt x="238" y="172"/>
                  </a:cubicBezTo>
                  <a:cubicBezTo>
                    <a:pt x="235" y="173"/>
                    <a:pt x="231" y="174"/>
                    <a:pt x="227" y="174"/>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15" name="Google Shape;806;p30">
              <a:extLst>
                <a:ext uri="{FF2B5EF4-FFF2-40B4-BE49-F238E27FC236}">
                  <a16:creationId xmlns:a16="http://schemas.microsoft.com/office/drawing/2014/main" id="{4E9491C2-BFA1-B989-BF2D-8A18547587E5}"/>
                </a:ext>
              </a:extLst>
            </p:cNvPr>
            <p:cNvSpPr/>
            <p:nvPr/>
          </p:nvSpPr>
          <p:spPr>
            <a:xfrm>
              <a:off x="6930629" y="2324339"/>
              <a:ext cx="145500" cy="141900"/>
            </a:xfrm>
            <a:prstGeom prst="ellipse">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16" name="Google Shape;807;p30">
              <a:extLst>
                <a:ext uri="{FF2B5EF4-FFF2-40B4-BE49-F238E27FC236}">
                  <a16:creationId xmlns:a16="http://schemas.microsoft.com/office/drawing/2014/main" id="{8F09E7B6-22EA-06CB-236D-FF0D1F87612C}"/>
                </a:ext>
              </a:extLst>
            </p:cNvPr>
            <p:cNvSpPr/>
            <p:nvPr/>
          </p:nvSpPr>
          <p:spPr>
            <a:xfrm>
              <a:off x="6967538" y="2358866"/>
              <a:ext cx="71700" cy="70200"/>
            </a:xfrm>
            <a:prstGeom prst="ellipse">
              <a:avLst/>
            </a:pr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17" name="Google Shape;808;p30">
              <a:extLst>
                <a:ext uri="{FF2B5EF4-FFF2-40B4-BE49-F238E27FC236}">
                  <a16:creationId xmlns:a16="http://schemas.microsoft.com/office/drawing/2014/main" id="{45561761-39AA-7DBA-0D55-46308A15C32E}"/>
                </a:ext>
              </a:extLst>
            </p:cNvPr>
            <p:cNvSpPr/>
            <p:nvPr/>
          </p:nvSpPr>
          <p:spPr>
            <a:xfrm>
              <a:off x="7368779" y="1950482"/>
              <a:ext cx="334566" cy="538163"/>
            </a:xfrm>
            <a:custGeom>
              <a:avLst/>
              <a:gdLst/>
              <a:ahLst/>
              <a:cxnLst/>
              <a:rect l="l" t="t" r="r" b="b"/>
              <a:pathLst>
                <a:path w="118" h="190" extrusionOk="0">
                  <a:moveTo>
                    <a:pt x="117" y="190"/>
                  </a:moveTo>
                  <a:cubicBezTo>
                    <a:pt x="69" y="182"/>
                    <a:pt x="24" y="133"/>
                    <a:pt x="7" y="68"/>
                  </a:cubicBezTo>
                  <a:cubicBezTo>
                    <a:pt x="0" y="45"/>
                    <a:pt x="2" y="27"/>
                    <a:pt x="12" y="15"/>
                  </a:cubicBezTo>
                  <a:cubicBezTo>
                    <a:pt x="25" y="0"/>
                    <a:pt x="46" y="2"/>
                    <a:pt x="47" y="2"/>
                  </a:cubicBezTo>
                  <a:cubicBezTo>
                    <a:pt x="47" y="8"/>
                    <a:pt x="47" y="8"/>
                    <a:pt x="47" y="8"/>
                  </a:cubicBezTo>
                  <a:cubicBezTo>
                    <a:pt x="46" y="8"/>
                    <a:pt x="27" y="6"/>
                    <a:pt x="16" y="19"/>
                  </a:cubicBezTo>
                  <a:cubicBezTo>
                    <a:pt x="8" y="29"/>
                    <a:pt x="7" y="45"/>
                    <a:pt x="12" y="67"/>
                  </a:cubicBezTo>
                  <a:cubicBezTo>
                    <a:pt x="29" y="129"/>
                    <a:pt x="72" y="177"/>
                    <a:pt x="118" y="184"/>
                  </a:cubicBezTo>
                  <a:lnTo>
                    <a:pt x="117" y="19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18" name="Google Shape;809;p30">
              <a:extLst>
                <a:ext uri="{FF2B5EF4-FFF2-40B4-BE49-F238E27FC236}">
                  <a16:creationId xmlns:a16="http://schemas.microsoft.com/office/drawing/2014/main" id="{B2923269-AB17-54D0-E56D-F71A42440D89}"/>
                </a:ext>
              </a:extLst>
            </p:cNvPr>
            <p:cNvSpPr/>
            <p:nvPr/>
          </p:nvSpPr>
          <p:spPr>
            <a:xfrm>
              <a:off x="7623572" y="1890951"/>
              <a:ext cx="240506" cy="595313"/>
            </a:xfrm>
            <a:custGeom>
              <a:avLst/>
              <a:gdLst/>
              <a:ahLst/>
              <a:cxnLst/>
              <a:rect l="l" t="t" r="r" b="b"/>
              <a:pathLst>
                <a:path w="85" h="210" extrusionOk="0">
                  <a:moveTo>
                    <a:pt x="33" y="210"/>
                  </a:moveTo>
                  <a:cubicBezTo>
                    <a:pt x="29" y="205"/>
                    <a:pt x="29" y="205"/>
                    <a:pt x="29" y="205"/>
                  </a:cubicBezTo>
                  <a:cubicBezTo>
                    <a:pt x="65" y="177"/>
                    <a:pt x="79" y="114"/>
                    <a:pt x="62" y="52"/>
                  </a:cubicBezTo>
                  <a:cubicBezTo>
                    <a:pt x="57" y="30"/>
                    <a:pt x="47" y="17"/>
                    <a:pt x="35" y="12"/>
                  </a:cubicBezTo>
                  <a:cubicBezTo>
                    <a:pt x="20" y="7"/>
                    <a:pt x="3" y="17"/>
                    <a:pt x="3" y="17"/>
                  </a:cubicBezTo>
                  <a:cubicBezTo>
                    <a:pt x="0" y="13"/>
                    <a:pt x="0" y="13"/>
                    <a:pt x="0" y="13"/>
                  </a:cubicBezTo>
                  <a:cubicBezTo>
                    <a:pt x="1" y="12"/>
                    <a:pt x="19" y="0"/>
                    <a:pt x="37" y="7"/>
                  </a:cubicBezTo>
                  <a:cubicBezTo>
                    <a:pt x="51" y="12"/>
                    <a:pt x="62" y="27"/>
                    <a:pt x="68" y="50"/>
                  </a:cubicBezTo>
                  <a:cubicBezTo>
                    <a:pt x="85" y="114"/>
                    <a:pt x="71" y="180"/>
                    <a:pt x="33" y="21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19" name="Google Shape;810;p30">
              <a:extLst>
                <a:ext uri="{FF2B5EF4-FFF2-40B4-BE49-F238E27FC236}">
                  <a16:creationId xmlns:a16="http://schemas.microsoft.com/office/drawing/2014/main" id="{1F2630FC-D31F-A773-441E-4C53C30AA146}"/>
                </a:ext>
              </a:extLst>
            </p:cNvPr>
            <p:cNvSpPr/>
            <p:nvPr/>
          </p:nvSpPr>
          <p:spPr>
            <a:xfrm>
              <a:off x="7459266" y="1944529"/>
              <a:ext cx="73819" cy="40481"/>
            </a:xfrm>
            <a:custGeom>
              <a:avLst/>
              <a:gdLst/>
              <a:ahLst/>
              <a:cxnLst/>
              <a:rect l="l" t="t" r="r" b="b"/>
              <a:pathLst>
                <a:path w="26" h="14" extrusionOk="0">
                  <a:moveTo>
                    <a:pt x="26" y="7"/>
                  </a:moveTo>
                  <a:cubicBezTo>
                    <a:pt x="26" y="11"/>
                    <a:pt x="23" y="14"/>
                    <a:pt x="19" y="14"/>
                  </a:cubicBezTo>
                  <a:cubicBezTo>
                    <a:pt x="7" y="14"/>
                    <a:pt x="7" y="14"/>
                    <a:pt x="7" y="14"/>
                  </a:cubicBezTo>
                  <a:cubicBezTo>
                    <a:pt x="3" y="14"/>
                    <a:pt x="0" y="11"/>
                    <a:pt x="0" y="7"/>
                  </a:cubicBezTo>
                  <a:cubicBezTo>
                    <a:pt x="0" y="3"/>
                    <a:pt x="3" y="0"/>
                    <a:pt x="7" y="0"/>
                  </a:cubicBezTo>
                  <a:cubicBezTo>
                    <a:pt x="19" y="0"/>
                    <a:pt x="19" y="0"/>
                    <a:pt x="19" y="0"/>
                  </a:cubicBezTo>
                  <a:cubicBezTo>
                    <a:pt x="23" y="0"/>
                    <a:pt x="26" y="3"/>
                    <a:pt x="26" y="7"/>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20" name="Google Shape;811;p30">
              <a:extLst>
                <a:ext uri="{FF2B5EF4-FFF2-40B4-BE49-F238E27FC236}">
                  <a16:creationId xmlns:a16="http://schemas.microsoft.com/office/drawing/2014/main" id="{AAA20E1F-2A8F-9EF4-DD37-D56E4E5F1FC0}"/>
                </a:ext>
              </a:extLst>
            </p:cNvPr>
            <p:cNvSpPr/>
            <p:nvPr/>
          </p:nvSpPr>
          <p:spPr>
            <a:xfrm>
              <a:off x="7592616" y="1908810"/>
              <a:ext cx="70247" cy="58341"/>
            </a:xfrm>
            <a:custGeom>
              <a:avLst/>
              <a:gdLst/>
              <a:ahLst/>
              <a:cxnLst/>
              <a:rect l="l" t="t" r="r" b="b"/>
              <a:pathLst>
                <a:path w="25" h="21" extrusionOk="0">
                  <a:moveTo>
                    <a:pt x="24" y="4"/>
                  </a:moveTo>
                  <a:cubicBezTo>
                    <a:pt x="25" y="7"/>
                    <a:pt x="24" y="11"/>
                    <a:pt x="21" y="13"/>
                  </a:cubicBezTo>
                  <a:cubicBezTo>
                    <a:pt x="11" y="19"/>
                    <a:pt x="11" y="19"/>
                    <a:pt x="11" y="19"/>
                  </a:cubicBezTo>
                  <a:cubicBezTo>
                    <a:pt x="7" y="21"/>
                    <a:pt x="3" y="20"/>
                    <a:pt x="2" y="17"/>
                  </a:cubicBezTo>
                  <a:cubicBezTo>
                    <a:pt x="0" y="13"/>
                    <a:pt x="1" y="9"/>
                    <a:pt x="4" y="8"/>
                  </a:cubicBezTo>
                  <a:cubicBezTo>
                    <a:pt x="14" y="2"/>
                    <a:pt x="14" y="2"/>
                    <a:pt x="14" y="2"/>
                  </a:cubicBezTo>
                  <a:cubicBezTo>
                    <a:pt x="18" y="0"/>
                    <a:pt x="22" y="1"/>
                    <a:pt x="24" y="4"/>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21" name="Google Shape;812;p30">
              <a:extLst>
                <a:ext uri="{FF2B5EF4-FFF2-40B4-BE49-F238E27FC236}">
                  <a16:creationId xmlns:a16="http://schemas.microsoft.com/office/drawing/2014/main" id="{287DAC6C-A976-9829-57FD-5DDED93FC8BA}"/>
                </a:ext>
              </a:extLst>
            </p:cNvPr>
            <p:cNvSpPr/>
            <p:nvPr/>
          </p:nvSpPr>
          <p:spPr>
            <a:xfrm>
              <a:off x="7490222" y="2287429"/>
              <a:ext cx="351235" cy="227410"/>
            </a:xfrm>
            <a:custGeom>
              <a:avLst/>
              <a:gdLst/>
              <a:ahLst/>
              <a:cxnLst/>
              <a:rect l="l" t="t" r="r" b="b"/>
              <a:pathLst>
                <a:path w="124" h="80" extrusionOk="0">
                  <a:moveTo>
                    <a:pt x="2" y="29"/>
                  </a:moveTo>
                  <a:cubicBezTo>
                    <a:pt x="2" y="29"/>
                    <a:pt x="6" y="21"/>
                    <a:pt x="12" y="21"/>
                  </a:cubicBezTo>
                  <a:cubicBezTo>
                    <a:pt x="18" y="20"/>
                    <a:pt x="54" y="61"/>
                    <a:pt x="74" y="55"/>
                  </a:cubicBezTo>
                  <a:cubicBezTo>
                    <a:pt x="91" y="50"/>
                    <a:pt x="104" y="2"/>
                    <a:pt x="110" y="1"/>
                  </a:cubicBezTo>
                  <a:cubicBezTo>
                    <a:pt x="116" y="0"/>
                    <a:pt x="124" y="4"/>
                    <a:pt x="122" y="9"/>
                  </a:cubicBezTo>
                  <a:cubicBezTo>
                    <a:pt x="119" y="15"/>
                    <a:pt x="105" y="71"/>
                    <a:pt x="76" y="76"/>
                  </a:cubicBezTo>
                  <a:cubicBezTo>
                    <a:pt x="51" y="80"/>
                    <a:pt x="0" y="41"/>
                    <a:pt x="2" y="29"/>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pic>
        <p:nvPicPr>
          <p:cNvPr id="5" name="Picture 4" descr="Cartoon characters holding hands next to a pill&#10;&#10;AI-generated content may be incorrect.">
            <a:extLst>
              <a:ext uri="{FF2B5EF4-FFF2-40B4-BE49-F238E27FC236}">
                <a16:creationId xmlns:a16="http://schemas.microsoft.com/office/drawing/2014/main" id="{E10D7821-CF39-2F6D-6E7D-52B664AC48E8}"/>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37300" y1="49903" x2="37300" y2="49903"/>
                        <a14:foregroundMark x1="37000" y1="49903" x2="37000" y2="49903"/>
                        <a14:foregroundMark x1="36450" y1="49579" x2="36450" y2="53204"/>
                        <a14:foregroundMark x1="43850" y1="48479" x2="43750" y2="52427"/>
                        <a14:foregroundMark x1="41900" y1="49903" x2="42600" y2="54822"/>
                        <a14:foregroundMark x1="42200" y1="50809" x2="42900" y2="55016"/>
                        <a14:foregroundMark x1="36700" y1="50809" x2="34750" y2="54628"/>
                        <a14:foregroundMark x1="17250" y1="49709" x2="16950" y2="53204"/>
                        <a14:foregroundMark x1="34600" y1="74369" x2="38000" y2="75858"/>
                        <a14:foregroundMark x1="42750" y1="76375" x2="45000" y2="76246"/>
                        <a14:foregroundMark x1="59850" y1="67702" x2="60700" y2="67702"/>
                        <a14:foregroundMark x1="70350" y1="74951" x2="71600" y2="76375"/>
                        <a14:foregroundMark x1="75250" y1="76375" x2="76650" y2="76375"/>
                        <a14:foregroundMark x1="84350" y1="66602" x2="85350" y2="65890"/>
                        <a14:foregroundMark x1="77800" y1="44078" x2="78500" y2="48803"/>
                        <a14:foregroundMark x1="69800" y1="43042" x2="70200" y2="48673"/>
                        <a14:foregroundMark x1="69500" y1="49579" x2="71450" y2="45372"/>
                        <a14:foregroundMark x1="58550" y1="67508" x2="60750" y2="67443"/>
                        <a14:foregroundMark x1="42600" y1="40777" x2="42600" y2="39547"/>
                        <a14:backgroundMark x1="19150" y1="55987" x2="18950" y2="55146"/>
                        <a14:backgroundMark x1="85700" y1="61294" x2="85900" y2="60324"/>
                        <a14:backgroundMark x1="81100" y1="68867" x2="81500" y2="67832"/>
                      </a14:backgroundRemoval>
                    </a14:imgEffect>
                  </a14:imgLayer>
                </a14:imgProps>
              </a:ext>
            </a:extLst>
          </a:blip>
          <a:stretch>
            <a:fillRect/>
          </a:stretch>
        </p:blipFill>
        <p:spPr>
          <a:xfrm>
            <a:off x="3460362" y="279844"/>
            <a:ext cx="5890057" cy="4550069"/>
          </a:xfrm>
          <a:prstGeom prst="rect">
            <a:avLst/>
          </a:prstGeom>
        </p:spPr>
      </p:pic>
      <p:sp>
        <p:nvSpPr>
          <p:cNvPr id="2" name="Rectangle: Rounded Corners 1">
            <a:hlinkClick r:id="" action="ppaction://hlinkshowjump?jump=nextslide"/>
            <a:extLst>
              <a:ext uri="{FF2B5EF4-FFF2-40B4-BE49-F238E27FC236}">
                <a16:creationId xmlns:a16="http://schemas.microsoft.com/office/drawing/2014/main" id="{7473F402-4667-B02D-6AC3-1FAFC54A6F87}"/>
              </a:ext>
            </a:extLst>
          </p:cNvPr>
          <p:cNvSpPr/>
          <p:nvPr/>
        </p:nvSpPr>
        <p:spPr>
          <a:xfrm>
            <a:off x="3550633" y="4429203"/>
            <a:ext cx="1746896" cy="601478"/>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PLAY </a:t>
            </a:r>
            <a:r>
              <a:rPr lang="en-US" sz="2800" b="1" dirty="0">
                <a:sym typeface="Wingdings" panose="05000000000000000000" pitchFamily="2" charset="2"/>
              </a:rPr>
              <a:t></a:t>
            </a:r>
            <a:endParaRPr lang="en-CA" sz="2800" b="1" dirty="0"/>
          </a:p>
        </p:txBody>
      </p:sp>
    </p:spTree>
    <p:extLst>
      <p:ext uri="{BB962C8B-B14F-4D97-AF65-F5344CB8AC3E}">
        <p14:creationId xmlns:p14="http://schemas.microsoft.com/office/powerpoint/2010/main" val="217914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19" name="Google Shape;823;p31">
            <a:extLst>
              <a:ext uri="{FF2B5EF4-FFF2-40B4-BE49-F238E27FC236}">
                <a16:creationId xmlns:a16="http://schemas.microsoft.com/office/drawing/2014/main" id="{3FF003DB-5EFE-645C-607D-B0EEA1707FBF}"/>
              </a:ext>
            </a:extLst>
          </p:cNvPr>
          <p:cNvSpPr txBox="1">
            <a:spLocks/>
          </p:cNvSpPr>
          <p:nvPr/>
        </p:nvSpPr>
        <p:spPr>
          <a:xfrm>
            <a:off x="2214777" y="3518207"/>
            <a:ext cx="923731" cy="731198"/>
          </a:xfrm>
          <a:prstGeom prst="rect">
            <a:avLst/>
          </a:prstGeom>
          <a:noFill/>
          <a:ln>
            <a:noFill/>
          </a:ln>
        </p:spPr>
        <p:txBody>
          <a:bodyPr spcFirstLastPara="1" wrap="square" lIns="0" tIns="0"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1" i="0" u="none" strike="noStrike" cap="none">
                <a:solidFill>
                  <a:schemeClr val="dk2"/>
                </a:solidFill>
                <a:latin typeface="Raleway"/>
                <a:ea typeface="Raleway"/>
                <a:cs typeface="Raleway"/>
                <a:sym typeface="Raleway"/>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lgn="ctr"/>
            <a:r>
              <a:rPr lang="en-US" sz="3600" dirty="0">
                <a:latin typeface="Century Gothic" panose="020B0502020202020204" pitchFamily="34" charset="0"/>
              </a:rPr>
              <a:t>2-4</a:t>
            </a:r>
            <a:endParaRPr lang="en-CA" sz="2800" dirty="0">
              <a:latin typeface="Century Gothic" panose="020B0502020202020204" pitchFamily="34" charset="0"/>
            </a:endParaRPr>
          </a:p>
        </p:txBody>
      </p:sp>
      <p:sp>
        <p:nvSpPr>
          <p:cNvPr id="18" name="Google Shape;823;p31">
            <a:extLst>
              <a:ext uri="{FF2B5EF4-FFF2-40B4-BE49-F238E27FC236}">
                <a16:creationId xmlns:a16="http://schemas.microsoft.com/office/drawing/2014/main" id="{1D3234BE-60BA-2FD5-069E-19343528F940}"/>
              </a:ext>
            </a:extLst>
          </p:cNvPr>
          <p:cNvSpPr txBox="1">
            <a:spLocks/>
          </p:cNvSpPr>
          <p:nvPr/>
        </p:nvSpPr>
        <p:spPr>
          <a:xfrm>
            <a:off x="2271578" y="2510316"/>
            <a:ext cx="810128" cy="731198"/>
          </a:xfrm>
          <a:prstGeom prst="rect">
            <a:avLst/>
          </a:prstGeom>
          <a:noFill/>
          <a:ln>
            <a:noFill/>
          </a:ln>
        </p:spPr>
        <p:txBody>
          <a:bodyPr spcFirstLastPara="1" wrap="square" lIns="0" tIns="0"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1" i="0" u="none" strike="noStrike" cap="none">
                <a:solidFill>
                  <a:schemeClr val="dk2"/>
                </a:solidFill>
                <a:latin typeface="Raleway"/>
                <a:ea typeface="Raleway"/>
                <a:cs typeface="Raleway"/>
                <a:sym typeface="Raleway"/>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lgn="ctr"/>
            <a:r>
              <a:rPr lang="en-CA" sz="3600" dirty="0">
                <a:latin typeface="Century Gothic" panose="020B0502020202020204" pitchFamily="34" charset="0"/>
              </a:rPr>
              <a:t>1-3</a:t>
            </a:r>
            <a:endParaRPr lang="en-CA" sz="3200" dirty="0">
              <a:latin typeface="Century Gothic" panose="020B0502020202020204" pitchFamily="34" charset="0"/>
            </a:endParaRPr>
          </a:p>
        </p:txBody>
      </p:sp>
      <p:sp>
        <p:nvSpPr>
          <p:cNvPr id="693" name="Google Shape;693;p29"/>
          <p:cNvSpPr txBox="1">
            <a:spLocks noGrp="1"/>
          </p:cNvSpPr>
          <p:nvPr>
            <p:ph type="title"/>
          </p:nvPr>
        </p:nvSpPr>
        <p:spPr>
          <a:xfrm>
            <a:off x="720000" y="535000"/>
            <a:ext cx="7750200" cy="39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latin typeface="Century Gothic" panose="020B0502020202020204" pitchFamily="34" charset="0"/>
              </a:rPr>
              <a:t>How Many Enzymes?</a:t>
            </a:r>
            <a:br>
              <a:rPr lang="en" dirty="0">
                <a:latin typeface="Century Gothic" panose="020B0502020202020204" pitchFamily="34" charset="0"/>
              </a:rPr>
            </a:br>
            <a:br>
              <a:rPr lang="en" dirty="0">
                <a:latin typeface="Century Gothic" panose="020B0502020202020204" pitchFamily="34" charset="0"/>
              </a:rPr>
            </a:br>
            <a:r>
              <a:rPr lang="en" sz="1600" dirty="0">
                <a:latin typeface="Century Gothic" panose="020B0502020202020204" pitchFamily="34" charset="0"/>
              </a:rPr>
              <a:t>Note</a:t>
            </a:r>
            <a:r>
              <a:rPr lang="en" sz="1600" b="0" dirty="0">
                <a:latin typeface="Century Gothic" panose="020B0502020202020204" pitchFamily="34" charset="0"/>
              </a:rPr>
              <a:t>: The answers can depend on the person and the type of enzyme – the answers given here are the typical answers for someone who takes Creon. </a:t>
            </a:r>
            <a:br>
              <a:rPr lang="en" sz="1600" b="0" dirty="0">
                <a:latin typeface="Century Gothic" panose="020B0502020202020204" pitchFamily="34" charset="0"/>
              </a:rPr>
            </a:br>
            <a:r>
              <a:rPr lang="en" sz="1600" b="0" dirty="0">
                <a:latin typeface="Century Gothic" panose="020B0502020202020204" pitchFamily="34" charset="0"/>
              </a:rPr>
              <a:t>In general, the equation is 1 Creon for 5-10 grams of fat.</a:t>
            </a:r>
            <a:endParaRPr b="0" dirty="0">
              <a:latin typeface="Century Gothic" panose="020B0502020202020204" pitchFamily="34" charset="0"/>
            </a:endParaRPr>
          </a:p>
        </p:txBody>
      </p:sp>
      <p:grpSp>
        <p:nvGrpSpPr>
          <p:cNvPr id="746" name="Google Shape;746;p29"/>
          <p:cNvGrpSpPr/>
          <p:nvPr/>
        </p:nvGrpSpPr>
        <p:grpSpPr>
          <a:xfrm rot="-1196103">
            <a:off x="8052829" y="3946087"/>
            <a:ext cx="752119" cy="999914"/>
            <a:chOff x="5461397" y="1050131"/>
            <a:chExt cx="2461023" cy="3271837"/>
          </a:xfrm>
        </p:grpSpPr>
        <p:sp>
          <p:nvSpPr>
            <p:cNvPr id="747" name="Google Shape;747;p29"/>
            <p:cNvSpPr/>
            <p:nvPr/>
          </p:nvSpPr>
          <p:spPr>
            <a:xfrm>
              <a:off x="5461397" y="1117997"/>
              <a:ext cx="2421732" cy="3203971"/>
            </a:xfrm>
            <a:custGeom>
              <a:avLst/>
              <a:gdLst/>
              <a:ahLst/>
              <a:cxnLst/>
              <a:rect l="l" t="t" r="r" b="b"/>
              <a:pathLst>
                <a:path w="857" h="1133" extrusionOk="0">
                  <a:moveTo>
                    <a:pt x="857" y="1108"/>
                  </a:moveTo>
                  <a:cubicBezTo>
                    <a:pt x="857" y="1122"/>
                    <a:pt x="845" y="1133"/>
                    <a:pt x="830" y="1133"/>
                  </a:cubicBezTo>
                  <a:cubicBezTo>
                    <a:pt x="27" y="1133"/>
                    <a:pt x="27" y="1133"/>
                    <a:pt x="27" y="1133"/>
                  </a:cubicBezTo>
                  <a:cubicBezTo>
                    <a:pt x="12" y="1133"/>
                    <a:pt x="0" y="1122"/>
                    <a:pt x="0" y="1108"/>
                  </a:cubicBezTo>
                  <a:cubicBezTo>
                    <a:pt x="0" y="25"/>
                    <a:pt x="0" y="25"/>
                    <a:pt x="0" y="25"/>
                  </a:cubicBezTo>
                  <a:cubicBezTo>
                    <a:pt x="0" y="11"/>
                    <a:pt x="12" y="0"/>
                    <a:pt x="27" y="0"/>
                  </a:cubicBezTo>
                  <a:cubicBezTo>
                    <a:pt x="830" y="0"/>
                    <a:pt x="830" y="0"/>
                    <a:pt x="830" y="0"/>
                  </a:cubicBezTo>
                  <a:cubicBezTo>
                    <a:pt x="845" y="0"/>
                    <a:pt x="857" y="11"/>
                    <a:pt x="857" y="25"/>
                  </a:cubicBezTo>
                  <a:lnTo>
                    <a:pt x="857" y="1108"/>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48" name="Google Shape;748;p29"/>
            <p:cNvSpPr/>
            <p:nvPr/>
          </p:nvSpPr>
          <p:spPr>
            <a:xfrm>
              <a:off x="5480447" y="1264444"/>
              <a:ext cx="2441973" cy="3043237"/>
            </a:xfrm>
            <a:custGeom>
              <a:avLst/>
              <a:gdLst/>
              <a:ahLst/>
              <a:cxnLst/>
              <a:rect l="l" t="t" r="r" b="b"/>
              <a:pathLst>
                <a:path w="864" h="1076" extrusionOk="0">
                  <a:moveTo>
                    <a:pt x="862" y="962"/>
                  </a:moveTo>
                  <a:cubicBezTo>
                    <a:pt x="864" y="995"/>
                    <a:pt x="834" y="1025"/>
                    <a:pt x="795" y="1028"/>
                  </a:cubicBezTo>
                  <a:cubicBezTo>
                    <a:pt x="141" y="1073"/>
                    <a:pt x="141" y="1073"/>
                    <a:pt x="141" y="1073"/>
                  </a:cubicBezTo>
                  <a:cubicBezTo>
                    <a:pt x="102" y="1076"/>
                    <a:pt x="68" y="1051"/>
                    <a:pt x="66" y="1018"/>
                  </a:cubicBezTo>
                  <a:cubicBezTo>
                    <a:pt x="2" y="114"/>
                    <a:pt x="2" y="114"/>
                    <a:pt x="2" y="114"/>
                  </a:cubicBezTo>
                  <a:cubicBezTo>
                    <a:pt x="0" y="81"/>
                    <a:pt x="30" y="51"/>
                    <a:pt x="69" y="49"/>
                  </a:cubicBezTo>
                  <a:cubicBezTo>
                    <a:pt x="723" y="3"/>
                    <a:pt x="723" y="3"/>
                    <a:pt x="723" y="3"/>
                  </a:cubicBezTo>
                  <a:cubicBezTo>
                    <a:pt x="762" y="0"/>
                    <a:pt x="796" y="25"/>
                    <a:pt x="798" y="59"/>
                  </a:cubicBezTo>
                  <a:lnTo>
                    <a:pt x="862" y="962"/>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49" name="Google Shape;749;p29"/>
            <p:cNvSpPr/>
            <p:nvPr/>
          </p:nvSpPr>
          <p:spPr>
            <a:xfrm>
              <a:off x="5576888" y="1241822"/>
              <a:ext cx="2166938" cy="2942035"/>
            </a:xfrm>
            <a:custGeom>
              <a:avLst/>
              <a:gdLst/>
              <a:ahLst/>
              <a:cxnLst/>
              <a:rect l="l" t="t" r="r" b="b"/>
              <a:pathLst>
                <a:path w="767" h="1040" extrusionOk="0">
                  <a:moveTo>
                    <a:pt x="706" y="7"/>
                  </a:moveTo>
                  <a:cubicBezTo>
                    <a:pt x="210" y="7"/>
                    <a:pt x="210" y="7"/>
                    <a:pt x="210" y="7"/>
                  </a:cubicBezTo>
                  <a:cubicBezTo>
                    <a:pt x="210" y="7"/>
                    <a:pt x="72" y="0"/>
                    <a:pt x="37" y="36"/>
                  </a:cubicBezTo>
                  <a:cubicBezTo>
                    <a:pt x="0" y="74"/>
                    <a:pt x="7" y="220"/>
                    <a:pt x="7" y="220"/>
                  </a:cubicBezTo>
                  <a:cubicBezTo>
                    <a:pt x="7" y="979"/>
                    <a:pt x="7" y="979"/>
                    <a:pt x="7" y="979"/>
                  </a:cubicBezTo>
                  <a:cubicBezTo>
                    <a:pt x="7" y="1013"/>
                    <a:pt x="35" y="1040"/>
                    <a:pt x="68" y="1040"/>
                  </a:cubicBezTo>
                  <a:cubicBezTo>
                    <a:pt x="706" y="1040"/>
                    <a:pt x="706" y="1040"/>
                    <a:pt x="706" y="1040"/>
                  </a:cubicBezTo>
                  <a:cubicBezTo>
                    <a:pt x="740" y="1040"/>
                    <a:pt x="767" y="1013"/>
                    <a:pt x="767" y="979"/>
                  </a:cubicBezTo>
                  <a:cubicBezTo>
                    <a:pt x="767" y="69"/>
                    <a:pt x="767" y="69"/>
                    <a:pt x="767" y="69"/>
                  </a:cubicBezTo>
                  <a:cubicBezTo>
                    <a:pt x="767" y="35"/>
                    <a:pt x="740" y="7"/>
                    <a:pt x="706" y="7"/>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0" name="Google Shape;750;p29"/>
            <p:cNvSpPr/>
            <p:nvPr/>
          </p:nvSpPr>
          <p:spPr>
            <a:xfrm>
              <a:off x="6243638" y="1050131"/>
              <a:ext cx="1040606" cy="341710"/>
            </a:xfrm>
            <a:custGeom>
              <a:avLst/>
              <a:gdLst/>
              <a:ahLst/>
              <a:cxnLst/>
              <a:rect l="l" t="t" r="r" b="b"/>
              <a:pathLst>
                <a:path w="368" h="121" extrusionOk="0">
                  <a:moveTo>
                    <a:pt x="368" y="97"/>
                  </a:moveTo>
                  <a:cubicBezTo>
                    <a:pt x="368" y="110"/>
                    <a:pt x="355" y="121"/>
                    <a:pt x="339" y="121"/>
                  </a:cubicBezTo>
                  <a:cubicBezTo>
                    <a:pt x="30" y="121"/>
                    <a:pt x="30" y="121"/>
                    <a:pt x="30" y="121"/>
                  </a:cubicBezTo>
                  <a:cubicBezTo>
                    <a:pt x="13" y="121"/>
                    <a:pt x="0" y="110"/>
                    <a:pt x="0" y="97"/>
                  </a:cubicBezTo>
                  <a:cubicBezTo>
                    <a:pt x="0" y="24"/>
                    <a:pt x="0" y="24"/>
                    <a:pt x="0" y="24"/>
                  </a:cubicBezTo>
                  <a:cubicBezTo>
                    <a:pt x="0" y="11"/>
                    <a:pt x="13" y="0"/>
                    <a:pt x="30" y="0"/>
                  </a:cubicBezTo>
                  <a:cubicBezTo>
                    <a:pt x="339" y="0"/>
                    <a:pt x="339" y="0"/>
                    <a:pt x="339" y="0"/>
                  </a:cubicBezTo>
                  <a:cubicBezTo>
                    <a:pt x="355" y="0"/>
                    <a:pt x="368" y="11"/>
                    <a:pt x="368" y="24"/>
                  </a:cubicBezTo>
                  <a:lnTo>
                    <a:pt x="368" y="97"/>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1" name="Google Shape;751;p29"/>
            <p:cNvSpPr/>
            <p:nvPr/>
          </p:nvSpPr>
          <p:spPr>
            <a:xfrm>
              <a:off x="5819776" y="2472928"/>
              <a:ext cx="485775" cy="483394"/>
            </a:xfrm>
            <a:custGeom>
              <a:avLst/>
              <a:gdLst/>
              <a:ahLst/>
              <a:cxnLst/>
              <a:rect l="l" t="t" r="r" b="b"/>
              <a:pathLst>
                <a:path w="172" h="171" extrusionOk="0">
                  <a:moveTo>
                    <a:pt x="170" y="82"/>
                  </a:moveTo>
                  <a:cubicBezTo>
                    <a:pt x="172" y="129"/>
                    <a:pt x="135" y="168"/>
                    <a:pt x="89" y="169"/>
                  </a:cubicBezTo>
                  <a:cubicBezTo>
                    <a:pt x="43" y="171"/>
                    <a:pt x="4" y="135"/>
                    <a:pt x="2" y="89"/>
                  </a:cubicBezTo>
                  <a:cubicBezTo>
                    <a:pt x="0" y="42"/>
                    <a:pt x="37" y="3"/>
                    <a:pt x="83" y="2"/>
                  </a:cubicBezTo>
                  <a:cubicBezTo>
                    <a:pt x="129" y="0"/>
                    <a:pt x="168" y="36"/>
                    <a:pt x="170" y="8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2" name="Google Shape;752;p29"/>
            <p:cNvSpPr/>
            <p:nvPr/>
          </p:nvSpPr>
          <p:spPr>
            <a:xfrm>
              <a:off x="6407945" y="2551510"/>
              <a:ext cx="1200150" cy="192881"/>
            </a:xfrm>
            <a:custGeom>
              <a:avLst/>
              <a:gdLst/>
              <a:ahLst/>
              <a:cxnLst/>
              <a:rect l="l" t="t" r="r" b="b"/>
              <a:pathLst>
                <a:path w="1008" h="162" extrusionOk="0">
                  <a:moveTo>
                    <a:pt x="1008" y="124"/>
                  </a:moveTo>
                  <a:lnTo>
                    <a:pt x="4" y="162"/>
                  </a:lnTo>
                  <a:lnTo>
                    <a:pt x="0" y="38"/>
                  </a:lnTo>
                  <a:lnTo>
                    <a:pt x="1004" y="0"/>
                  </a:lnTo>
                  <a:lnTo>
                    <a:pt x="1008" y="124"/>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3" name="Google Shape;753;p29"/>
            <p:cNvSpPr/>
            <p:nvPr/>
          </p:nvSpPr>
          <p:spPr>
            <a:xfrm>
              <a:off x="6401991" y="2427685"/>
              <a:ext cx="1201341" cy="117872"/>
            </a:xfrm>
            <a:custGeom>
              <a:avLst/>
              <a:gdLst/>
              <a:ahLst/>
              <a:cxnLst/>
              <a:rect l="l" t="t" r="r" b="b"/>
              <a:pathLst>
                <a:path w="1009" h="99" extrusionOk="0">
                  <a:moveTo>
                    <a:pt x="1009" y="64"/>
                  </a:moveTo>
                  <a:lnTo>
                    <a:pt x="2" y="99"/>
                  </a:lnTo>
                  <a:lnTo>
                    <a:pt x="0" y="38"/>
                  </a:lnTo>
                  <a:lnTo>
                    <a:pt x="1006" y="0"/>
                  </a:lnTo>
                  <a:lnTo>
                    <a:pt x="1009" y="64"/>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4" name="Google Shape;754;p29"/>
            <p:cNvSpPr/>
            <p:nvPr/>
          </p:nvSpPr>
          <p:spPr>
            <a:xfrm>
              <a:off x="6412707" y="2750344"/>
              <a:ext cx="1204913" cy="191691"/>
            </a:xfrm>
            <a:custGeom>
              <a:avLst/>
              <a:gdLst/>
              <a:ahLst/>
              <a:cxnLst/>
              <a:rect l="l" t="t" r="r" b="b"/>
              <a:pathLst>
                <a:path w="1012" h="161" extrusionOk="0">
                  <a:moveTo>
                    <a:pt x="1012" y="123"/>
                  </a:moveTo>
                  <a:lnTo>
                    <a:pt x="5" y="161"/>
                  </a:lnTo>
                  <a:lnTo>
                    <a:pt x="0" y="38"/>
                  </a:lnTo>
                  <a:lnTo>
                    <a:pt x="1007" y="0"/>
                  </a:lnTo>
                  <a:lnTo>
                    <a:pt x="1012" y="123"/>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5" name="Google Shape;755;p29"/>
            <p:cNvSpPr/>
            <p:nvPr/>
          </p:nvSpPr>
          <p:spPr>
            <a:xfrm>
              <a:off x="5819776" y="1872853"/>
              <a:ext cx="485775" cy="486966"/>
            </a:xfrm>
            <a:custGeom>
              <a:avLst/>
              <a:gdLst/>
              <a:ahLst/>
              <a:cxnLst/>
              <a:rect l="l" t="t" r="r" b="b"/>
              <a:pathLst>
                <a:path w="172" h="172" extrusionOk="0">
                  <a:moveTo>
                    <a:pt x="170" y="83"/>
                  </a:moveTo>
                  <a:cubicBezTo>
                    <a:pt x="172" y="129"/>
                    <a:pt x="135" y="168"/>
                    <a:pt x="89" y="170"/>
                  </a:cubicBezTo>
                  <a:cubicBezTo>
                    <a:pt x="43" y="172"/>
                    <a:pt x="4" y="135"/>
                    <a:pt x="2" y="89"/>
                  </a:cubicBezTo>
                  <a:cubicBezTo>
                    <a:pt x="0" y="43"/>
                    <a:pt x="37" y="4"/>
                    <a:pt x="83" y="2"/>
                  </a:cubicBezTo>
                  <a:cubicBezTo>
                    <a:pt x="129" y="0"/>
                    <a:pt x="168" y="37"/>
                    <a:pt x="170" y="8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6" name="Google Shape;756;p29"/>
            <p:cNvSpPr/>
            <p:nvPr/>
          </p:nvSpPr>
          <p:spPr>
            <a:xfrm>
              <a:off x="6407945" y="1955006"/>
              <a:ext cx="1200150" cy="189310"/>
            </a:xfrm>
            <a:custGeom>
              <a:avLst/>
              <a:gdLst/>
              <a:ahLst/>
              <a:cxnLst/>
              <a:rect l="l" t="t" r="r" b="b"/>
              <a:pathLst>
                <a:path w="1008" h="159" extrusionOk="0">
                  <a:moveTo>
                    <a:pt x="1008" y="124"/>
                  </a:moveTo>
                  <a:lnTo>
                    <a:pt x="4" y="159"/>
                  </a:lnTo>
                  <a:lnTo>
                    <a:pt x="0" y="36"/>
                  </a:lnTo>
                  <a:lnTo>
                    <a:pt x="1004" y="0"/>
                  </a:lnTo>
                  <a:lnTo>
                    <a:pt x="1008" y="124"/>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7" name="Google Shape;757;p29"/>
            <p:cNvSpPr/>
            <p:nvPr/>
          </p:nvSpPr>
          <p:spPr>
            <a:xfrm>
              <a:off x="6401991" y="1831181"/>
              <a:ext cx="1201341" cy="115491"/>
            </a:xfrm>
            <a:custGeom>
              <a:avLst/>
              <a:gdLst/>
              <a:ahLst/>
              <a:cxnLst/>
              <a:rect l="l" t="t" r="r" b="b"/>
              <a:pathLst>
                <a:path w="1009" h="97" extrusionOk="0">
                  <a:moveTo>
                    <a:pt x="1009" y="61"/>
                  </a:moveTo>
                  <a:lnTo>
                    <a:pt x="2" y="97"/>
                  </a:lnTo>
                  <a:lnTo>
                    <a:pt x="0" y="35"/>
                  </a:lnTo>
                  <a:lnTo>
                    <a:pt x="1006" y="0"/>
                  </a:lnTo>
                  <a:lnTo>
                    <a:pt x="1009" y="61"/>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8" name="Google Shape;758;p29"/>
            <p:cNvSpPr/>
            <p:nvPr/>
          </p:nvSpPr>
          <p:spPr>
            <a:xfrm>
              <a:off x="6412707" y="2152650"/>
              <a:ext cx="1204913" cy="189310"/>
            </a:xfrm>
            <a:custGeom>
              <a:avLst/>
              <a:gdLst/>
              <a:ahLst/>
              <a:cxnLst/>
              <a:rect l="l" t="t" r="r" b="b"/>
              <a:pathLst>
                <a:path w="1012" h="159" extrusionOk="0">
                  <a:moveTo>
                    <a:pt x="1012" y="124"/>
                  </a:moveTo>
                  <a:lnTo>
                    <a:pt x="5" y="159"/>
                  </a:lnTo>
                  <a:lnTo>
                    <a:pt x="0" y="36"/>
                  </a:lnTo>
                  <a:lnTo>
                    <a:pt x="1007" y="0"/>
                  </a:lnTo>
                  <a:lnTo>
                    <a:pt x="1012" y="124"/>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9" name="Google Shape;759;p29"/>
            <p:cNvSpPr/>
            <p:nvPr/>
          </p:nvSpPr>
          <p:spPr>
            <a:xfrm>
              <a:off x="5819776" y="3145631"/>
              <a:ext cx="485775" cy="483394"/>
            </a:xfrm>
            <a:custGeom>
              <a:avLst/>
              <a:gdLst/>
              <a:ahLst/>
              <a:cxnLst/>
              <a:rect l="l" t="t" r="r" b="b"/>
              <a:pathLst>
                <a:path w="172" h="171" extrusionOk="0">
                  <a:moveTo>
                    <a:pt x="170" y="82"/>
                  </a:moveTo>
                  <a:cubicBezTo>
                    <a:pt x="172" y="128"/>
                    <a:pt x="135" y="167"/>
                    <a:pt x="89" y="169"/>
                  </a:cubicBezTo>
                  <a:cubicBezTo>
                    <a:pt x="43" y="171"/>
                    <a:pt x="4" y="135"/>
                    <a:pt x="2" y="88"/>
                  </a:cubicBezTo>
                  <a:cubicBezTo>
                    <a:pt x="0" y="42"/>
                    <a:pt x="37" y="3"/>
                    <a:pt x="83" y="1"/>
                  </a:cubicBezTo>
                  <a:cubicBezTo>
                    <a:pt x="129" y="0"/>
                    <a:pt x="168" y="36"/>
                    <a:pt x="170" y="8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60" name="Google Shape;760;p29"/>
            <p:cNvSpPr/>
            <p:nvPr/>
          </p:nvSpPr>
          <p:spPr>
            <a:xfrm>
              <a:off x="6381751" y="3225403"/>
              <a:ext cx="1203722" cy="191691"/>
            </a:xfrm>
            <a:custGeom>
              <a:avLst/>
              <a:gdLst/>
              <a:ahLst/>
              <a:cxnLst/>
              <a:rect l="l" t="t" r="r" b="b"/>
              <a:pathLst>
                <a:path w="1011" h="161" extrusionOk="0">
                  <a:moveTo>
                    <a:pt x="1011" y="123"/>
                  </a:moveTo>
                  <a:lnTo>
                    <a:pt x="5" y="161"/>
                  </a:lnTo>
                  <a:lnTo>
                    <a:pt x="0" y="38"/>
                  </a:lnTo>
                  <a:lnTo>
                    <a:pt x="1007" y="0"/>
                  </a:lnTo>
                  <a:lnTo>
                    <a:pt x="1011" y="123"/>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61" name="Google Shape;761;p29"/>
            <p:cNvSpPr/>
            <p:nvPr/>
          </p:nvSpPr>
          <p:spPr>
            <a:xfrm>
              <a:off x="6379370" y="3100388"/>
              <a:ext cx="1197769" cy="119063"/>
            </a:xfrm>
            <a:custGeom>
              <a:avLst/>
              <a:gdLst/>
              <a:ahLst/>
              <a:cxnLst/>
              <a:rect l="l" t="t" r="r" b="b"/>
              <a:pathLst>
                <a:path w="1006" h="100" extrusionOk="0">
                  <a:moveTo>
                    <a:pt x="1006" y="64"/>
                  </a:moveTo>
                  <a:lnTo>
                    <a:pt x="2" y="100"/>
                  </a:lnTo>
                  <a:lnTo>
                    <a:pt x="0" y="38"/>
                  </a:lnTo>
                  <a:lnTo>
                    <a:pt x="1004" y="0"/>
                  </a:lnTo>
                  <a:lnTo>
                    <a:pt x="1006" y="64"/>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62" name="Google Shape;762;p29"/>
            <p:cNvSpPr/>
            <p:nvPr/>
          </p:nvSpPr>
          <p:spPr>
            <a:xfrm>
              <a:off x="6390085" y="3423047"/>
              <a:ext cx="1201341" cy="191691"/>
            </a:xfrm>
            <a:custGeom>
              <a:avLst/>
              <a:gdLst/>
              <a:ahLst/>
              <a:cxnLst/>
              <a:rect l="l" t="t" r="r" b="b"/>
              <a:pathLst>
                <a:path w="1009" h="161" extrusionOk="0">
                  <a:moveTo>
                    <a:pt x="1009" y="123"/>
                  </a:moveTo>
                  <a:lnTo>
                    <a:pt x="5" y="161"/>
                  </a:lnTo>
                  <a:lnTo>
                    <a:pt x="0" y="38"/>
                  </a:lnTo>
                  <a:lnTo>
                    <a:pt x="1004" y="0"/>
                  </a:lnTo>
                  <a:lnTo>
                    <a:pt x="1009" y="123"/>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sp>
        <p:nvSpPr>
          <p:cNvPr id="763" name="Google Shape;763;p29"/>
          <p:cNvSpPr/>
          <p:nvPr/>
        </p:nvSpPr>
        <p:spPr>
          <a:xfrm rot="-2" flipH="1">
            <a:off x="-440206" y="3442411"/>
            <a:ext cx="1397384" cy="2007281"/>
          </a:xfrm>
          <a:custGeom>
            <a:avLst/>
            <a:gdLst/>
            <a:ahLst/>
            <a:cxnLst/>
            <a:rect l="l" t="t" r="r" b="b"/>
            <a:pathLst>
              <a:path w="99" h="142" extrusionOk="0">
                <a:moveTo>
                  <a:pt x="85" y="107"/>
                </a:moveTo>
                <a:cubicBezTo>
                  <a:pt x="75" y="108"/>
                  <a:pt x="79" y="121"/>
                  <a:pt x="82" y="129"/>
                </a:cubicBezTo>
                <a:cubicBezTo>
                  <a:pt x="77" y="124"/>
                  <a:pt x="73" y="120"/>
                  <a:pt x="69" y="115"/>
                </a:cubicBezTo>
                <a:cubicBezTo>
                  <a:pt x="86" y="104"/>
                  <a:pt x="80" y="92"/>
                  <a:pt x="74" y="91"/>
                </a:cubicBezTo>
                <a:cubicBezTo>
                  <a:pt x="63" y="90"/>
                  <a:pt x="64" y="103"/>
                  <a:pt x="65" y="111"/>
                </a:cubicBezTo>
                <a:cubicBezTo>
                  <a:pt x="62" y="107"/>
                  <a:pt x="59" y="104"/>
                  <a:pt x="57" y="100"/>
                </a:cubicBezTo>
                <a:cubicBezTo>
                  <a:pt x="73" y="88"/>
                  <a:pt x="68" y="76"/>
                  <a:pt x="61" y="76"/>
                </a:cubicBezTo>
                <a:cubicBezTo>
                  <a:pt x="51" y="75"/>
                  <a:pt x="51" y="86"/>
                  <a:pt x="53" y="93"/>
                </a:cubicBezTo>
                <a:cubicBezTo>
                  <a:pt x="50" y="89"/>
                  <a:pt x="47" y="84"/>
                  <a:pt x="45" y="79"/>
                </a:cubicBezTo>
                <a:cubicBezTo>
                  <a:pt x="63" y="71"/>
                  <a:pt x="59" y="59"/>
                  <a:pt x="53" y="57"/>
                </a:cubicBezTo>
                <a:cubicBezTo>
                  <a:pt x="44" y="54"/>
                  <a:pt x="42" y="64"/>
                  <a:pt x="42" y="72"/>
                </a:cubicBezTo>
                <a:cubicBezTo>
                  <a:pt x="40" y="68"/>
                  <a:pt x="39" y="65"/>
                  <a:pt x="37" y="61"/>
                </a:cubicBezTo>
                <a:cubicBezTo>
                  <a:pt x="56" y="53"/>
                  <a:pt x="52" y="41"/>
                  <a:pt x="46" y="39"/>
                </a:cubicBezTo>
                <a:cubicBezTo>
                  <a:pt x="37" y="36"/>
                  <a:pt x="35" y="44"/>
                  <a:pt x="34" y="52"/>
                </a:cubicBezTo>
                <a:cubicBezTo>
                  <a:pt x="33" y="47"/>
                  <a:pt x="32" y="42"/>
                  <a:pt x="31" y="38"/>
                </a:cubicBezTo>
                <a:cubicBezTo>
                  <a:pt x="49" y="31"/>
                  <a:pt x="46" y="19"/>
                  <a:pt x="40" y="17"/>
                </a:cubicBezTo>
                <a:cubicBezTo>
                  <a:pt x="34" y="14"/>
                  <a:pt x="30" y="18"/>
                  <a:pt x="29" y="23"/>
                </a:cubicBezTo>
                <a:cubicBezTo>
                  <a:pt x="28" y="23"/>
                  <a:pt x="28" y="23"/>
                  <a:pt x="28" y="23"/>
                </a:cubicBezTo>
                <a:cubicBezTo>
                  <a:pt x="28" y="16"/>
                  <a:pt x="27" y="0"/>
                  <a:pt x="15" y="1"/>
                </a:cubicBezTo>
                <a:cubicBezTo>
                  <a:pt x="9" y="2"/>
                  <a:pt x="6" y="13"/>
                  <a:pt x="25" y="25"/>
                </a:cubicBezTo>
                <a:cubicBezTo>
                  <a:pt x="25" y="26"/>
                  <a:pt x="25" y="29"/>
                  <a:pt x="25" y="32"/>
                </a:cubicBezTo>
                <a:cubicBezTo>
                  <a:pt x="20" y="25"/>
                  <a:pt x="11" y="16"/>
                  <a:pt x="4" y="24"/>
                </a:cubicBezTo>
                <a:cubicBezTo>
                  <a:pt x="0" y="29"/>
                  <a:pt x="6" y="41"/>
                  <a:pt x="26" y="37"/>
                </a:cubicBezTo>
                <a:cubicBezTo>
                  <a:pt x="27" y="41"/>
                  <a:pt x="28" y="46"/>
                  <a:pt x="29" y="51"/>
                </a:cubicBezTo>
                <a:cubicBezTo>
                  <a:pt x="24" y="45"/>
                  <a:pt x="14" y="35"/>
                  <a:pt x="8" y="44"/>
                </a:cubicBezTo>
                <a:cubicBezTo>
                  <a:pt x="4" y="49"/>
                  <a:pt x="10" y="60"/>
                  <a:pt x="31" y="57"/>
                </a:cubicBezTo>
                <a:cubicBezTo>
                  <a:pt x="32" y="60"/>
                  <a:pt x="33" y="64"/>
                  <a:pt x="35" y="68"/>
                </a:cubicBezTo>
                <a:cubicBezTo>
                  <a:pt x="29" y="62"/>
                  <a:pt x="21" y="55"/>
                  <a:pt x="15" y="63"/>
                </a:cubicBezTo>
                <a:cubicBezTo>
                  <a:pt x="12" y="68"/>
                  <a:pt x="17" y="79"/>
                  <a:pt x="38" y="76"/>
                </a:cubicBezTo>
                <a:cubicBezTo>
                  <a:pt x="40" y="80"/>
                  <a:pt x="41" y="83"/>
                  <a:pt x="43" y="87"/>
                </a:cubicBezTo>
                <a:cubicBezTo>
                  <a:pt x="37" y="82"/>
                  <a:pt x="27" y="77"/>
                  <a:pt x="24" y="86"/>
                </a:cubicBezTo>
                <a:cubicBezTo>
                  <a:pt x="21" y="92"/>
                  <a:pt x="29" y="102"/>
                  <a:pt x="47" y="94"/>
                </a:cubicBezTo>
                <a:cubicBezTo>
                  <a:pt x="50" y="98"/>
                  <a:pt x="52" y="102"/>
                  <a:pt x="55" y="106"/>
                </a:cubicBezTo>
                <a:cubicBezTo>
                  <a:pt x="48" y="102"/>
                  <a:pt x="39" y="98"/>
                  <a:pt x="36" y="107"/>
                </a:cubicBezTo>
                <a:cubicBezTo>
                  <a:pt x="34" y="113"/>
                  <a:pt x="43" y="123"/>
                  <a:pt x="60" y="112"/>
                </a:cubicBezTo>
                <a:cubicBezTo>
                  <a:pt x="63" y="116"/>
                  <a:pt x="66" y="119"/>
                  <a:pt x="69" y="122"/>
                </a:cubicBezTo>
                <a:cubicBezTo>
                  <a:pt x="62" y="120"/>
                  <a:pt x="53" y="118"/>
                  <a:pt x="51" y="127"/>
                </a:cubicBezTo>
                <a:cubicBezTo>
                  <a:pt x="50" y="133"/>
                  <a:pt x="60" y="142"/>
                  <a:pt x="75" y="129"/>
                </a:cubicBezTo>
                <a:cubicBezTo>
                  <a:pt x="80" y="133"/>
                  <a:pt x="85" y="137"/>
                  <a:pt x="90" y="141"/>
                </a:cubicBezTo>
                <a:cubicBezTo>
                  <a:pt x="93" y="137"/>
                  <a:pt x="93" y="137"/>
                  <a:pt x="93" y="137"/>
                </a:cubicBezTo>
                <a:cubicBezTo>
                  <a:pt x="91" y="136"/>
                  <a:pt x="89" y="134"/>
                  <a:pt x="87" y="132"/>
                </a:cubicBezTo>
                <a:cubicBezTo>
                  <a:pt x="99" y="116"/>
                  <a:pt x="91" y="106"/>
                  <a:pt x="85" y="107"/>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pic>
        <p:nvPicPr>
          <p:cNvPr id="12" name="Picture 11" descr="A bowl of fruit with a cut out line&#10;&#10;AI-generated content may be incorrect.">
            <a:extLst>
              <a:ext uri="{FF2B5EF4-FFF2-40B4-BE49-F238E27FC236}">
                <a16:creationId xmlns:a16="http://schemas.microsoft.com/office/drawing/2014/main" id="{558A1D2C-9591-D0FC-12CA-5CA09AD71186}"/>
              </a:ext>
            </a:extLst>
          </p:cNvPr>
          <p:cNvPicPr>
            <a:picLocks noChangeAspect="1"/>
          </p:cNvPicPr>
          <p:nvPr/>
        </p:nvPicPr>
        <p:blipFill>
          <a:blip r:embed="rId3"/>
          <a:srcRect b="79796"/>
          <a:stretch>
            <a:fillRect/>
          </a:stretch>
        </p:blipFill>
        <p:spPr>
          <a:xfrm>
            <a:off x="2028526" y="2281310"/>
            <a:ext cx="1133583" cy="1039208"/>
          </a:xfrm>
          <a:prstGeom prst="rect">
            <a:avLst/>
          </a:prstGeom>
        </p:spPr>
      </p:pic>
      <p:pic>
        <p:nvPicPr>
          <p:cNvPr id="13" name="Picture 12" descr="A bowl of fruit with a cut out line&#10;&#10;AI-generated content may be incorrect.">
            <a:extLst>
              <a:ext uri="{FF2B5EF4-FFF2-40B4-BE49-F238E27FC236}">
                <a16:creationId xmlns:a16="http://schemas.microsoft.com/office/drawing/2014/main" id="{E69348D6-CB37-A314-1662-6EB16BEA7017}"/>
              </a:ext>
            </a:extLst>
          </p:cNvPr>
          <p:cNvPicPr>
            <a:picLocks noChangeAspect="1"/>
          </p:cNvPicPr>
          <p:nvPr/>
        </p:nvPicPr>
        <p:blipFill>
          <a:blip r:embed="rId3"/>
          <a:srcRect t="20204" b="60261"/>
          <a:stretch>
            <a:fillRect/>
          </a:stretch>
        </p:blipFill>
        <p:spPr>
          <a:xfrm>
            <a:off x="2028527" y="3377441"/>
            <a:ext cx="1133583" cy="1004782"/>
          </a:xfrm>
          <a:prstGeom prst="rect">
            <a:avLst/>
          </a:prstGeom>
        </p:spPr>
      </p:pic>
      <p:sp>
        <p:nvSpPr>
          <p:cNvPr id="16" name="Google Shape;823;p31">
            <a:extLst>
              <a:ext uri="{FF2B5EF4-FFF2-40B4-BE49-F238E27FC236}">
                <a16:creationId xmlns:a16="http://schemas.microsoft.com/office/drawing/2014/main" id="{A50E4738-2D6A-5580-F0A1-CCFAF637820A}"/>
              </a:ext>
            </a:extLst>
          </p:cNvPr>
          <p:cNvSpPr txBox="1">
            <a:spLocks/>
          </p:cNvSpPr>
          <p:nvPr/>
        </p:nvSpPr>
        <p:spPr>
          <a:xfrm>
            <a:off x="3383439" y="3687456"/>
            <a:ext cx="3516024" cy="392700"/>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1" i="0" u="none" strike="noStrike" cap="none">
                <a:solidFill>
                  <a:schemeClr val="dk2"/>
                </a:solidFill>
                <a:latin typeface="Raleway"/>
                <a:ea typeface="Raleway"/>
                <a:cs typeface="Raleway"/>
                <a:sym typeface="Raleway"/>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r>
              <a:rPr lang="en-CA" sz="2000" dirty="0">
                <a:latin typeface="Century Gothic" panose="020B0502020202020204" pitchFamily="34" charset="0"/>
              </a:rPr>
              <a:t>4 chicken nuggets and fries</a:t>
            </a:r>
          </a:p>
        </p:txBody>
      </p:sp>
      <p:sp>
        <p:nvSpPr>
          <p:cNvPr id="17" name="Google Shape;823;p31">
            <a:extLst>
              <a:ext uri="{FF2B5EF4-FFF2-40B4-BE49-F238E27FC236}">
                <a16:creationId xmlns:a16="http://schemas.microsoft.com/office/drawing/2014/main" id="{1C82EDDA-A81A-D8C8-66C1-395F2603147E}"/>
              </a:ext>
            </a:extLst>
          </p:cNvPr>
          <p:cNvSpPr txBox="1">
            <a:spLocks/>
          </p:cNvSpPr>
          <p:nvPr/>
        </p:nvSpPr>
        <p:spPr>
          <a:xfrm>
            <a:off x="3397407" y="2679565"/>
            <a:ext cx="3516024" cy="392700"/>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1" i="0" u="none" strike="noStrike" cap="none">
                <a:solidFill>
                  <a:schemeClr val="dk2"/>
                </a:solidFill>
                <a:latin typeface="Raleway"/>
                <a:ea typeface="Raleway"/>
                <a:cs typeface="Raleway"/>
                <a:sym typeface="Raleway"/>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r>
              <a:rPr lang="en-CA" sz="2000" dirty="0">
                <a:latin typeface="Century Gothic" panose="020B0502020202020204" pitchFamily="34" charset="0"/>
              </a:rPr>
              <a:t>1 blueberry muffin</a:t>
            </a:r>
          </a:p>
        </p:txBody>
      </p:sp>
      <p:pic>
        <p:nvPicPr>
          <p:cNvPr id="2" name="Picture 1" descr="A blue cartoon of a stomach&#10;&#10;AI-generated content may be incorrect.">
            <a:extLst>
              <a:ext uri="{FF2B5EF4-FFF2-40B4-BE49-F238E27FC236}">
                <a16:creationId xmlns:a16="http://schemas.microsoft.com/office/drawing/2014/main" id="{EB2F8492-CCC4-02A0-EF78-21FB54095835}"/>
              </a:ext>
            </a:extLst>
          </p:cNvPr>
          <p:cNvPicPr>
            <a:picLocks noChangeAspect="1"/>
          </p:cNvPicPr>
          <p:nvPr/>
        </p:nvPicPr>
        <p:blipFill>
          <a:blip r:embed="rId4"/>
          <a:stretch>
            <a:fillRect/>
          </a:stretch>
        </p:blipFill>
        <p:spPr>
          <a:xfrm>
            <a:off x="7375956" y="1787831"/>
            <a:ext cx="1885433" cy="1885433"/>
          </a:xfrm>
          <a:prstGeom prst="rect">
            <a:avLst/>
          </a:prstGeom>
        </p:spPr>
      </p:pic>
      <p:sp>
        <p:nvSpPr>
          <p:cNvPr id="3" name="Rectangle: Rounded Corners 2">
            <a:hlinkClick r:id="" action="ppaction://hlinkshowjump?jump=nextslide"/>
            <a:extLst>
              <a:ext uri="{FF2B5EF4-FFF2-40B4-BE49-F238E27FC236}">
                <a16:creationId xmlns:a16="http://schemas.microsoft.com/office/drawing/2014/main" id="{EADA423A-FF62-0543-5718-714C16990759}"/>
              </a:ext>
            </a:extLst>
          </p:cNvPr>
          <p:cNvSpPr/>
          <p:nvPr/>
        </p:nvSpPr>
        <p:spPr>
          <a:xfrm>
            <a:off x="3550633" y="4608475"/>
            <a:ext cx="1746896" cy="422206"/>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NEXT </a:t>
            </a:r>
            <a:r>
              <a:rPr lang="en-US" sz="2000" b="1" dirty="0">
                <a:sym typeface="Wingdings" panose="05000000000000000000" pitchFamily="2" charset="2"/>
              </a:rPr>
              <a:t></a:t>
            </a:r>
            <a:endParaRPr lang="en-CA" sz="20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2"/>
                                        </p:tgtEl>
                                      </p:cBhvr>
                                    </p:animEffect>
                                    <p:anim calcmode="lin" valueType="num">
                                      <p:cBhvr>
                                        <p:cTn id="7"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2"/>
                                        </p:tgtEl>
                                        <p:attrNameLst>
                                          <p:attrName>ppt_h</p:attrName>
                                        </p:attrNameLst>
                                      </p:cBhvr>
                                      <p:tavLst>
                                        <p:tav tm="0">
                                          <p:val>
                                            <p:strVal val="ppt_h"/>
                                          </p:val>
                                        </p:tav>
                                        <p:tav tm="100000">
                                          <p:val>
                                            <p:strVal val="ppt_h"/>
                                          </p:val>
                                        </p:tav>
                                      </p:tavLst>
                                    </p:anim>
                                    <p:set>
                                      <p:cBhvr>
                                        <p:cTn id="9"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45" presetClass="exit" presetSubtype="0" fill="hold" nodeType="clickEffect">
                                  <p:stCondLst>
                                    <p:cond delay="0"/>
                                  </p:stCondLst>
                                  <p:childTnLst>
                                    <p:animEffect transition="out" filter="fade">
                                      <p:cBhvr>
                                        <p:cTn id="14" dur="2000"/>
                                        <p:tgtEl>
                                          <p:spTgt spid="13"/>
                                        </p:tgtEl>
                                      </p:cBhvr>
                                    </p:animEffect>
                                    <p:anim calcmode="lin" valueType="num">
                                      <p:cBhvr>
                                        <p:cTn id="15"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13"/>
                                        </p:tgtEl>
                                        <p:attrNameLst>
                                          <p:attrName>ppt_h</p:attrName>
                                        </p:attrNameLst>
                                      </p:cBhvr>
                                      <p:tavLst>
                                        <p:tav tm="0">
                                          <p:val>
                                            <p:strVal val="ppt_h"/>
                                          </p:val>
                                        </p:tav>
                                        <p:tav tm="100000">
                                          <p:val>
                                            <p:strVal val="ppt_h"/>
                                          </p:val>
                                        </p:tav>
                                      </p:tavLst>
                                    </p:anim>
                                    <p:set>
                                      <p:cBhvr>
                                        <p:cTn id="17"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4" name="Google Shape;823;p31">
            <a:extLst>
              <a:ext uri="{FF2B5EF4-FFF2-40B4-BE49-F238E27FC236}">
                <a16:creationId xmlns:a16="http://schemas.microsoft.com/office/drawing/2014/main" id="{12884E87-E4EC-9313-E0DD-C354C951CEF0}"/>
              </a:ext>
            </a:extLst>
          </p:cNvPr>
          <p:cNvSpPr txBox="1">
            <a:spLocks/>
          </p:cNvSpPr>
          <p:nvPr/>
        </p:nvSpPr>
        <p:spPr>
          <a:xfrm>
            <a:off x="2384872" y="1599220"/>
            <a:ext cx="478343" cy="731198"/>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1" i="0" u="none" strike="noStrike" cap="none">
                <a:solidFill>
                  <a:schemeClr val="dk2"/>
                </a:solidFill>
                <a:latin typeface="Raleway"/>
                <a:ea typeface="Raleway"/>
                <a:cs typeface="Raleway"/>
                <a:sym typeface="Raleway"/>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lgn="ctr"/>
            <a:r>
              <a:rPr lang="en-CA" sz="3600" dirty="0">
                <a:latin typeface="Century Gothic" panose="020B0502020202020204" pitchFamily="34" charset="0"/>
              </a:rPr>
              <a:t>0</a:t>
            </a:r>
            <a:endParaRPr lang="en-CA" sz="5000" dirty="0">
              <a:latin typeface="Century Gothic" panose="020B0502020202020204" pitchFamily="34" charset="0"/>
            </a:endParaRPr>
          </a:p>
        </p:txBody>
      </p:sp>
      <p:sp>
        <p:nvSpPr>
          <p:cNvPr id="27" name="Google Shape;823;p31">
            <a:extLst>
              <a:ext uri="{FF2B5EF4-FFF2-40B4-BE49-F238E27FC236}">
                <a16:creationId xmlns:a16="http://schemas.microsoft.com/office/drawing/2014/main" id="{70009FB5-ED4E-F19B-8C58-8C942B7FC9B3}"/>
              </a:ext>
            </a:extLst>
          </p:cNvPr>
          <p:cNvSpPr txBox="1">
            <a:spLocks/>
          </p:cNvSpPr>
          <p:nvPr/>
        </p:nvSpPr>
        <p:spPr>
          <a:xfrm>
            <a:off x="2259854" y="3529398"/>
            <a:ext cx="885020" cy="731198"/>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1" i="0" u="none" strike="noStrike" cap="none">
                <a:solidFill>
                  <a:schemeClr val="dk2"/>
                </a:solidFill>
                <a:latin typeface="Raleway"/>
                <a:ea typeface="Raleway"/>
                <a:cs typeface="Raleway"/>
                <a:sym typeface="Raleway"/>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lgn="ctr"/>
            <a:r>
              <a:rPr lang="en-CA" sz="3600" dirty="0">
                <a:latin typeface="Century Gothic" panose="020B0502020202020204" pitchFamily="34" charset="0"/>
              </a:rPr>
              <a:t>1-2</a:t>
            </a:r>
          </a:p>
        </p:txBody>
      </p:sp>
      <p:sp>
        <p:nvSpPr>
          <p:cNvPr id="26" name="Google Shape;823;p31">
            <a:extLst>
              <a:ext uri="{FF2B5EF4-FFF2-40B4-BE49-F238E27FC236}">
                <a16:creationId xmlns:a16="http://schemas.microsoft.com/office/drawing/2014/main" id="{AF0C300F-29D5-368C-9BC7-A8C76DE9006F}"/>
              </a:ext>
            </a:extLst>
          </p:cNvPr>
          <p:cNvSpPr txBox="1">
            <a:spLocks/>
          </p:cNvSpPr>
          <p:nvPr/>
        </p:nvSpPr>
        <p:spPr>
          <a:xfrm>
            <a:off x="2181534" y="2533841"/>
            <a:ext cx="885020" cy="731198"/>
          </a:xfrm>
          <a:prstGeom prst="rect">
            <a:avLst/>
          </a:prstGeom>
          <a:noFill/>
          <a:ln>
            <a:noFill/>
          </a:ln>
        </p:spPr>
        <p:txBody>
          <a:bodyPr spcFirstLastPara="1" wrap="square" lIns="0" tIns="0"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1" i="0" u="none" strike="noStrike" cap="none">
                <a:solidFill>
                  <a:schemeClr val="dk2"/>
                </a:solidFill>
                <a:latin typeface="Raleway"/>
                <a:ea typeface="Raleway"/>
                <a:cs typeface="Raleway"/>
                <a:sym typeface="Raleway"/>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lgn="ctr"/>
            <a:r>
              <a:rPr lang="en-CA" sz="3600" dirty="0">
                <a:latin typeface="Century Gothic" panose="020B0502020202020204" pitchFamily="34" charset="0"/>
              </a:rPr>
              <a:t>2-5</a:t>
            </a:r>
          </a:p>
        </p:txBody>
      </p:sp>
      <p:grpSp>
        <p:nvGrpSpPr>
          <p:cNvPr id="790" name="Google Shape;790;p30"/>
          <p:cNvGrpSpPr/>
          <p:nvPr/>
        </p:nvGrpSpPr>
        <p:grpSpPr>
          <a:xfrm>
            <a:off x="8257173" y="3302498"/>
            <a:ext cx="834235" cy="1840942"/>
            <a:chOff x="4470400" y="2757488"/>
            <a:chExt cx="704888" cy="1555638"/>
          </a:xfrm>
        </p:grpSpPr>
        <p:sp>
          <p:nvSpPr>
            <p:cNvPr id="791" name="Google Shape;791;p30"/>
            <p:cNvSpPr/>
            <p:nvPr/>
          </p:nvSpPr>
          <p:spPr>
            <a:xfrm>
              <a:off x="4560888" y="3432176"/>
              <a:ext cx="123825" cy="528638"/>
            </a:xfrm>
            <a:custGeom>
              <a:avLst/>
              <a:gdLst/>
              <a:ahLst/>
              <a:cxnLst/>
              <a:rect l="l" t="t" r="r" b="b"/>
              <a:pathLst>
                <a:path w="33" h="140" extrusionOk="0">
                  <a:moveTo>
                    <a:pt x="5" y="140"/>
                  </a:moveTo>
                  <a:cubicBezTo>
                    <a:pt x="28" y="140"/>
                    <a:pt x="28" y="140"/>
                    <a:pt x="28" y="140"/>
                  </a:cubicBezTo>
                  <a:cubicBezTo>
                    <a:pt x="31" y="140"/>
                    <a:pt x="33" y="137"/>
                    <a:pt x="33" y="134"/>
                  </a:cubicBezTo>
                  <a:cubicBezTo>
                    <a:pt x="33" y="0"/>
                    <a:pt x="33" y="0"/>
                    <a:pt x="33" y="0"/>
                  </a:cubicBezTo>
                  <a:cubicBezTo>
                    <a:pt x="0" y="0"/>
                    <a:pt x="0" y="0"/>
                    <a:pt x="0" y="0"/>
                  </a:cubicBezTo>
                  <a:cubicBezTo>
                    <a:pt x="0" y="134"/>
                    <a:pt x="0" y="134"/>
                    <a:pt x="0" y="134"/>
                  </a:cubicBezTo>
                  <a:cubicBezTo>
                    <a:pt x="0" y="137"/>
                    <a:pt x="2" y="140"/>
                    <a:pt x="5" y="14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92" name="Google Shape;792;p30"/>
            <p:cNvSpPr/>
            <p:nvPr/>
          </p:nvSpPr>
          <p:spPr>
            <a:xfrm>
              <a:off x="4583113" y="3587751"/>
              <a:ext cx="82550" cy="342900"/>
            </a:xfrm>
            <a:custGeom>
              <a:avLst/>
              <a:gdLst/>
              <a:ahLst/>
              <a:cxnLst/>
              <a:rect l="l" t="t" r="r" b="b"/>
              <a:pathLst>
                <a:path w="22" h="91" extrusionOk="0">
                  <a:moveTo>
                    <a:pt x="5" y="91"/>
                  </a:moveTo>
                  <a:cubicBezTo>
                    <a:pt x="16" y="91"/>
                    <a:pt x="16" y="91"/>
                    <a:pt x="16" y="91"/>
                  </a:cubicBezTo>
                  <a:cubicBezTo>
                    <a:pt x="19" y="91"/>
                    <a:pt x="22" y="89"/>
                    <a:pt x="22" y="86"/>
                  </a:cubicBezTo>
                  <a:cubicBezTo>
                    <a:pt x="22" y="0"/>
                    <a:pt x="22" y="0"/>
                    <a:pt x="22" y="0"/>
                  </a:cubicBezTo>
                  <a:cubicBezTo>
                    <a:pt x="0" y="0"/>
                    <a:pt x="0" y="0"/>
                    <a:pt x="0" y="0"/>
                  </a:cubicBezTo>
                  <a:cubicBezTo>
                    <a:pt x="0" y="86"/>
                    <a:pt x="0" y="86"/>
                    <a:pt x="0" y="86"/>
                  </a:cubicBezTo>
                  <a:cubicBezTo>
                    <a:pt x="0" y="89"/>
                    <a:pt x="2" y="91"/>
                    <a:pt x="5" y="91"/>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93" name="Google Shape;793;p30"/>
            <p:cNvSpPr/>
            <p:nvPr/>
          </p:nvSpPr>
          <p:spPr>
            <a:xfrm>
              <a:off x="4541838" y="3398838"/>
              <a:ext cx="161925" cy="60325"/>
            </a:xfrm>
            <a:custGeom>
              <a:avLst/>
              <a:gdLst/>
              <a:ahLst/>
              <a:cxnLst/>
              <a:rect l="l" t="t" r="r" b="b"/>
              <a:pathLst>
                <a:path w="43" h="16" extrusionOk="0">
                  <a:moveTo>
                    <a:pt x="43" y="11"/>
                  </a:moveTo>
                  <a:cubicBezTo>
                    <a:pt x="43" y="13"/>
                    <a:pt x="40" y="16"/>
                    <a:pt x="38" y="16"/>
                  </a:cubicBezTo>
                  <a:cubicBezTo>
                    <a:pt x="5" y="16"/>
                    <a:pt x="5" y="16"/>
                    <a:pt x="5" y="16"/>
                  </a:cubicBezTo>
                  <a:cubicBezTo>
                    <a:pt x="3" y="16"/>
                    <a:pt x="0" y="13"/>
                    <a:pt x="0" y="11"/>
                  </a:cubicBezTo>
                  <a:cubicBezTo>
                    <a:pt x="0" y="5"/>
                    <a:pt x="0" y="5"/>
                    <a:pt x="0" y="5"/>
                  </a:cubicBezTo>
                  <a:cubicBezTo>
                    <a:pt x="0" y="2"/>
                    <a:pt x="3" y="0"/>
                    <a:pt x="5" y="0"/>
                  </a:cubicBezTo>
                  <a:cubicBezTo>
                    <a:pt x="38" y="0"/>
                    <a:pt x="38" y="0"/>
                    <a:pt x="38" y="0"/>
                  </a:cubicBezTo>
                  <a:cubicBezTo>
                    <a:pt x="40" y="0"/>
                    <a:pt x="43" y="2"/>
                    <a:pt x="43" y="5"/>
                  </a:cubicBezTo>
                  <a:lnTo>
                    <a:pt x="43" y="11"/>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94" name="Google Shape;794;p30"/>
            <p:cNvSpPr/>
            <p:nvPr/>
          </p:nvSpPr>
          <p:spPr>
            <a:xfrm>
              <a:off x="4775200" y="3432176"/>
              <a:ext cx="128588" cy="528638"/>
            </a:xfrm>
            <a:custGeom>
              <a:avLst/>
              <a:gdLst/>
              <a:ahLst/>
              <a:cxnLst/>
              <a:rect l="l" t="t" r="r" b="b"/>
              <a:pathLst>
                <a:path w="34" h="140" extrusionOk="0">
                  <a:moveTo>
                    <a:pt x="5" y="140"/>
                  </a:moveTo>
                  <a:cubicBezTo>
                    <a:pt x="29" y="140"/>
                    <a:pt x="29" y="140"/>
                    <a:pt x="29" y="140"/>
                  </a:cubicBezTo>
                  <a:cubicBezTo>
                    <a:pt x="32" y="140"/>
                    <a:pt x="34" y="137"/>
                    <a:pt x="34" y="134"/>
                  </a:cubicBezTo>
                  <a:cubicBezTo>
                    <a:pt x="34" y="0"/>
                    <a:pt x="34" y="0"/>
                    <a:pt x="34" y="0"/>
                  </a:cubicBezTo>
                  <a:cubicBezTo>
                    <a:pt x="0" y="0"/>
                    <a:pt x="0" y="0"/>
                    <a:pt x="0" y="0"/>
                  </a:cubicBezTo>
                  <a:cubicBezTo>
                    <a:pt x="0" y="134"/>
                    <a:pt x="0" y="134"/>
                    <a:pt x="0" y="134"/>
                  </a:cubicBezTo>
                  <a:cubicBezTo>
                    <a:pt x="0" y="137"/>
                    <a:pt x="3" y="140"/>
                    <a:pt x="5" y="14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95" name="Google Shape;795;p30"/>
            <p:cNvSpPr/>
            <p:nvPr/>
          </p:nvSpPr>
          <p:spPr>
            <a:xfrm>
              <a:off x="4797425" y="3587751"/>
              <a:ext cx="82550" cy="342900"/>
            </a:xfrm>
            <a:custGeom>
              <a:avLst/>
              <a:gdLst/>
              <a:ahLst/>
              <a:cxnLst/>
              <a:rect l="l" t="t" r="r" b="b"/>
              <a:pathLst>
                <a:path w="22" h="91" extrusionOk="0">
                  <a:moveTo>
                    <a:pt x="5" y="91"/>
                  </a:moveTo>
                  <a:cubicBezTo>
                    <a:pt x="17" y="91"/>
                    <a:pt x="17" y="91"/>
                    <a:pt x="17" y="91"/>
                  </a:cubicBezTo>
                  <a:cubicBezTo>
                    <a:pt x="20" y="91"/>
                    <a:pt x="22" y="89"/>
                    <a:pt x="22" y="86"/>
                  </a:cubicBezTo>
                  <a:cubicBezTo>
                    <a:pt x="22" y="0"/>
                    <a:pt x="22" y="0"/>
                    <a:pt x="22" y="0"/>
                  </a:cubicBezTo>
                  <a:cubicBezTo>
                    <a:pt x="0" y="0"/>
                    <a:pt x="0" y="0"/>
                    <a:pt x="0" y="0"/>
                  </a:cubicBezTo>
                  <a:cubicBezTo>
                    <a:pt x="0" y="86"/>
                    <a:pt x="0" y="86"/>
                    <a:pt x="0" y="86"/>
                  </a:cubicBezTo>
                  <a:cubicBezTo>
                    <a:pt x="0" y="89"/>
                    <a:pt x="2" y="91"/>
                    <a:pt x="5" y="91"/>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96" name="Google Shape;796;p30"/>
            <p:cNvSpPr/>
            <p:nvPr/>
          </p:nvSpPr>
          <p:spPr>
            <a:xfrm>
              <a:off x="4760913" y="3398838"/>
              <a:ext cx="157163" cy="60325"/>
            </a:xfrm>
            <a:custGeom>
              <a:avLst/>
              <a:gdLst/>
              <a:ahLst/>
              <a:cxnLst/>
              <a:rect l="l" t="t" r="r" b="b"/>
              <a:pathLst>
                <a:path w="42" h="16" extrusionOk="0">
                  <a:moveTo>
                    <a:pt x="42" y="11"/>
                  </a:moveTo>
                  <a:cubicBezTo>
                    <a:pt x="42" y="13"/>
                    <a:pt x="40" y="16"/>
                    <a:pt x="37" y="16"/>
                  </a:cubicBezTo>
                  <a:cubicBezTo>
                    <a:pt x="5" y="16"/>
                    <a:pt x="5" y="16"/>
                    <a:pt x="5" y="16"/>
                  </a:cubicBezTo>
                  <a:cubicBezTo>
                    <a:pt x="2" y="16"/>
                    <a:pt x="0" y="13"/>
                    <a:pt x="0" y="11"/>
                  </a:cubicBezTo>
                  <a:cubicBezTo>
                    <a:pt x="0" y="5"/>
                    <a:pt x="0" y="5"/>
                    <a:pt x="0" y="5"/>
                  </a:cubicBezTo>
                  <a:cubicBezTo>
                    <a:pt x="0" y="2"/>
                    <a:pt x="2" y="0"/>
                    <a:pt x="5" y="0"/>
                  </a:cubicBezTo>
                  <a:cubicBezTo>
                    <a:pt x="37" y="0"/>
                    <a:pt x="37" y="0"/>
                    <a:pt x="37" y="0"/>
                  </a:cubicBezTo>
                  <a:cubicBezTo>
                    <a:pt x="40" y="0"/>
                    <a:pt x="42" y="2"/>
                    <a:pt x="42" y="5"/>
                  </a:cubicBezTo>
                  <a:lnTo>
                    <a:pt x="42" y="11"/>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97" name="Google Shape;797;p30"/>
            <p:cNvSpPr/>
            <p:nvPr/>
          </p:nvSpPr>
          <p:spPr>
            <a:xfrm>
              <a:off x="4470400" y="3625851"/>
              <a:ext cx="603300" cy="414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98" name="Google Shape;798;p30"/>
            <p:cNvSpPr/>
            <p:nvPr/>
          </p:nvSpPr>
          <p:spPr>
            <a:xfrm>
              <a:off x="5005388" y="3535363"/>
              <a:ext cx="68400" cy="7620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99" name="Google Shape;799;p30"/>
            <p:cNvSpPr/>
            <p:nvPr/>
          </p:nvSpPr>
          <p:spPr>
            <a:xfrm>
              <a:off x="4903788" y="4251326"/>
              <a:ext cx="271500" cy="61800"/>
            </a:xfrm>
            <a:prstGeom prst="rect">
              <a:avLst/>
            </a:pr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00" name="Google Shape;800;p30"/>
            <p:cNvSpPr/>
            <p:nvPr/>
          </p:nvSpPr>
          <p:spPr>
            <a:xfrm>
              <a:off x="4838700" y="3190876"/>
              <a:ext cx="79500" cy="825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01" name="Google Shape;801;p30"/>
            <p:cNvSpPr/>
            <p:nvPr/>
          </p:nvSpPr>
          <p:spPr>
            <a:xfrm>
              <a:off x="4703763" y="2884488"/>
              <a:ext cx="214200" cy="2190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02" name="Google Shape;802;p30"/>
            <p:cNvSpPr/>
            <p:nvPr/>
          </p:nvSpPr>
          <p:spPr>
            <a:xfrm>
              <a:off x="4808538" y="2757488"/>
              <a:ext cx="95400" cy="936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03" name="Google Shape;803;p30"/>
            <p:cNvSpPr/>
            <p:nvPr/>
          </p:nvSpPr>
          <p:spPr>
            <a:xfrm>
              <a:off x="4583113" y="3232151"/>
              <a:ext cx="120600" cy="1206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sp>
        <p:nvSpPr>
          <p:cNvPr id="20" name="Google Shape;693;p29">
            <a:extLst>
              <a:ext uri="{FF2B5EF4-FFF2-40B4-BE49-F238E27FC236}">
                <a16:creationId xmlns:a16="http://schemas.microsoft.com/office/drawing/2014/main" id="{CBB759AD-7134-A17E-005E-169CD2B80BAD}"/>
              </a:ext>
            </a:extLst>
          </p:cNvPr>
          <p:cNvSpPr txBox="1">
            <a:spLocks noGrp="1"/>
          </p:cNvSpPr>
          <p:nvPr>
            <p:ph type="title"/>
          </p:nvPr>
        </p:nvSpPr>
        <p:spPr>
          <a:xfrm>
            <a:off x="738067" y="220636"/>
            <a:ext cx="7750200" cy="39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latin typeface="Century Gothic" panose="020B0502020202020204" pitchFamily="34" charset="0"/>
              </a:rPr>
              <a:t>How Many Enzymes?</a:t>
            </a:r>
            <a:endParaRPr dirty="0">
              <a:latin typeface="Century Gothic" panose="020B0502020202020204" pitchFamily="34" charset="0"/>
            </a:endParaRPr>
          </a:p>
        </p:txBody>
      </p:sp>
      <p:pic>
        <p:nvPicPr>
          <p:cNvPr id="22" name="Picture 21" descr="A bowl of fruit with a cut out line&#10;&#10;AI-generated content may be incorrect.">
            <a:extLst>
              <a:ext uri="{FF2B5EF4-FFF2-40B4-BE49-F238E27FC236}">
                <a16:creationId xmlns:a16="http://schemas.microsoft.com/office/drawing/2014/main" id="{B52653DE-90E8-21DF-2821-284C3446B004}"/>
              </a:ext>
            </a:extLst>
          </p:cNvPr>
          <p:cNvPicPr>
            <a:picLocks noChangeAspect="1"/>
          </p:cNvPicPr>
          <p:nvPr/>
        </p:nvPicPr>
        <p:blipFill>
          <a:blip r:embed="rId3"/>
          <a:srcRect t="60007" b="20451"/>
          <a:stretch>
            <a:fillRect/>
          </a:stretch>
        </p:blipFill>
        <p:spPr>
          <a:xfrm>
            <a:off x="2011291" y="2425404"/>
            <a:ext cx="1133583" cy="1005133"/>
          </a:xfrm>
          <a:prstGeom prst="rect">
            <a:avLst/>
          </a:prstGeom>
        </p:spPr>
      </p:pic>
      <p:pic>
        <p:nvPicPr>
          <p:cNvPr id="23" name="Picture 22" descr="A bowl of fruit with a cut out line&#10;&#10;AI-generated content may be incorrect.">
            <a:extLst>
              <a:ext uri="{FF2B5EF4-FFF2-40B4-BE49-F238E27FC236}">
                <a16:creationId xmlns:a16="http://schemas.microsoft.com/office/drawing/2014/main" id="{F5864673-C619-8B3D-65BC-EF67B19F9C3E}"/>
              </a:ext>
            </a:extLst>
          </p:cNvPr>
          <p:cNvPicPr>
            <a:picLocks noChangeAspect="1"/>
          </p:cNvPicPr>
          <p:nvPr/>
        </p:nvPicPr>
        <p:blipFill>
          <a:blip r:embed="rId3"/>
          <a:srcRect t="79399"/>
          <a:stretch>
            <a:fillRect/>
          </a:stretch>
        </p:blipFill>
        <p:spPr>
          <a:xfrm>
            <a:off x="2011291" y="3438786"/>
            <a:ext cx="1133583" cy="1059605"/>
          </a:xfrm>
          <a:prstGeom prst="rect">
            <a:avLst/>
          </a:prstGeom>
        </p:spPr>
      </p:pic>
      <p:sp>
        <p:nvSpPr>
          <p:cNvPr id="24" name="Google Shape;823;p31">
            <a:extLst>
              <a:ext uri="{FF2B5EF4-FFF2-40B4-BE49-F238E27FC236}">
                <a16:creationId xmlns:a16="http://schemas.microsoft.com/office/drawing/2014/main" id="{7E988B60-16E2-1321-C5A3-D6631D221339}"/>
              </a:ext>
            </a:extLst>
          </p:cNvPr>
          <p:cNvSpPr txBox="1">
            <a:spLocks/>
          </p:cNvSpPr>
          <p:nvPr/>
        </p:nvSpPr>
        <p:spPr>
          <a:xfrm>
            <a:off x="3366203" y="3798604"/>
            <a:ext cx="2931052" cy="392700"/>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1" i="0" u="none" strike="noStrike" cap="none">
                <a:solidFill>
                  <a:schemeClr val="dk2"/>
                </a:solidFill>
                <a:latin typeface="Raleway"/>
                <a:ea typeface="Raleway"/>
                <a:cs typeface="Raleway"/>
                <a:sym typeface="Raleway"/>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r>
              <a:rPr lang="en-CA" sz="2000" dirty="0">
                <a:latin typeface="Century Gothic" panose="020B0502020202020204" pitchFamily="34" charset="0"/>
              </a:rPr>
              <a:t>1 slice of cheese pizza</a:t>
            </a:r>
          </a:p>
        </p:txBody>
      </p:sp>
      <p:sp>
        <p:nvSpPr>
          <p:cNvPr id="25" name="Google Shape;823;p31">
            <a:extLst>
              <a:ext uri="{FF2B5EF4-FFF2-40B4-BE49-F238E27FC236}">
                <a16:creationId xmlns:a16="http://schemas.microsoft.com/office/drawing/2014/main" id="{7B706A70-D094-34E4-9BDF-BEE2BBAEC805}"/>
              </a:ext>
            </a:extLst>
          </p:cNvPr>
          <p:cNvSpPr txBox="1">
            <a:spLocks/>
          </p:cNvSpPr>
          <p:nvPr/>
        </p:nvSpPr>
        <p:spPr>
          <a:xfrm>
            <a:off x="3366203" y="2739546"/>
            <a:ext cx="3547271" cy="392700"/>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1" i="0" u="none" strike="noStrike" cap="none">
                <a:solidFill>
                  <a:schemeClr val="dk2"/>
                </a:solidFill>
                <a:latin typeface="Raleway"/>
                <a:ea typeface="Raleway"/>
                <a:cs typeface="Raleway"/>
                <a:sym typeface="Raleway"/>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r>
              <a:rPr lang="en-CA" sz="2000" dirty="0">
                <a:latin typeface="Century Gothic" panose="020B0502020202020204" pitchFamily="34" charset="0"/>
              </a:rPr>
              <a:t>1 peanut butter sandwich</a:t>
            </a:r>
          </a:p>
        </p:txBody>
      </p:sp>
      <p:pic>
        <p:nvPicPr>
          <p:cNvPr id="2" name="Picture 1" descr="A blue cartoon of a stomach&#10;&#10;AI-generated content may be incorrect.">
            <a:extLst>
              <a:ext uri="{FF2B5EF4-FFF2-40B4-BE49-F238E27FC236}">
                <a16:creationId xmlns:a16="http://schemas.microsoft.com/office/drawing/2014/main" id="{BFF73953-7968-F091-7FE1-D4D23D1F7E03}"/>
              </a:ext>
            </a:extLst>
          </p:cNvPr>
          <p:cNvPicPr>
            <a:picLocks noChangeAspect="1"/>
          </p:cNvPicPr>
          <p:nvPr/>
        </p:nvPicPr>
        <p:blipFill>
          <a:blip r:embed="rId4"/>
          <a:stretch>
            <a:fillRect/>
          </a:stretch>
        </p:blipFill>
        <p:spPr>
          <a:xfrm>
            <a:off x="-56379" y="3436395"/>
            <a:ext cx="1885433" cy="1885433"/>
          </a:xfrm>
          <a:prstGeom prst="rect">
            <a:avLst/>
          </a:prstGeom>
        </p:spPr>
      </p:pic>
      <p:sp>
        <p:nvSpPr>
          <p:cNvPr id="3" name="Rectangle: Rounded Corners 2">
            <a:hlinkClick r:id="" action="ppaction://hlinkshowjump?jump=nextslide"/>
            <a:extLst>
              <a:ext uri="{FF2B5EF4-FFF2-40B4-BE49-F238E27FC236}">
                <a16:creationId xmlns:a16="http://schemas.microsoft.com/office/drawing/2014/main" id="{D8AB0D2D-1726-6789-572E-6F75D1F2AC95}"/>
              </a:ext>
            </a:extLst>
          </p:cNvPr>
          <p:cNvSpPr/>
          <p:nvPr/>
        </p:nvSpPr>
        <p:spPr>
          <a:xfrm>
            <a:off x="3550633" y="4608475"/>
            <a:ext cx="1746896" cy="422206"/>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NEXT </a:t>
            </a:r>
            <a:r>
              <a:rPr lang="en-US" sz="2000" b="1" dirty="0">
                <a:sym typeface="Wingdings" panose="05000000000000000000" pitchFamily="2" charset="2"/>
              </a:rPr>
              <a:t></a:t>
            </a:r>
            <a:endParaRPr lang="en-CA" sz="2000" b="1" dirty="0"/>
          </a:p>
        </p:txBody>
      </p:sp>
      <p:pic>
        <p:nvPicPr>
          <p:cNvPr id="14" name="Picture 13" descr="A bowl of fruit with a cut out line&#10;&#10;AI-generated content may be incorrect.">
            <a:extLst>
              <a:ext uri="{FF2B5EF4-FFF2-40B4-BE49-F238E27FC236}">
                <a16:creationId xmlns:a16="http://schemas.microsoft.com/office/drawing/2014/main" id="{55DA5CED-45F5-D08A-FDBB-4DBD6FA7B66B}"/>
              </a:ext>
            </a:extLst>
          </p:cNvPr>
          <p:cNvPicPr>
            <a:picLocks noChangeAspect="1"/>
          </p:cNvPicPr>
          <p:nvPr/>
        </p:nvPicPr>
        <p:blipFill>
          <a:blip r:embed="rId3"/>
          <a:srcRect t="39739" b="40180"/>
          <a:stretch>
            <a:fillRect/>
          </a:stretch>
        </p:blipFill>
        <p:spPr>
          <a:xfrm>
            <a:off x="2011291" y="1384313"/>
            <a:ext cx="1133583" cy="1032842"/>
          </a:xfrm>
          <a:prstGeom prst="rect">
            <a:avLst/>
          </a:prstGeom>
        </p:spPr>
      </p:pic>
      <p:sp>
        <p:nvSpPr>
          <p:cNvPr id="15" name="Google Shape;823;p31">
            <a:extLst>
              <a:ext uri="{FF2B5EF4-FFF2-40B4-BE49-F238E27FC236}">
                <a16:creationId xmlns:a16="http://schemas.microsoft.com/office/drawing/2014/main" id="{0668111B-9715-6FFA-8DD6-C2466C859F80}"/>
              </a:ext>
            </a:extLst>
          </p:cNvPr>
          <p:cNvSpPr txBox="1">
            <a:spLocks/>
          </p:cNvSpPr>
          <p:nvPr/>
        </p:nvSpPr>
        <p:spPr>
          <a:xfrm>
            <a:off x="3366203" y="1676441"/>
            <a:ext cx="2931052" cy="392700"/>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1" i="0" u="none" strike="noStrike" cap="none">
                <a:solidFill>
                  <a:schemeClr val="dk2"/>
                </a:solidFill>
                <a:latin typeface="Raleway"/>
                <a:ea typeface="Raleway"/>
                <a:cs typeface="Raleway"/>
                <a:sym typeface="Raleway"/>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r>
              <a:rPr lang="en-CA" sz="2000" dirty="0">
                <a:latin typeface="Century Gothic" panose="020B0502020202020204" pitchFamily="34" charset="0"/>
              </a:rPr>
              <a:t>1 bowl of fruit salad</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22"/>
                                        </p:tgtEl>
                                      </p:cBhvr>
                                    </p:animEffect>
                                    <p:anim calcmode="lin" valueType="num">
                                      <p:cBhvr>
                                        <p:cTn id="7" dur="200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2"/>
                                        </p:tgtEl>
                                        <p:attrNameLst>
                                          <p:attrName>ppt_h</p:attrName>
                                        </p:attrNameLst>
                                      </p:cBhvr>
                                      <p:tavLst>
                                        <p:tav tm="0">
                                          <p:val>
                                            <p:strVal val="ppt_h"/>
                                          </p:val>
                                        </p:tav>
                                        <p:tav tm="100000">
                                          <p:val>
                                            <p:strVal val="ppt_h"/>
                                          </p:val>
                                        </p:tav>
                                      </p:tavLst>
                                    </p:anim>
                                    <p:set>
                                      <p:cBhvr>
                                        <p:cTn id="9" dur="1" fill="hold">
                                          <p:stCondLst>
                                            <p:cond delay="1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45" presetClass="exit" presetSubtype="0" fill="hold" nodeType="clickEffect">
                                  <p:stCondLst>
                                    <p:cond delay="0"/>
                                  </p:stCondLst>
                                  <p:childTnLst>
                                    <p:animEffect transition="out" filter="fade">
                                      <p:cBhvr>
                                        <p:cTn id="14" dur="2000"/>
                                        <p:tgtEl>
                                          <p:spTgt spid="23"/>
                                        </p:tgtEl>
                                      </p:cBhvr>
                                    </p:animEffect>
                                    <p:anim calcmode="lin" valueType="num">
                                      <p:cBhvr>
                                        <p:cTn id="15" dur="20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23"/>
                                        </p:tgtEl>
                                        <p:attrNameLst>
                                          <p:attrName>ppt_h</p:attrName>
                                        </p:attrNameLst>
                                      </p:cBhvr>
                                      <p:tavLst>
                                        <p:tav tm="0">
                                          <p:val>
                                            <p:strVal val="ppt_h"/>
                                          </p:val>
                                        </p:tav>
                                        <p:tav tm="100000">
                                          <p:val>
                                            <p:strVal val="ppt_h"/>
                                          </p:val>
                                        </p:tav>
                                      </p:tavLst>
                                    </p:anim>
                                    <p:set>
                                      <p:cBhvr>
                                        <p:cTn id="17"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45" presetClass="exit" presetSubtype="0" fill="hold" nodeType="clickEffect">
                                  <p:stCondLst>
                                    <p:cond delay="0"/>
                                  </p:stCondLst>
                                  <p:childTnLst>
                                    <p:animEffect transition="out" filter="fade">
                                      <p:cBhvr>
                                        <p:cTn id="22" dur="2000"/>
                                        <p:tgtEl>
                                          <p:spTgt spid="14"/>
                                        </p:tgtEl>
                                      </p:cBhvr>
                                    </p:animEffect>
                                    <p:anim calcmode="lin" valueType="num">
                                      <p:cBhvr>
                                        <p:cTn id="23" dur="2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4" dur="2000"/>
                                        <p:tgtEl>
                                          <p:spTgt spid="14"/>
                                        </p:tgtEl>
                                        <p:attrNameLst>
                                          <p:attrName>ppt_h</p:attrName>
                                        </p:attrNameLst>
                                      </p:cBhvr>
                                      <p:tavLst>
                                        <p:tav tm="0">
                                          <p:val>
                                            <p:strVal val="ppt_h"/>
                                          </p:val>
                                        </p:tav>
                                        <p:tav tm="100000">
                                          <p:val>
                                            <p:strVal val="ppt_h"/>
                                          </p:val>
                                        </p:tav>
                                      </p:tavLst>
                                    </p:anim>
                                    <p:set>
                                      <p:cBhvr>
                                        <p:cTn id="25"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1">
          <a:extLst>
            <a:ext uri="{FF2B5EF4-FFF2-40B4-BE49-F238E27FC236}">
              <a16:creationId xmlns:a16="http://schemas.microsoft.com/office/drawing/2014/main" id="{A40E134D-8D17-DC8B-88D3-9220B82B85C9}"/>
            </a:ext>
          </a:extLst>
        </p:cNvPr>
        <p:cNvGrpSpPr/>
        <p:nvPr/>
      </p:nvGrpSpPr>
      <p:grpSpPr>
        <a:xfrm>
          <a:off x="0" y="0"/>
          <a:ext cx="0" cy="0"/>
          <a:chOff x="0" y="0"/>
          <a:chExt cx="0" cy="0"/>
        </a:xfrm>
      </p:grpSpPr>
      <p:sp>
        <p:nvSpPr>
          <p:cNvPr id="693" name="Google Shape;693;p29">
            <a:extLst>
              <a:ext uri="{FF2B5EF4-FFF2-40B4-BE49-F238E27FC236}">
                <a16:creationId xmlns:a16="http://schemas.microsoft.com/office/drawing/2014/main" id="{918D42CD-CBD4-D186-8E7F-9A2B7B0BCA8B}"/>
              </a:ext>
            </a:extLst>
          </p:cNvPr>
          <p:cNvSpPr txBox="1">
            <a:spLocks noGrp="1"/>
          </p:cNvSpPr>
          <p:nvPr>
            <p:ph type="title"/>
          </p:nvPr>
        </p:nvSpPr>
        <p:spPr>
          <a:xfrm>
            <a:off x="720000" y="535000"/>
            <a:ext cx="7750200" cy="39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latin typeface="Century Gothic" panose="020B0502020202020204" pitchFamily="34" charset="0"/>
              </a:rPr>
              <a:t>How Many Enzymes?</a:t>
            </a:r>
            <a:endParaRPr dirty="0">
              <a:latin typeface="Century Gothic" panose="020B0502020202020204" pitchFamily="34" charset="0"/>
            </a:endParaRPr>
          </a:p>
        </p:txBody>
      </p:sp>
      <p:grpSp>
        <p:nvGrpSpPr>
          <p:cNvPr id="746" name="Google Shape;746;p29">
            <a:extLst>
              <a:ext uri="{FF2B5EF4-FFF2-40B4-BE49-F238E27FC236}">
                <a16:creationId xmlns:a16="http://schemas.microsoft.com/office/drawing/2014/main" id="{13A20859-D8B1-BC52-BEF4-6002FC175D49}"/>
              </a:ext>
            </a:extLst>
          </p:cNvPr>
          <p:cNvGrpSpPr/>
          <p:nvPr/>
        </p:nvGrpSpPr>
        <p:grpSpPr>
          <a:xfrm rot="-1196103">
            <a:off x="8052829" y="3946087"/>
            <a:ext cx="752119" cy="999914"/>
            <a:chOff x="5461397" y="1050131"/>
            <a:chExt cx="2461023" cy="3271837"/>
          </a:xfrm>
        </p:grpSpPr>
        <p:sp>
          <p:nvSpPr>
            <p:cNvPr id="747" name="Google Shape;747;p29">
              <a:extLst>
                <a:ext uri="{FF2B5EF4-FFF2-40B4-BE49-F238E27FC236}">
                  <a16:creationId xmlns:a16="http://schemas.microsoft.com/office/drawing/2014/main" id="{C20675D0-7B2E-2F2B-B39A-87A44F6150E6}"/>
                </a:ext>
              </a:extLst>
            </p:cNvPr>
            <p:cNvSpPr/>
            <p:nvPr/>
          </p:nvSpPr>
          <p:spPr>
            <a:xfrm>
              <a:off x="5461397" y="1117997"/>
              <a:ext cx="2421732" cy="3203971"/>
            </a:xfrm>
            <a:custGeom>
              <a:avLst/>
              <a:gdLst/>
              <a:ahLst/>
              <a:cxnLst/>
              <a:rect l="l" t="t" r="r" b="b"/>
              <a:pathLst>
                <a:path w="857" h="1133" extrusionOk="0">
                  <a:moveTo>
                    <a:pt x="857" y="1108"/>
                  </a:moveTo>
                  <a:cubicBezTo>
                    <a:pt x="857" y="1122"/>
                    <a:pt x="845" y="1133"/>
                    <a:pt x="830" y="1133"/>
                  </a:cubicBezTo>
                  <a:cubicBezTo>
                    <a:pt x="27" y="1133"/>
                    <a:pt x="27" y="1133"/>
                    <a:pt x="27" y="1133"/>
                  </a:cubicBezTo>
                  <a:cubicBezTo>
                    <a:pt x="12" y="1133"/>
                    <a:pt x="0" y="1122"/>
                    <a:pt x="0" y="1108"/>
                  </a:cubicBezTo>
                  <a:cubicBezTo>
                    <a:pt x="0" y="25"/>
                    <a:pt x="0" y="25"/>
                    <a:pt x="0" y="25"/>
                  </a:cubicBezTo>
                  <a:cubicBezTo>
                    <a:pt x="0" y="11"/>
                    <a:pt x="12" y="0"/>
                    <a:pt x="27" y="0"/>
                  </a:cubicBezTo>
                  <a:cubicBezTo>
                    <a:pt x="830" y="0"/>
                    <a:pt x="830" y="0"/>
                    <a:pt x="830" y="0"/>
                  </a:cubicBezTo>
                  <a:cubicBezTo>
                    <a:pt x="845" y="0"/>
                    <a:pt x="857" y="11"/>
                    <a:pt x="857" y="25"/>
                  </a:cubicBezTo>
                  <a:lnTo>
                    <a:pt x="857" y="1108"/>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48" name="Google Shape;748;p29">
              <a:extLst>
                <a:ext uri="{FF2B5EF4-FFF2-40B4-BE49-F238E27FC236}">
                  <a16:creationId xmlns:a16="http://schemas.microsoft.com/office/drawing/2014/main" id="{8DE3B079-8291-5C83-839B-E0127B0B2B7A}"/>
                </a:ext>
              </a:extLst>
            </p:cNvPr>
            <p:cNvSpPr/>
            <p:nvPr/>
          </p:nvSpPr>
          <p:spPr>
            <a:xfrm>
              <a:off x="5480447" y="1264444"/>
              <a:ext cx="2441973" cy="3043237"/>
            </a:xfrm>
            <a:custGeom>
              <a:avLst/>
              <a:gdLst/>
              <a:ahLst/>
              <a:cxnLst/>
              <a:rect l="l" t="t" r="r" b="b"/>
              <a:pathLst>
                <a:path w="864" h="1076" extrusionOk="0">
                  <a:moveTo>
                    <a:pt x="862" y="962"/>
                  </a:moveTo>
                  <a:cubicBezTo>
                    <a:pt x="864" y="995"/>
                    <a:pt x="834" y="1025"/>
                    <a:pt x="795" y="1028"/>
                  </a:cubicBezTo>
                  <a:cubicBezTo>
                    <a:pt x="141" y="1073"/>
                    <a:pt x="141" y="1073"/>
                    <a:pt x="141" y="1073"/>
                  </a:cubicBezTo>
                  <a:cubicBezTo>
                    <a:pt x="102" y="1076"/>
                    <a:pt x="68" y="1051"/>
                    <a:pt x="66" y="1018"/>
                  </a:cubicBezTo>
                  <a:cubicBezTo>
                    <a:pt x="2" y="114"/>
                    <a:pt x="2" y="114"/>
                    <a:pt x="2" y="114"/>
                  </a:cubicBezTo>
                  <a:cubicBezTo>
                    <a:pt x="0" y="81"/>
                    <a:pt x="30" y="51"/>
                    <a:pt x="69" y="49"/>
                  </a:cubicBezTo>
                  <a:cubicBezTo>
                    <a:pt x="723" y="3"/>
                    <a:pt x="723" y="3"/>
                    <a:pt x="723" y="3"/>
                  </a:cubicBezTo>
                  <a:cubicBezTo>
                    <a:pt x="762" y="0"/>
                    <a:pt x="796" y="25"/>
                    <a:pt x="798" y="59"/>
                  </a:cubicBezTo>
                  <a:lnTo>
                    <a:pt x="862" y="962"/>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49" name="Google Shape;749;p29">
              <a:extLst>
                <a:ext uri="{FF2B5EF4-FFF2-40B4-BE49-F238E27FC236}">
                  <a16:creationId xmlns:a16="http://schemas.microsoft.com/office/drawing/2014/main" id="{0F1291A3-BBB3-4A95-08E1-0BE927D5E017}"/>
                </a:ext>
              </a:extLst>
            </p:cNvPr>
            <p:cNvSpPr/>
            <p:nvPr/>
          </p:nvSpPr>
          <p:spPr>
            <a:xfrm>
              <a:off x="5576888" y="1241822"/>
              <a:ext cx="2166938" cy="2942035"/>
            </a:xfrm>
            <a:custGeom>
              <a:avLst/>
              <a:gdLst/>
              <a:ahLst/>
              <a:cxnLst/>
              <a:rect l="l" t="t" r="r" b="b"/>
              <a:pathLst>
                <a:path w="767" h="1040" extrusionOk="0">
                  <a:moveTo>
                    <a:pt x="706" y="7"/>
                  </a:moveTo>
                  <a:cubicBezTo>
                    <a:pt x="210" y="7"/>
                    <a:pt x="210" y="7"/>
                    <a:pt x="210" y="7"/>
                  </a:cubicBezTo>
                  <a:cubicBezTo>
                    <a:pt x="210" y="7"/>
                    <a:pt x="72" y="0"/>
                    <a:pt x="37" y="36"/>
                  </a:cubicBezTo>
                  <a:cubicBezTo>
                    <a:pt x="0" y="74"/>
                    <a:pt x="7" y="220"/>
                    <a:pt x="7" y="220"/>
                  </a:cubicBezTo>
                  <a:cubicBezTo>
                    <a:pt x="7" y="979"/>
                    <a:pt x="7" y="979"/>
                    <a:pt x="7" y="979"/>
                  </a:cubicBezTo>
                  <a:cubicBezTo>
                    <a:pt x="7" y="1013"/>
                    <a:pt x="35" y="1040"/>
                    <a:pt x="68" y="1040"/>
                  </a:cubicBezTo>
                  <a:cubicBezTo>
                    <a:pt x="706" y="1040"/>
                    <a:pt x="706" y="1040"/>
                    <a:pt x="706" y="1040"/>
                  </a:cubicBezTo>
                  <a:cubicBezTo>
                    <a:pt x="740" y="1040"/>
                    <a:pt x="767" y="1013"/>
                    <a:pt x="767" y="979"/>
                  </a:cubicBezTo>
                  <a:cubicBezTo>
                    <a:pt x="767" y="69"/>
                    <a:pt x="767" y="69"/>
                    <a:pt x="767" y="69"/>
                  </a:cubicBezTo>
                  <a:cubicBezTo>
                    <a:pt x="767" y="35"/>
                    <a:pt x="740" y="7"/>
                    <a:pt x="706" y="7"/>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0" name="Google Shape;750;p29">
              <a:extLst>
                <a:ext uri="{FF2B5EF4-FFF2-40B4-BE49-F238E27FC236}">
                  <a16:creationId xmlns:a16="http://schemas.microsoft.com/office/drawing/2014/main" id="{BBAE3A6E-57B4-CEDB-730D-7CB29569BEEA}"/>
                </a:ext>
              </a:extLst>
            </p:cNvPr>
            <p:cNvSpPr/>
            <p:nvPr/>
          </p:nvSpPr>
          <p:spPr>
            <a:xfrm>
              <a:off x="6243638" y="1050131"/>
              <a:ext cx="1040606" cy="341710"/>
            </a:xfrm>
            <a:custGeom>
              <a:avLst/>
              <a:gdLst/>
              <a:ahLst/>
              <a:cxnLst/>
              <a:rect l="l" t="t" r="r" b="b"/>
              <a:pathLst>
                <a:path w="368" h="121" extrusionOk="0">
                  <a:moveTo>
                    <a:pt x="368" y="97"/>
                  </a:moveTo>
                  <a:cubicBezTo>
                    <a:pt x="368" y="110"/>
                    <a:pt x="355" y="121"/>
                    <a:pt x="339" y="121"/>
                  </a:cubicBezTo>
                  <a:cubicBezTo>
                    <a:pt x="30" y="121"/>
                    <a:pt x="30" y="121"/>
                    <a:pt x="30" y="121"/>
                  </a:cubicBezTo>
                  <a:cubicBezTo>
                    <a:pt x="13" y="121"/>
                    <a:pt x="0" y="110"/>
                    <a:pt x="0" y="97"/>
                  </a:cubicBezTo>
                  <a:cubicBezTo>
                    <a:pt x="0" y="24"/>
                    <a:pt x="0" y="24"/>
                    <a:pt x="0" y="24"/>
                  </a:cubicBezTo>
                  <a:cubicBezTo>
                    <a:pt x="0" y="11"/>
                    <a:pt x="13" y="0"/>
                    <a:pt x="30" y="0"/>
                  </a:cubicBezTo>
                  <a:cubicBezTo>
                    <a:pt x="339" y="0"/>
                    <a:pt x="339" y="0"/>
                    <a:pt x="339" y="0"/>
                  </a:cubicBezTo>
                  <a:cubicBezTo>
                    <a:pt x="355" y="0"/>
                    <a:pt x="368" y="11"/>
                    <a:pt x="368" y="24"/>
                  </a:cubicBezTo>
                  <a:lnTo>
                    <a:pt x="368" y="97"/>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1" name="Google Shape;751;p29">
              <a:extLst>
                <a:ext uri="{FF2B5EF4-FFF2-40B4-BE49-F238E27FC236}">
                  <a16:creationId xmlns:a16="http://schemas.microsoft.com/office/drawing/2014/main" id="{55B5A851-C5BC-111A-A9BB-CD6506751B7F}"/>
                </a:ext>
              </a:extLst>
            </p:cNvPr>
            <p:cNvSpPr/>
            <p:nvPr/>
          </p:nvSpPr>
          <p:spPr>
            <a:xfrm>
              <a:off x="5819776" y="2472928"/>
              <a:ext cx="485775" cy="483394"/>
            </a:xfrm>
            <a:custGeom>
              <a:avLst/>
              <a:gdLst/>
              <a:ahLst/>
              <a:cxnLst/>
              <a:rect l="l" t="t" r="r" b="b"/>
              <a:pathLst>
                <a:path w="172" h="171" extrusionOk="0">
                  <a:moveTo>
                    <a:pt x="170" y="82"/>
                  </a:moveTo>
                  <a:cubicBezTo>
                    <a:pt x="172" y="129"/>
                    <a:pt x="135" y="168"/>
                    <a:pt x="89" y="169"/>
                  </a:cubicBezTo>
                  <a:cubicBezTo>
                    <a:pt x="43" y="171"/>
                    <a:pt x="4" y="135"/>
                    <a:pt x="2" y="89"/>
                  </a:cubicBezTo>
                  <a:cubicBezTo>
                    <a:pt x="0" y="42"/>
                    <a:pt x="37" y="3"/>
                    <a:pt x="83" y="2"/>
                  </a:cubicBezTo>
                  <a:cubicBezTo>
                    <a:pt x="129" y="0"/>
                    <a:pt x="168" y="36"/>
                    <a:pt x="170" y="8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2" name="Google Shape;752;p29">
              <a:extLst>
                <a:ext uri="{FF2B5EF4-FFF2-40B4-BE49-F238E27FC236}">
                  <a16:creationId xmlns:a16="http://schemas.microsoft.com/office/drawing/2014/main" id="{821C8C6D-5809-1987-574E-EAC69995B1DA}"/>
                </a:ext>
              </a:extLst>
            </p:cNvPr>
            <p:cNvSpPr/>
            <p:nvPr/>
          </p:nvSpPr>
          <p:spPr>
            <a:xfrm>
              <a:off x="6407945" y="2551510"/>
              <a:ext cx="1200150" cy="192881"/>
            </a:xfrm>
            <a:custGeom>
              <a:avLst/>
              <a:gdLst/>
              <a:ahLst/>
              <a:cxnLst/>
              <a:rect l="l" t="t" r="r" b="b"/>
              <a:pathLst>
                <a:path w="1008" h="162" extrusionOk="0">
                  <a:moveTo>
                    <a:pt x="1008" y="124"/>
                  </a:moveTo>
                  <a:lnTo>
                    <a:pt x="4" y="162"/>
                  </a:lnTo>
                  <a:lnTo>
                    <a:pt x="0" y="38"/>
                  </a:lnTo>
                  <a:lnTo>
                    <a:pt x="1004" y="0"/>
                  </a:lnTo>
                  <a:lnTo>
                    <a:pt x="1008" y="124"/>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3" name="Google Shape;753;p29">
              <a:extLst>
                <a:ext uri="{FF2B5EF4-FFF2-40B4-BE49-F238E27FC236}">
                  <a16:creationId xmlns:a16="http://schemas.microsoft.com/office/drawing/2014/main" id="{05A58D2C-85A3-EE91-5EC4-033E94B44884}"/>
                </a:ext>
              </a:extLst>
            </p:cNvPr>
            <p:cNvSpPr/>
            <p:nvPr/>
          </p:nvSpPr>
          <p:spPr>
            <a:xfrm>
              <a:off x="6401991" y="2427685"/>
              <a:ext cx="1201341" cy="117872"/>
            </a:xfrm>
            <a:custGeom>
              <a:avLst/>
              <a:gdLst/>
              <a:ahLst/>
              <a:cxnLst/>
              <a:rect l="l" t="t" r="r" b="b"/>
              <a:pathLst>
                <a:path w="1009" h="99" extrusionOk="0">
                  <a:moveTo>
                    <a:pt x="1009" y="64"/>
                  </a:moveTo>
                  <a:lnTo>
                    <a:pt x="2" y="99"/>
                  </a:lnTo>
                  <a:lnTo>
                    <a:pt x="0" y="38"/>
                  </a:lnTo>
                  <a:lnTo>
                    <a:pt x="1006" y="0"/>
                  </a:lnTo>
                  <a:lnTo>
                    <a:pt x="1009" y="64"/>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4" name="Google Shape;754;p29">
              <a:extLst>
                <a:ext uri="{FF2B5EF4-FFF2-40B4-BE49-F238E27FC236}">
                  <a16:creationId xmlns:a16="http://schemas.microsoft.com/office/drawing/2014/main" id="{3E3ACB1D-46D1-1E01-552B-84232BC15919}"/>
                </a:ext>
              </a:extLst>
            </p:cNvPr>
            <p:cNvSpPr/>
            <p:nvPr/>
          </p:nvSpPr>
          <p:spPr>
            <a:xfrm>
              <a:off x="6412707" y="2750344"/>
              <a:ext cx="1204913" cy="191691"/>
            </a:xfrm>
            <a:custGeom>
              <a:avLst/>
              <a:gdLst/>
              <a:ahLst/>
              <a:cxnLst/>
              <a:rect l="l" t="t" r="r" b="b"/>
              <a:pathLst>
                <a:path w="1012" h="161" extrusionOk="0">
                  <a:moveTo>
                    <a:pt x="1012" y="123"/>
                  </a:moveTo>
                  <a:lnTo>
                    <a:pt x="5" y="161"/>
                  </a:lnTo>
                  <a:lnTo>
                    <a:pt x="0" y="38"/>
                  </a:lnTo>
                  <a:lnTo>
                    <a:pt x="1007" y="0"/>
                  </a:lnTo>
                  <a:lnTo>
                    <a:pt x="1012" y="123"/>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5" name="Google Shape;755;p29">
              <a:extLst>
                <a:ext uri="{FF2B5EF4-FFF2-40B4-BE49-F238E27FC236}">
                  <a16:creationId xmlns:a16="http://schemas.microsoft.com/office/drawing/2014/main" id="{353A5E6E-0959-D807-07B2-8377D9B505D3}"/>
                </a:ext>
              </a:extLst>
            </p:cNvPr>
            <p:cNvSpPr/>
            <p:nvPr/>
          </p:nvSpPr>
          <p:spPr>
            <a:xfrm>
              <a:off x="5819776" y="1872853"/>
              <a:ext cx="485775" cy="486966"/>
            </a:xfrm>
            <a:custGeom>
              <a:avLst/>
              <a:gdLst/>
              <a:ahLst/>
              <a:cxnLst/>
              <a:rect l="l" t="t" r="r" b="b"/>
              <a:pathLst>
                <a:path w="172" h="172" extrusionOk="0">
                  <a:moveTo>
                    <a:pt x="170" y="83"/>
                  </a:moveTo>
                  <a:cubicBezTo>
                    <a:pt x="172" y="129"/>
                    <a:pt x="135" y="168"/>
                    <a:pt x="89" y="170"/>
                  </a:cubicBezTo>
                  <a:cubicBezTo>
                    <a:pt x="43" y="172"/>
                    <a:pt x="4" y="135"/>
                    <a:pt x="2" y="89"/>
                  </a:cubicBezTo>
                  <a:cubicBezTo>
                    <a:pt x="0" y="43"/>
                    <a:pt x="37" y="4"/>
                    <a:pt x="83" y="2"/>
                  </a:cubicBezTo>
                  <a:cubicBezTo>
                    <a:pt x="129" y="0"/>
                    <a:pt x="168" y="37"/>
                    <a:pt x="170" y="8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6" name="Google Shape;756;p29">
              <a:extLst>
                <a:ext uri="{FF2B5EF4-FFF2-40B4-BE49-F238E27FC236}">
                  <a16:creationId xmlns:a16="http://schemas.microsoft.com/office/drawing/2014/main" id="{D8734602-019B-89AF-9737-509103E0C3E2}"/>
                </a:ext>
              </a:extLst>
            </p:cNvPr>
            <p:cNvSpPr/>
            <p:nvPr/>
          </p:nvSpPr>
          <p:spPr>
            <a:xfrm>
              <a:off x="6407945" y="1955006"/>
              <a:ext cx="1200150" cy="189310"/>
            </a:xfrm>
            <a:custGeom>
              <a:avLst/>
              <a:gdLst/>
              <a:ahLst/>
              <a:cxnLst/>
              <a:rect l="l" t="t" r="r" b="b"/>
              <a:pathLst>
                <a:path w="1008" h="159" extrusionOk="0">
                  <a:moveTo>
                    <a:pt x="1008" y="124"/>
                  </a:moveTo>
                  <a:lnTo>
                    <a:pt x="4" y="159"/>
                  </a:lnTo>
                  <a:lnTo>
                    <a:pt x="0" y="36"/>
                  </a:lnTo>
                  <a:lnTo>
                    <a:pt x="1004" y="0"/>
                  </a:lnTo>
                  <a:lnTo>
                    <a:pt x="1008" y="124"/>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7" name="Google Shape;757;p29">
              <a:extLst>
                <a:ext uri="{FF2B5EF4-FFF2-40B4-BE49-F238E27FC236}">
                  <a16:creationId xmlns:a16="http://schemas.microsoft.com/office/drawing/2014/main" id="{5E677682-BDBE-DC19-6858-00CBB1EB335C}"/>
                </a:ext>
              </a:extLst>
            </p:cNvPr>
            <p:cNvSpPr/>
            <p:nvPr/>
          </p:nvSpPr>
          <p:spPr>
            <a:xfrm>
              <a:off x="6401991" y="1831181"/>
              <a:ext cx="1201341" cy="115491"/>
            </a:xfrm>
            <a:custGeom>
              <a:avLst/>
              <a:gdLst/>
              <a:ahLst/>
              <a:cxnLst/>
              <a:rect l="l" t="t" r="r" b="b"/>
              <a:pathLst>
                <a:path w="1009" h="97" extrusionOk="0">
                  <a:moveTo>
                    <a:pt x="1009" y="61"/>
                  </a:moveTo>
                  <a:lnTo>
                    <a:pt x="2" y="97"/>
                  </a:lnTo>
                  <a:lnTo>
                    <a:pt x="0" y="35"/>
                  </a:lnTo>
                  <a:lnTo>
                    <a:pt x="1006" y="0"/>
                  </a:lnTo>
                  <a:lnTo>
                    <a:pt x="1009" y="61"/>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8" name="Google Shape;758;p29">
              <a:extLst>
                <a:ext uri="{FF2B5EF4-FFF2-40B4-BE49-F238E27FC236}">
                  <a16:creationId xmlns:a16="http://schemas.microsoft.com/office/drawing/2014/main" id="{2169476F-A014-4572-5872-5A1045A07477}"/>
                </a:ext>
              </a:extLst>
            </p:cNvPr>
            <p:cNvSpPr/>
            <p:nvPr/>
          </p:nvSpPr>
          <p:spPr>
            <a:xfrm>
              <a:off x="6412707" y="2152650"/>
              <a:ext cx="1204913" cy="189310"/>
            </a:xfrm>
            <a:custGeom>
              <a:avLst/>
              <a:gdLst/>
              <a:ahLst/>
              <a:cxnLst/>
              <a:rect l="l" t="t" r="r" b="b"/>
              <a:pathLst>
                <a:path w="1012" h="159" extrusionOk="0">
                  <a:moveTo>
                    <a:pt x="1012" y="124"/>
                  </a:moveTo>
                  <a:lnTo>
                    <a:pt x="5" y="159"/>
                  </a:lnTo>
                  <a:lnTo>
                    <a:pt x="0" y="36"/>
                  </a:lnTo>
                  <a:lnTo>
                    <a:pt x="1007" y="0"/>
                  </a:lnTo>
                  <a:lnTo>
                    <a:pt x="1012" y="124"/>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59" name="Google Shape;759;p29">
              <a:extLst>
                <a:ext uri="{FF2B5EF4-FFF2-40B4-BE49-F238E27FC236}">
                  <a16:creationId xmlns:a16="http://schemas.microsoft.com/office/drawing/2014/main" id="{99F3D341-D9DF-7B3D-03A5-0C3D8A39288A}"/>
                </a:ext>
              </a:extLst>
            </p:cNvPr>
            <p:cNvSpPr/>
            <p:nvPr/>
          </p:nvSpPr>
          <p:spPr>
            <a:xfrm>
              <a:off x="5819776" y="3145631"/>
              <a:ext cx="485775" cy="483394"/>
            </a:xfrm>
            <a:custGeom>
              <a:avLst/>
              <a:gdLst/>
              <a:ahLst/>
              <a:cxnLst/>
              <a:rect l="l" t="t" r="r" b="b"/>
              <a:pathLst>
                <a:path w="172" h="171" extrusionOk="0">
                  <a:moveTo>
                    <a:pt x="170" y="82"/>
                  </a:moveTo>
                  <a:cubicBezTo>
                    <a:pt x="172" y="128"/>
                    <a:pt x="135" y="167"/>
                    <a:pt x="89" y="169"/>
                  </a:cubicBezTo>
                  <a:cubicBezTo>
                    <a:pt x="43" y="171"/>
                    <a:pt x="4" y="135"/>
                    <a:pt x="2" y="88"/>
                  </a:cubicBezTo>
                  <a:cubicBezTo>
                    <a:pt x="0" y="42"/>
                    <a:pt x="37" y="3"/>
                    <a:pt x="83" y="1"/>
                  </a:cubicBezTo>
                  <a:cubicBezTo>
                    <a:pt x="129" y="0"/>
                    <a:pt x="168" y="36"/>
                    <a:pt x="170" y="8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60" name="Google Shape;760;p29">
              <a:extLst>
                <a:ext uri="{FF2B5EF4-FFF2-40B4-BE49-F238E27FC236}">
                  <a16:creationId xmlns:a16="http://schemas.microsoft.com/office/drawing/2014/main" id="{E7642E88-C3A7-05E1-9E4F-4E5735F2F876}"/>
                </a:ext>
              </a:extLst>
            </p:cNvPr>
            <p:cNvSpPr/>
            <p:nvPr/>
          </p:nvSpPr>
          <p:spPr>
            <a:xfrm>
              <a:off x="6381751" y="3225403"/>
              <a:ext cx="1203722" cy="191691"/>
            </a:xfrm>
            <a:custGeom>
              <a:avLst/>
              <a:gdLst/>
              <a:ahLst/>
              <a:cxnLst/>
              <a:rect l="l" t="t" r="r" b="b"/>
              <a:pathLst>
                <a:path w="1011" h="161" extrusionOk="0">
                  <a:moveTo>
                    <a:pt x="1011" y="123"/>
                  </a:moveTo>
                  <a:lnTo>
                    <a:pt x="5" y="161"/>
                  </a:lnTo>
                  <a:lnTo>
                    <a:pt x="0" y="38"/>
                  </a:lnTo>
                  <a:lnTo>
                    <a:pt x="1007" y="0"/>
                  </a:lnTo>
                  <a:lnTo>
                    <a:pt x="1011" y="123"/>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61" name="Google Shape;761;p29">
              <a:extLst>
                <a:ext uri="{FF2B5EF4-FFF2-40B4-BE49-F238E27FC236}">
                  <a16:creationId xmlns:a16="http://schemas.microsoft.com/office/drawing/2014/main" id="{F8EC37D0-442D-B6B5-EF32-01D1E8E35E07}"/>
                </a:ext>
              </a:extLst>
            </p:cNvPr>
            <p:cNvSpPr/>
            <p:nvPr/>
          </p:nvSpPr>
          <p:spPr>
            <a:xfrm>
              <a:off x="6379370" y="3100388"/>
              <a:ext cx="1197769" cy="119063"/>
            </a:xfrm>
            <a:custGeom>
              <a:avLst/>
              <a:gdLst/>
              <a:ahLst/>
              <a:cxnLst/>
              <a:rect l="l" t="t" r="r" b="b"/>
              <a:pathLst>
                <a:path w="1006" h="100" extrusionOk="0">
                  <a:moveTo>
                    <a:pt x="1006" y="64"/>
                  </a:moveTo>
                  <a:lnTo>
                    <a:pt x="2" y="100"/>
                  </a:lnTo>
                  <a:lnTo>
                    <a:pt x="0" y="38"/>
                  </a:lnTo>
                  <a:lnTo>
                    <a:pt x="1004" y="0"/>
                  </a:lnTo>
                  <a:lnTo>
                    <a:pt x="1006" y="64"/>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62" name="Google Shape;762;p29">
              <a:extLst>
                <a:ext uri="{FF2B5EF4-FFF2-40B4-BE49-F238E27FC236}">
                  <a16:creationId xmlns:a16="http://schemas.microsoft.com/office/drawing/2014/main" id="{40782C8E-B48E-EF2E-AC10-EACCCFC22752}"/>
                </a:ext>
              </a:extLst>
            </p:cNvPr>
            <p:cNvSpPr/>
            <p:nvPr/>
          </p:nvSpPr>
          <p:spPr>
            <a:xfrm>
              <a:off x="6390085" y="3423047"/>
              <a:ext cx="1201341" cy="191691"/>
            </a:xfrm>
            <a:custGeom>
              <a:avLst/>
              <a:gdLst/>
              <a:ahLst/>
              <a:cxnLst/>
              <a:rect l="l" t="t" r="r" b="b"/>
              <a:pathLst>
                <a:path w="1009" h="161" extrusionOk="0">
                  <a:moveTo>
                    <a:pt x="1009" y="123"/>
                  </a:moveTo>
                  <a:lnTo>
                    <a:pt x="5" y="161"/>
                  </a:lnTo>
                  <a:lnTo>
                    <a:pt x="0" y="38"/>
                  </a:lnTo>
                  <a:lnTo>
                    <a:pt x="1004" y="0"/>
                  </a:lnTo>
                  <a:lnTo>
                    <a:pt x="1009" y="123"/>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sp>
        <p:nvSpPr>
          <p:cNvPr id="763" name="Google Shape;763;p29">
            <a:extLst>
              <a:ext uri="{FF2B5EF4-FFF2-40B4-BE49-F238E27FC236}">
                <a16:creationId xmlns:a16="http://schemas.microsoft.com/office/drawing/2014/main" id="{E667EF42-56E1-DB45-F6C8-154BC8537E29}"/>
              </a:ext>
            </a:extLst>
          </p:cNvPr>
          <p:cNvSpPr/>
          <p:nvPr/>
        </p:nvSpPr>
        <p:spPr>
          <a:xfrm rot="-2" flipH="1">
            <a:off x="-440206" y="3442411"/>
            <a:ext cx="1397384" cy="2007281"/>
          </a:xfrm>
          <a:custGeom>
            <a:avLst/>
            <a:gdLst/>
            <a:ahLst/>
            <a:cxnLst/>
            <a:rect l="l" t="t" r="r" b="b"/>
            <a:pathLst>
              <a:path w="99" h="142" extrusionOk="0">
                <a:moveTo>
                  <a:pt x="85" y="107"/>
                </a:moveTo>
                <a:cubicBezTo>
                  <a:pt x="75" y="108"/>
                  <a:pt x="79" y="121"/>
                  <a:pt x="82" y="129"/>
                </a:cubicBezTo>
                <a:cubicBezTo>
                  <a:pt x="77" y="124"/>
                  <a:pt x="73" y="120"/>
                  <a:pt x="69" y="115"/>
                </a:cubicBezTo>
                <a:cubicBezTo>
                  <a:pt x="86" y="104"/>
                  <a:pt x="80" y="92"/>
                  <a:pt x="74" y="91"/>
                </a:cubicBezTo>
                <a:cubicBezTo>
                  <a:pt x="63" y="90"/>
                  <a:pt x="64" y="103"/>
                  <a:pt x="65" y="111"/>
                </a:cubicBezTo>
                <a:cubicBezTo>
                  <a:pt x="62" y="107"/>
                  <a:pt x="59" y="104"/>
                  <a:pt x="57" y="100"/>
                </a:cubicBezTo>
                <a:cubicBezTo>
                  <a:pt x="73" y="88"/>
                  <a:pt x="68" y="76"/>
                  <a:pt x="61" y="76"/>
                </a:cubicBezTo>
                <a:cubicBezTo>
                  <a:pt x="51" y="75"/>
                  <a:pt x="51" y="86"/>
                  <a:pt x="53" y="93"/>
                </a:cubicBezTo>
                <a:cubicBezTo>
                  <a:pt x="50" y="89"/>
                  <a:pt x="47" y="84"/>
                  <a:pt x="45" y="79"/>
                </a:cubicBezTo>
                <a:cubicBezTo>
                  <a:pt x="63" y="71"/>
                  <a:pt x="59" y="59"/>
                  <a:pt x="53" y="57"/>
                </a:cubicBezTo>
                <a:cubicBezTo>
                  <a:pt x="44" y="54"/>
                  <a:pt x="42" y="64"/>
                  <a:pt x="42" y="72"/>
                </a:cubicBezTo>
                <a:cubicBezTo>
                  <a:pt x="40" y="68"/>
                  <a:pt x="39" y="65"/>
                  <a:pt x="37" y="61"/>
                </a:cubicBezTo>
                <a:cubicBezTo>
                  <a:pt x="56" y="53"/>
                  <a:pt x="52" y="41"/>
                  <a:pt x="46" y="39"/>
                </a:cubicBezTo>
                <a:cubicBezTo>
                  <a:pt x="37" y="36"/>
                  <a:pt x="35" y="44"/>
                  <a:pt x="34" y="52"/>
                </a:cubicBezTo>
                <a:cubicBezTo>
                  <a:pt x="33" y="47"/>
                  <a:pt x="32" y="42"/>
                  <a:pt x="31" y="38"/>
                </a:cubicBezTo>
                <a:cubicBezTo>
                  <a:pt x="49" y="31"/>
                  <a:pt x="46" y="19"/>
                  <a:pt x="40" y="17"/>
                </a:cubicBezTo>
                <a:cubicBezTo>
                  <a:pt x="34" y="14"/>
                  <a:pt x="30" y="18"/>
                  <a:pt x="29" y="23"/>
                </a:cubicBezTo>
                <a:cubicBezTo>
                  <a:pt x="28" y="23"/>
                  <a:pt x="28" y="23"/>
                  <a:pt x="28" y="23"/>
                </a:cubicBezTo>
                <a:cubicBezTo>
                  <a:pt x="28" y="16"/>
                  <a:pt x="27" y="0"/>
                  <a:pt x="15" y="1"/>
                </a:cubicBezTo>
                <a:cubicBezTo>
                  <a:pt x="9" y="2"/>
                  <a:pt x="6" y="13"/>
                  <a:pt x="25" y="25"/>
                </a:cubicBezTo>
                <a:cubicBezTo>
                  <a:pt x="25" y="26"/>
                  <a:pt x="25" y="29"/>
                  <a:pt x="25" y="32"/>
                </a:cubicBezTo>
                <a:cubicBezTo>
                  <a:pt x="20" y="25"/>
                  <a:pt x="11" y="16"/>
                  <a:pt x="4" y="24"/>
                </a:cubicBezTo>
                <a:cubicBezTo>
                  <a:pt x="0" y="29"/>
                  <a:pt x="6" y="41"/>
                  <a:pt x="26" y="37"/>
                </a:cubicBezTo>
                <a:cubicBezTo>
                  <a:pt x="27" y="41"/>
                  <a:pt x="28" y="46"/>
                  <a:pt x="29" y="51"/>
                </a:cubicBezTo>
                <a:cubicBezTo>
                  <a:pt x="24" y="45"/>
                  <a:pt x="14" y="35"/>
                  <a:pt x="8" y="44"/>
                </a:cubicBezTo>
                <a:cubicBezTo>
                  <a:pt x="4" y="49"/>
                  <a:pt x="10" y="60"/>
                  <a:pt x="31" y="57"/>
                </a:cubicBezTo>
                <a:cubicBezTo>
                  <a:pt x="32" y="60"/>
                  <a:pt x="33" y="64"/>
                  <a:pt x="35" y="68"/>
                </a:cubicBezTo>
                <a:cubicBezTo>
                  <a:pt x="29" y="62"/>
                  <a:pt x="21" y="55"/>
                  <a:pt x="15" y="63"/>
                </a:cubicBezTo>
                <a:cubicBezTo>
                  <a:pt x="12" y="68"/>
                  <a:pt x="17" y="79"/>
                  <a:pt x="38" y="76"/>
                </a:cubicBezTo>
                <a:cubicBezTo>
                  <a:pt x="40" y="80"/>
                  <a:pt x="41" y="83"/>
                  <a:pt x="43" y="87"/>
                </a:cubicBezTo>
                <a:cubicBezTo>
                  <a:pt x="37" y="82"/>
                  <a:pt x="27" y="77"/>
                  <a:pt x="24" y="86"/>
                </a:cubicBezTo>
                <a:cubicBezTo>
                  <a:pt x="21" y="92"/>
                  <a:pt x="29" y="102"/>
                  <a:pt x="47" y="94"/>
                </a:cubicBezTo>
                <a:cubicBezTo>
                  <a:pt x="50" y="98"/>
                  <a:pt x="52" y="102"/>
                  <a:pt x="55" y="106"/>
                </a:cubicBezTo>
                <a:cubicBezTo>
                  <a:pt x="48" y="102"/>
                  <a:pt x="39" y="98"/>
                  <a:pt x="36" y="107"/>
                </a:cubicBezTo>
                <a:cubicBezTo>
                  <a:pt x="34" y="113"/>
                  <a:pt x="43" y="123"/>
                  <a:pt x="60" y="112"/>
                </a:cubicBezTo>
                <a:cubicBezTo>
                  <a:pt x="63" y="116"/>
                  <a:pt x="66" y="119"/>
                  <a:pt x="69" y="122"/>
                </a:cubicBezTo>
                <a:cubicBezTo>
                  <a:pt x="62" y="120"/>
                  <a:pt x="53" y="118"/>
                  <a:pt x="51" y="127"/>
                </a:cubicBezTo>
                <a:cubicBezTo>
                  <a:pt x="50" y="133"/>
                  <a:pt x="60" y="142"/>
                  <a:pt x="75" y="129"/>
                </a:cubicBezTo>
                <a:cubicBezTo>
                  <a:pt x="80" y="133"/>
                  <a:pt x="85" y="137"/>
                  <a:pt x="90" y="141"/>
                </a:cubicBezTo>
                <a:cubicBezTo>
                  <a:pt x="93" y="137"/>
                  <a:pt x="93" y="137"/>
                  <a:pt x="93" y="137"/>
                </a:cubicBezTo>
                <a:cubicBezTo>
                  <a:pt x="91" y="136"/>
                  <a:pt x="89" y="134"/>
                  <a:pt x="87" y="132"/>
                </a:cubicBezTo>
                <a:cubicBezTo>
                  <a:pt x="99" y="116"/>
                  <a:pt x="91" y="106"/>
                  <a:pt x="85" y="107"/>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0" name="Google Shape;693;p29">
            <a:extLst>
              <a:ext uri="{FF2B5EF4-FFF2-40B4-BE49-F238E27FC236}">
                <a16:creationId xmlns:a16="http://schemas.microsoft.com/office/drawing/2014/main" id="{947090D1-56AC-B1AE-A8E3-8849BAC58B72}"/>
              </a:ext>
            </a:extLst>
          </p:cNvPr>
          <p:cNvSpPr txBox="1">
            <a:spLocks/>
          </p:cNvSpPr>
          <p:nvPr/>
        </p:nvSpPr>
        <p:spPr>
          <a:xfrm>
            <a:off x="2535074" y="1630517"/>
            <a:ext cx="4082337" cy="799519"/>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1pPr>
            <a:lvl2pPr marR="0" lvl="1" algn="l" rtl="0">
              <a:lnSpc>
                <a:spcPct val="100000"/>
              </a:lnSpc>
              <a:spcBef>
                <a:spcPts val="0"/>
              </a:spcBef>
              <a:spcAft>
                <a:spcPts val="0"/>
              </a:spcAft>
              <a:buClr>
                <a:schemeClr val="dk1"/>
              </a:buClr>
              <a:buSzPts val="3500"/>
              <a:buFont typeface="Raleway"/>
              <a:buNone/>
              <a:defRPr sz="35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0" i="0" u="none" strike="noStrike" cap="none">
                <a:solidFill>
                  <a:schemeClr val="dk1"/>
                </a:solidFill>
                <a:latin typeface="Raleway"/>
                <a:ea typeface="Raleway"/>
                <a:cs typeface="Raleway"/>
                <a:sym typeface="Raleway"/>
              </a:defRPr>
            </a:lvl9pPr>
          </a:lstStyle>
          <a:p>
            <a:pPr algn="ctr"/>
            <a:r>
              <a:rPr lang="en-CA" sz="5000" dirty="0">
                <a:solidFill>
                  <a:schemeClr val="bg2"/>
                </a:solidFill>
                <a:effectLst>
                  <a:outerShdw blurRad="38100" dist="38100" dir="2700000" algn="tl">
                    <a:srgbClr val="000000">
                      <a:alpha val="43137"/>
                    </a:srgbClr>
                  </a:outerShdw>
                </a:effectLst>
                <a:latin typeface="Century Gothic" panose="020B0502020202020204" pitchFamily="34" charset="0"/>
              </a:rPr>
              <a:t>BONUS!</a:t>
            </a:r>
          </a:p>
        </p:txBody>
      </p:sp>
      <p:sp>
        <p:nvSpPr>
          <p:cNvPr id="2" name="Google Shape;244;p24">
            <a:extLst>
              <a:ext uri="{FF2B5EF4-FFF2-40B4-BE49-F238E27FC236}">
                <a16:creationId xmlns:a16="http://schemas.microsoft.com/office/drawing/2014/main" id="{119411E9-B0F3-B2D5-A6DA-9684B15F3C06}"/>
              </a:ext>
            </a:extLst>
          </p:cNvPr>
          <p:cNvSpPr txBox="1">
            <a:spLocks noGrp="1"/>
          </p:cNvSpPr>
          <p:nvPr>
            <p:ph type="subTitle" idx="1"/>
          </p:nvPr>
        </p:nvSpPr>
        <p:spPr>
          <a:xfrm>
            <a:off x="1443668" y="2689059"/>
            <a:ext cx="3151432" cy="1392006"/>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sz="2000" dirty="0">
                <a:latin typeface="Century Gothic" panose="020B0502020202020204" pitchFamily="34" charset="0"/>
              </a:rPr>
              <a:t>How many enzymes constitute </a:t>
            </a:r>
            <a:r>
              <a:rPr lang="en" sz="2000" i="1" u="sng" dirty="0">
                <a:latin typeface="Century Gothic" panose="020B0502020202020204" pitchFamily="34" charset="0"/>
              </a:rPr>
              <a:t>a typical week’s worth</a:t>
            </a:r>
            <a:r>
              <a:rPr lang="en" sz="2000" i="1" dirty="0">
                <a:latin typeface="Century Gothic" panose="020B0502020202020204" pitchFamily="34" charset="0"/>
              </a:rPr>
              <a:t>?</a:t>
            </a:r>
          </a:p>
          <a:p>
            <a:pPr marL="0" lvl="0" indent="0" algn="ctr" rtl="0">
              <a:spcBef>
                <a:spcPts val="0"/>
              </a:spcBef>
              <a:spcAft>
                <a:spcPts val="0"/>
              </a:spcAft>
              <a:buNone/>
            </a:pPr>
            <a:endParaRPr lang="en" i="1" dirty="0">
              <a:latin typeface="Century Gothic" panose="020B0502020202020204" pitchFamily="34" charset="0"/>
            </a:endParaRPr>
          </a:p>
          <a:p>
            <a:pPr marL="0" lvl="0" indent="0" algn="ctr" rtl="0">
              <a:spcBef>
                <a:spcPts val="0"/>
              </a:spcBef>
              <a:spcAft>
                <a:spcPts val="0"/>
              </a:spcAft>
              <a:buNone/>
            </a:pPr>
            <a:r>
              <a:rPr lang="en" b="1" i="1" dirty="0">
                <a:latin typeface="Century Gothic" panose="020B0502020202020204" pitchFamily="34" charset="0"/>
              </a:rPr>
              <a:t>Note</a:t>
            </a:r>
            <a:r>
              <a:rPr lang="en" i="1" dirty="0">
                <a:latin typeface="Century Gothic" panose="020B0502020202020204" pitchFamily="34" charset="0"/>
              </a:rPr>
              <a:t>: Each day can be different and depends on what the person is eating – this is just an average estimate.</a:t>
            </a:r>
            <a:endParaRPr i="1" dirty="0">
              <a:latin typeface="Century Gothic" panose="020B0502020202020204" pitchFamily="34" charset="0"/>
            </a:endParaRPr>
          </a:p>
        </p:txBody>
      </p:sp>
      <p:pic>
        <p:nvPicPr>
          <p:cNvPr id="3" name="Picture 2" descr="A blue cartoon of a stomach&#10;&#10;AI-generated content may be incorrect.">
            <a:extLst>
              <a:ext uri="{FF2B5EF4-FFF2-40B4-BE49-F238E27FC236}">
                <a16:creationId xmlns:a16="http://schemas.microsoft.com/office/drawing/2014/main" id="{88D11FC3-60BF-6BA9-8372-8F47880E11CB}"/>
              </a:ext>
            </a:extLst>
          </p:cNvPr>
          <p:cNvPicPr>
            <a:picLocks noChangeAspect="1"/>
          </p:cNvPicPr>
          <p:nvPr/>
        </p:nvPicPr>
        <p:blipFill>
          <a:blip r:embed="rId3"/>
          <a:stretch>
            <a:fillRect/>
          </a:stretch>
        </p:blipFill>
        <p:spPr>
          <a:xfrm>
            <a:off x="7101507" y="594819"/>
            <a:ext cx="1885433" cy="1885433"/>
          </a:xfrm>
          <a:prstGeom prst="rect">
            <a:avLst/>
          </a:prstGeom>
        </p:spPr>
      </p:pic>
      <p:sp>
        <p:nvSpPr>
          <p:cNvPr id="6" name="Rectangle: Rounded Corners 5">
            <a:hlinkClick r:id="" action="ppaction://hlinkshowjump?jump=nextslide"/>
            <a:extLst>
              <a:ext uri="{FF2B5EF4-FFF2-40B4-BE49-F238E27FC236}">
                <a16:creationId xmlns:a16="http://schemas.microsoft.com/office/drawing/2014/main" id="{10581FEE-17A3-0162-0FB5-2A6B0EEDAF88}"/>
              </a:ext>
            </a:extLst>
          </p:cNvPr>
          <p:cNvSpPr/>
          <p:nvPr/>
        </p:nvSpPr>
        <p:spPr>
          <a:xfrm>
            <a:off x="3550633" y="4608475"/>
            <a:ext cx="1746896" cy="422206"/>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NEXT </a:t>
            </a:r>
            <a:r>
              <a:rPr lang="en-US" sz="2000" b="1" dirty="0">
                <a:sym typeface="Wingdings" panose="05000000000000000000" pitchFamily="2" charset="2"/>
              </a:rPr>
              <a:t></a:t>
            </a:r>
            <a:endParaRPr lang="en-CA" sz="2000" b="1" dirty="0"/>
          </a:p>
        </p:txBody>
      </p:sp>
      <p:sp>
        <p:nvSpPr>
          <p:cNvPr id="7" name="Rectangle: Rounded Corners 6">
            <a:extLst>
              <a:ext uri="{FF2B5EF4-FFF2-40B4-BE49-F238E27FC236}">
                <a16:creationId xmlns:a16="http://schemas.microsoft.com/office/drawing/2014/main" id="{8B99ADF9-7D78-3A8A-4687-E89D8AB55B59}"/>
              </a:ext>
            </a:extLst>
          </p:cNvPr>
          <p:cNvSpPr/>
          <p:nvPr/>
        </p:nvSpPr>
        <p:spPr>
          <a:xfrm>
            <a:off x="4923729" y="2594569"/>
            <a:ext cx="2787899" cy="1580985"/>
          </a:xfrm>
          <a:prstGeom prst="roundRect">
            <a:avLst/>
          </a:prstGeom>
          <a:noFill/>
          <a:ln>
            <a:solidFill>
              <a:srgbClr val="4D60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4D60EC"/>
                </a:solidFill>
              </a:rPr>
              <a:t>The average person with Cystic Fibrosis can take an average of 20 enzymes per day depending on age and type of enzyme.</a:t>
            </a:r>
          </a:p>
          <a:p>
            <a:pPr algn="ctr"/>
            <a:endParaRPr lang="en-US" sz="1200" b="1" dirty="0">
              <a:solidFill>
                <a:srgbClr val="4D60EC"/>
              </a:solidFill>
            </a:endParaRPr>
          </a:p>
          <a:p>
            <a:pPr algn="ctr"/>
            <a:r>
              <a:rPr lang="en-US" sz="1600" b="1" dirty="0">
                <a:solidFill>
                  <a:srgbClr val="4D60EC"/>
                </a:solidFill>
              </a:rPr>
              <a:t>20 x 7 = 140!</a:t>
            </a:r>
            <a:endParaRPr lang="en-CA" sz="400" b="1" dirty="0">
              <a:solidFill>
                <a:srgbClr val="4D60EC"/>
              </a:solidFill>
            </a:endParaRPr>
          </a:p>
        </p:txBody>
      </p:sp>
      <p:sp>
        <p:nvSpPr>
          <p:cNvPr id="5" name="Rectangle: Rounded Corners 4">
            <a:extLst>
              <a:ext uri="{FF2B5EF4-FFF2-40B4-BE49-F238E27FC236}">
                <a16:creationId xmlns:a16="http://schemas.microsoft.com/office/drawing/2014/main" id="{ADCC6323-B74B-C254-C464-E7554D335A5A}"/>
              </a:ext>
            </a:extLst>
          </p:cNvPr>
          <p:cNvSpPr/>
          <p:nvPr/>
        </p:nvSpPr>
        <p:spPr>
          <a:xfrm>
            <a:off x="4938342" y="2594568"/>
            <a:ext cx="2787899" cy="1580985"/>
          </a:xfrm>
          <a:prstGeom prst="roundRect">
            <a:avLst/>
          </a:prstGeom>
          <a:solidFill>
            <a:schemeClr val="bg1"/>
          </a:solidFill>
          <a:ln>
            <a:solidFill>
              <a:srgbClr val="4D60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4D60EC"/>
                </a:solidFill>
              </a:rPr>
              <a:t>140</a:t>
            </a:r>
          </a:p>
          <a:p>
            <a:pPr algn="ctr"/>
            <a:r>
              <a:rPr lang="en-US" sz="1100" b="1" dirty="0">
                <a:solidFill>
                  <a:srgbClr val="4D60EC"/>
                </a:solidFill>
              </a:rPr>
              <a:t>(click to find out why!)</a:t>
            </a:r>
            <a:endParaRPr lang="en-CA" sz="1100" b="1" dirty="0">
              <a:solidFill>
                <a:srgbClr val="4D60EC"/>
              </a:solidFill>
            </a:endParaRPr>
          </a:p>
        </p:txBody>
      </p:sp>
      <p:sp>
        <p:nvSpPr>
          <p:cNvPr id="4" name="Rectangle: Rounded Corners 3">
            <a:extLst>
              <a:ext uri="{FF2B5EF4-FFF2-40B4-BE49-F238E27FC236}">
                <a16:creationId xmlns:a16="http://schemas.microsoft.com/office/drawing/2014/main" id="{9CA9782B-EF32-5266-1C60-E495E8848B46}"/>
              </a:ext>
            </a:extLst>
          </p:cNvPr>
          <p:cNvSpPr/>
          <p:nvPr/>
        </p:nvSpPr>
        <p:spPr>
          <a:xfrm>
            <a:off x="4913600" y="2603664"/>
            <a:ext cx="2837381" cy="1580985"/>
          </a:xfrm>
          <a:prstGeom prst="roundRect">
            <a:avLst/>
          </a:prstGeom>
          <a:solidFill>
            <a:srgbClr val="4D60EC"/>
          </a:solidFill>
          <a:ln>
            <a:solidFill>
              <a:srgbClr val="4D60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a:t>
            </a:r>
            <a:endParaRPr lang="en-CA" sz="4400" b="1" dirty="0"/>
          </a:p>
        </p:txBody>
      </p:sp>
    </p:spTree>
    <p:extLst>
      <p:ext uri="{BB962C8B-B14F-4D97-AF65-F5344CB8AC3E}">
        <p14:creationId xmlns:p14="http://schemas.microsoft.com/office/powerpoint/2010/main" val="1142840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5"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309D18BF-CA7B-C1B6-A9E2-AB621F08B117}"/>
            </a:ext>
          </a:extLst>
        </p:cNvPr>
        <p:cNvGrpSpPr/>
        <p:nvPr/>
      </p:nvGrpSpPr>
      <p:grpSpPr>
        <a:xfrm>
          <a:off x="0" y="0"/>
          <a:ext cx="0" cy="0"/>
          <a:chOff x="0" y="0"/>
          <a:chExt cx="0" cy="0"/>
        </a:xfrm>
      </p:grpSpPr>
      <p:sp>
        <p:nvSpPr>
          <p:cNvPr id="243" name="Google Shape;243;p24">
            <a:extLst>
              <a:ext uri="{FF2B5EF4-FFF2-40B4-BE49-F238E27FC236}">
                <a16:creationId xmlns:a16="http://schemas.microsoft.com/office/drawing/2014/main" id="{A8D092A0-A607-3B4D-A5A7-8B3214CDD748}"/>
              </a:ext>
            </a:extLst>
          </p:cNvPr>
          <p:cNvSpPr txBox="1">
            <a:spLocks noGrp="1"/>
          </p:cNvSpPr>
          <p:nvPr>
            <p:ph type="ctrTitle"/>
          </p:nvPr>
        </p:nvSpPr>
        <p:spPr>
          <a:xfrm>
            <a:off x="465943" y="2061847"/>
            <a:ext cx="3672613" cy="13830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US" dirty="0">
                <a:latin typeface="Century Gothic" panose="020B0502020202020204" pitchFamily="34" charset="0"/>
              </a:rPr>
              <a:t>Local Events</a:t>
            </a:r>
            <a:endParaRPr dirty="0">
              <a:latin typeface="Century Gothic" panose="020B0502020202020204" pitchFamily="34" charset="0"/>
            </a:endParaRPr>
          </a:p>
        </p:txBody>
      </p:sp>
      <p:sp>
        <p:nvSpPr>
          <p:cNvPr id="244" name="Google Shape;244;p24">
            <a:extLst>
              <a:ext uri="{FF2B5EF4-FFF2-40B4-BE49-F238E27FC236}">
                <a16:creationId xmlns:a16="http://schemas.microsoft.com/office/drawing/2014/main" id="{DEE84130-9BFF-FA25-B292-6339C865CB4C}"/>
              </a:ext>
            </a:extLst>
          </p:cNvPr>
          <p:cNvSpPr txBox="1">
            <a:spLocks noGrp="1"/>
          </p:cNvSpPr>
          <p:nvPr>
            <p:ph type="subTitle" idx="1"/>
          </p:nvPr>
        </p:nvSpPr>
        <p:spPr>
          <a:xfrm>
            <a:off x="1303162" y="3678676"/>
            <a:ext cx="1982315" cy="418433"/>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b="1" dirty="0">
                <a:latin typeface="Century Gothic" panose="020B0502020202020204" pitchFamily="34" charset="0"/>
              </a:rPr>
              <a:t>Community Outreach</a:t>
            </a:r>
          </a:p>
          <a:p>
            <a:pPr marL="0" lvl="0" indent="0" algn="ctr" rtl="0">
              <a:spcBef>
                <a:spcPts val="0"/>
              </a:spcBef>
              <a:spcAft>
                <a:spcPts val="0"/>
              </a:spcAft>
              <a:buNone/>
            </a:pPr>
            <a:r>
              <a:rPr lang="en" b="1" dirty="0">
                <a:latin typeface="Century Gothic" panose="020B0502020202020204" pitchFamily="34" charset="0"/>
              </a:rPr>
              <a:t>Activity</a:t>
            </a:r>
            <a:endParaRPr b="1" dirty="0">
              <a:latin typeface="Century Gothic" panose="020B0502020202020204" pitchFamily="34" charset="0"/>
            </a:endParaRPr>
          </a:p>
        </p:txBody>
      </p:sp>
      <p:cxnSp>
        <p:nvCxnSpPr>
          <p:cNvPr id="245" name="Google Shape;245;p24">
            <a:extLst>
              <a:ext uri="{FF2B5EF4-FFF2-40B4-BE49-F238E27FC236}">
                <a16:creationId xmlns:a16="http://schemas.microsoft.com/office/drawing/2014/main" id="{189E68D2-94CC-29C9-1E46-544B5D8699D3}"/>
              </a:ext>
            </a:extLst>
          </p:cNvPr>
          <p:cNvCxnSpPr/>
          <p:nvPr/>
        </p:nvCxnSpPr>
        <p:spPr>
          <a:xfrm>
            <a:off x="987702" y="1978835"/>
            <a:ext cx="2601900" cy="0"/>
          </a:xfrm>
          <a:prstGeom prst="straightConnector1">
            <a:avLst/>
          </a:prstGeom>
          <a:noFill/>
          <a:ln w="19050" cap="flat" cmpd="sng">
            <a:solidFill>
              <a:schemeClr val="dk2"/>
            </a:solidFill>
            <a:prstDash val="solid"/>
            <a:round/>
            <a:headEnd type="none" w="med" len="med"/>
            <a:tailEnd type="none" w="med" len="med"/>
          </a:ln>
        </p:spPr>
      </p:cxnSp>
      <p:grpSp>
        <p:nvGrpSpPr>
          <p:cNvPr id="246" name="Google Shape;246;p24">
            <a:extLst>
              <a:ext uri="{FF2B5EF4-FFF2-40B4-BE49-F238E27FC236}">
                <a16:creationId xmlns:a16="http://schemas.microsoft.com/office/drawing/2014/main" id="{A449B00F-F971-ADD9-6BFE-6CF470DDF350}"/>
              </a:ext>
            </a:extLst>
          </p:cNvPr>
          <p:cNvGrpSpPr/>
          <p:nvPr/>
        </p:nvGrpSpPr>
        <p:grpSpPr>
          <a:xfrm rot="-1213354">
            <a:off x="4745596" y="2129411"/>
            <a:ext cx="919783" cy="1432208"/>
            <a:chOff x="2993182" y="1958481"/>
            <a:chExt cx="827106" cy="1287899"/>
          </a:xfrm>
          <a:solidFill>
            <a:schemeClr val="tx1"/>
          </a:solidFill>
        </p:grpSpPr>
        <p:sp>
          <p:nvSpPr>
            <p:cNvPr id="247" name="Google Shape;247;p24">
              <a:extLst>
                <a:ext uri="{FF2B5EF4-FFF2-40B4-BE49-F238E27FC236}">
                  <a16:creationId xmlns:a16="http://schemas.microsoft.com/office/drawing/2014/main" id="{B2DA0AE5-8263-850B-8F33-78BD55A0BCC8}"/>
                </a:ext>
              </a:extLst>
            </p:cNvPr>
            <p:cNvSpPr/>
            <p:nvPr/>
          </p:nvSpPr>
          <p:spPr>
            <a:xfrm>
              <a:off x="3190813" y="2164255"/>
              <a:ext cx="627266" cy="1082125"/>
            </a:xfrm>
            <a:custGeom>
              <a:avLst/>
              <a:gdLst/>
              <a:ahLst/>
              <a:cxnLst/>
              <a:rect l="l" t="t" r="r" b="b"/>
              <a:pathLst>
                <a:path w="627266" h="1082125" extrusionOk="0">
                  <a:moveTo>
                    <a:pt x="601589" y="1082126"/>
                  </a:moveTo>
                  <a:lnTo>
                    <a:pt x="627266" y="1045444"/>
                  </a:lnTo>
                  <a:cubicBezTo>
                    <a:pt x="62360" y="627266"/>
                    <a:pt x="44019" y="7336"/>
                    <a:pt x="44019" y="0"/>
                  </a:cubicBezTo>
                  <a:lnTo>
                    <a:pt x="0" y="0"/>
                  </a:lnTo>
                  <a:cubicBezTo>
                    <a:pt x="0" y="7336"/>
                    <a:pt x="18341" y="649276"/>
                    <a:pt x="601589" y="1082126"/>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48" name="Google Shape;248;p24">
              <a:extLst>
                <a:ext uri="{FF2B5EF4-FFF2-40B4-BE49-F238E27FC236}">
                  <a16:creationId xmlns:a16="http://schemas.microsoft.com/office/drawing/2014/main" id="{67524AEA-98AB-3C62-323F-E62D8D7E9434}"/>
                </a:ext>
              </a:extLst>
            </p:cNvPr>
            <p:cNvSpPr/>
            <p:nvPr/>
          </p:nvSpPr>
          <p:spPr>
            <a:xfrm>
              <a:off x="3062953" y="1958481"/>
              <a:ext cx="159066" cy="238788"/>
            </a:xfrm>
            <a:custGeom>
              <a:avLst/>
              <a:gdLst/>
              <a:ahLst/>
              <a:cxnLst/>
              <a:rect l="l" t="t" r="r" b="b"/>
              <a:pathLst>
                <a:path w="159066" h="238788" extrusionOk="0">
                  <a:moveTo>
                    <a:pt x="157205" y="238788"/>
                  </a:moveTo>
                  <a:cubicBezTo>
                    <a:pt x="157205" y="238788"/>
                    <a:pt x="182882" y="-10651"/>
                    <a:pt x="43490" y="354"/>
                  </a:cubicBezTo>
                  <a:cubicBezTo>
                    <a:pt x="-15202" y="7690"/>
                    <a:pt x="-44547" y="121405"/>
                    <a:pt x="157205" y="238788"/>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49" name="Google Shape;249;p24">
              <a:extLst>
                <a:ext uri="{FF2B5EF4-FFF2-40B4-BE49-F238E27FC236}">
                  <a16:creationId xmlns:a16="http://schemas.microsoft.com/office/drawing/2014/main" id="{DB646C8E-7140-FE16-AED8-97D65B7477C4}"/>
                </a:ext>
              </a:extLst>
            </p:cNvPr>
            <p:cNvSpPr/>
            <p:nvPr/>
          </p:nvSpPr>
          <p:spPr>
            <a:xfrm>
              <a:off x="2993182" y="2142908"/>
              <a:ext cx="237980" cy="157496"/>
            </a:xfrm>
            <a:custGeom>
              <a:avLst/>
              <a:gdLst/>
              <a:ahLst/>
              <a:cxnLst/>
              <a:rect l="l" t="t" r="r" b="b"/>
              <a:pathLst>
                <a:path w="237980" h="157496" extrusionOk="0">
                  <a:moveTo>
                    <a:pt x="237981" y="146067"/>
                  </a:moveTo>
                  <a:cubicBezTo>
                    <a:pt x="237981" y="146067"/>
                    <a:pt x="94920" y="-77695"/>
                    <a:pt x="10551" y="28684"/>
                  </a:cubicBezTo>
                  <a:cubicBezTo>
                    <a:pt x="-26132" y="80039"/>
                    <a:pt x="28892" y="193754"/>
                    <a:pt x="237981" y="146067"/>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0" name="Google Shape;250;p24">
              <a:extLst>
                <a:ext uri="{FF2B5EF4-FFF2-40B4-BE49-F238E27FC236}">
                  <a16:creationId xmlns:a16="http://schemas.microsoft.com/office/drawing/2014/main" id="{1764361E-75EB-DC9D-DD6B-4F8A0A312226}"/>
                </a:ext>
              </a:extLst>
            </p:cNvPr>
            <p:cNvSpPr/>
            <p:nvPr/>
          </p:nvSpPr>
          <p:spPr>
            <a:xfrm>
              <a:off x="3218297" y="2095990"/>
              <a:ext cx="156400" cy="214994"/>
            </a:xfrm>
            <a:custGeom>
              <a:avLst/>
              <a:gdLst/>
              <a:ahLst/>
              <a:cxnLst/>
              <a:rect l="l" t="t" r="r" b="b"/>
              <a:pathLst>
                <a:path w="156400" h="214994" extrusionOk="0">
                  <a:moveTo>
                    <a:pt x="1861" y="214994"/>
                  </a:moveTo>
                  <a:cubicBezTo>
                    <a:pt x="1861" y="214994"/>
                    <a:pt x="-23816" y="-41781"/>
                    <a:pt x="115576" y="5906"/>
                  </a:cubicBezTo>
                  <a:cubicBezTo>
                    <a:pt x="170600" y="27915"/>
                    <a:pt x="199945" y="148966"/>
                    <a:pt x="1861" y="214994"/>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1" name="Google Shape;251;p24">
              <a:extLst>
                <a:ext uri="{FF2B5EF4-FFF2-40B4-BE49-F238E27FC236}">
                  <a16:creationId xmlns:a16="http://schemas.microsoft.com/office/drawing/2014/main" id="{2538A6F1-1C14-E32A-278D-C79BDDD31B00}"/>
                </a:ext>
              </a:extLst>
            </p:cNvPr>
            <p:cNvSpPr/>
            <p:nvPr/>
          </p:nvSpPr>
          <p:spPr>
            <a:xfrm>
              <a:off x="3277270" y="2303014"/>
              <a:ext cx="156084" cy="220727"/>
            </a:xfrm>
            <a:custGeom>
              <a:avLst/>
              <a:gdLst/>
              <a:ahLst/>
              <a:cxnLst/>
              <a:rect l="l" t="t" r="r" b="b"/>
              <a:pathLst>
                <a:path w="156084" h="220727" extrusionOk="0">
                  <a:moveTo>
                    <a:pt x="5248" y="220727"/>
                  </a:moveTo>
                  <a:cubicBezTo>
                    <a:pt x="5248" y="220727"/>
                    <a:pt x="-35102" y="-36048"/>
                    <a:pt x="107959" y="4302"/>
                  </a:cubicBezTo>
                  <a:cubicBezTo>
                    <a:pt x="170318" y="22643"/>
                    <a:pt x="203333" y="140026"/>
                    <a:pt x="5248" y="220727"/>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2" name="Google Shape;252;p24">
              <a:extLst>
                <a:ext uri="{FF2B5EF4-FFF2-40B4-BE49-F238E27FC236}">
                  <a16:creationId xmlns:a16="http://schemas.microsoft.com/office/drawing/2014/main" id="{99ACB93E-DC2B-B5D3-DCBE-29DC526F272C}"/>
                </a:ext>
              </a:extLst>
            </p:cNvPr>
            <p:cNvSpPr/>
            <p:nvPr/>
          </p:nvSpPr>
          <p:spPr>
            <a:xfrm>
              <a:off x="3344184" y="2468084"/>
              <a:ext cx="155197" cy="220727"/>
            </a:xfrm>
            <a:custGeom>
              <a:avLst/>
              <a:gdLst/>
              <a:ahLst/>
              <a:cxnLst/>
              <a:rect l="l" t="t" r="r" b="b"/>
              <a:pathLst>
                <a:path w="155197" h="220727" extrusionOk="0">
                  <a:moveTo>
                    <a:pt x="4362" y="220727"/>
                  </a:moveTo>
                  <a:cubicBezTo>
                    <a:pt x="4362" y="220727"/>
                    <a:pt x="-32320" y="-36048"/>
                    <a:pt x="107072" y="4302"/>
                  </a:cubicBezTo>
                  <a:cubicBezTo>
                    <a:pt x="169432" y="26311"/>
                    <a:pt x="202446" y="143695"/>
                    <a:pt x="4362" y="220727"/>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3" name="Google Shape;253;p24">
              <a:extLst>
                <a:ext uri="{FF2B5EF4-FFF2-40B4-BE49-F238E27FC236}">
                  <a16:creationId xmlns:a16="http://schemas.microsoft.com/office/drawing/2014/main" id="{F7C74E7D-B0EE-C94C-782E-1EE5B804EA8E}"/>
                </a:ext>
              </a:extLst>
            </p:cNvPr>
            <p:cNvSpPr/>
            <p:nvPr/>
          </p:nvSpPr>
          <p:spPr>
            <a:xfrm>
              <a:off x="3439582" y="2647510"/>
              <a:ext cx="143319" cy="235717"/>
            </a:xfrm>
            <a:custGeom>
              <a:avLst/>
              <a:gdLst/>
              <a:ahLst/>
              <a:cxnLst/>
              <a:rect l="l" t="t" r="r" b="b"/>
              <a:pathLst>
                <a:path w="143319" h="235717" extrusionOk="0">
                  <a:moveTo>
                    <a:pt x="22679" y="235717"/>
                  </a:moveTo>
                  <a:cubicBezTo>
                    <a:pt x="22679" y="235717"/>
                    <a:pt x="-58022" y="-17390"/>
                    <a:pt x="85039" y="951"/>
                  </a:cubicBezTo>
                  <a:cubicBezTo>
                    <a:pt x="147399" y="4619"/>
                    <a:pt x="198754" y="118334"/>
                    <a:pt x="22679" y="235717"/>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4" name="Google Shape;254;p24">
              <a:extLst>
                <a:ext uri="{FF2B5EF4-FFF2-40B4-BE49-F238E27FC236}">
                  <a16:creationId xmlns:a16="http://schemas.microsoft.com/office/drawing/2014/main" id="{AD889428-BBF4-559A-034E-4B9F7A9CE5ED}"/>
                </a:ext>
              </a:extLst>
            </p:cNvPr>
            <p:cNvSpPr/>
            <p:nvPr/>
          </p:nvSpPr>
          <p:spPr>
            <a:xfrm>
              <a:off x="3557168" y="2790165"/>
              <a:ext cx="143203" cy="232454"/>
            </a:xfrm>
            <a:custGeom>
              <a:avLst/>
              <a:gdLst/>
              <a:ahLst/>
              <a:cxnLst/>
              <a:rect l="l" t="t" r="r" b="b"/>
              <a:pathLst>
                <a:path w="143203" h="232454" extrusionOk="0">
                  <a:moveTo>
                    <a:pt x="18808" y="232455"/>
                  </a:moveTo>
                  <a:cubicBezTo>
                    <a:pt x="18808" y="232455"/>
                    <a:pt x="-54556" y="-20653"/>
                    <a:pt x="88505" y="1356"/>
                  </a:cubicBezTo>
                  <a:cubicBezTo>
                    <a:pt x="147196" y="8693"/>
                    <a:pt x="198551" y="122408"/>
                    <a:pt x="18808" y="232455"/>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5" name="Google Shape;255;p24">
              <a:extLst>
                <a:ext uri="{FF2B5EF4-FFF2-40B4-BE49-F238E27FC236}">
                  <a16:creationId xmlns:a16="http://schemas.microsoft.com/office/drawing/2014/main" id="{DBE1A68A-7EC0-62EC-95D9-E73C193B958A}"/>
                </a:ext>
              </a:extLst>
            </p:cNvPr>
            <p:cNvSpPr/>
            <p:nvPr/>
          </p:nvSpPr>
          <p:spPr>
            <a:xfrm>
              <a:off x="3684392" y="2926877"/>
              <a:ext cx="135896" cy="253476"/>
            </a:xfrm>
            <a:custGeom>
              <a:avLst/>
              <a:gdLst/>
              <a:ahLst/>
              <a:cxnLst/>
              <a:rect l="l" t="t" r="r" b="b"/>
              <a:pathLst>
                <a:path w="135896" h="253476" extrusionOk="0">
                  <a:moveTo>
                    <a:pt x="60322" y="253476"/>
                  </a:moveTo>
                  <a:cubicBezTo>
                    <a:pt x="60322" y="253476"/>
                    <a:pt x="-75402" y="22378"/>
                    <a:pt x="60322" y="369"/>
                  </a:cubicBezTo>
                  <a:cubicBezTo>
                    <a:pt x="119013" y="-6967"/>
                    <a:pt x="196046" y="95743"/>
                    <a:pt x="60322" y="253476"/>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6" name="Google Shape;256;p24">
              <a:extLst>
                <a:ext uri="{FF2B5EF4-FFF2-40B4-BE49-F238E27FC236}">
                  <a16:creationId xmlns:a16="http://schemas.microsoft.com/office/drawing/2014/main" id="{FD171FBA-29B6-E0C1-A066-8388417F837E}"/>
                </a:ext>
              </a:extLst>
            </p:cNvPr>
            <p:cNvSpPr/>
            <p:nvPr/>
          </p:nvSpPr>
          <p:spPr>
            <a:xfrm>
              <a:off x="3029865" y="2322651"/>
              <a:ext cx="237980" cy="156001"/>
            </a:xfrm>
            <a:custGeom>
              <a:avLst/>
              <a:gdLst/>
              <a:ahLst/>
              <a:cxnLst/>
              <a:rect l="l" t="t" r="r" b="b"/>
              <a:pathLst>
                <a:path w="237980" h="156001" extrusionOk="0">
                  <a:moveTo>
                    <a:pt x="237981" y="146067"/>
                  </a:moveTo>
                  <a:cubicBezTo>
                    <a:pt x="237981" y="146067"/>
                    <a:pt x="91252" y="-77695"/>
                    <a:pt x="10551" y="28684"/>
                  </a:cubicBezTo>
                  <a:cubicBezTo>
                    <a:pt x="-26132" y="76371"/>
                    <a:pt x="28892" y="190085"/>
                    <a:pt x="237981" y="146067"/>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7" name="Google Shape;257;p24">
              <a:extLst>
                <a:ext uri="{FF2B5EF4-FFF2-40B4-BE49-F238E27FC236}">
                  <a16:creationId xmlns:a16="http://schemas.microsoft.com/office/drawing/2014/main" id="{2D6536A0-83E7-DC50-2ADE-380C11D65EC8}"/>
                </a:ext>
              </a:extLst>
            </p:cNvPr>
            <p:cNvSpPr/>
            <p:nvPr/>
          </p:nvSpPr>
          <p:spPr>
            <a:xfrm>
              <a:off x="3095893" y="2495057"/>
              <a:ext cx="237980" cy="156235"/>
            </a:xfrm>
            <a:custGeom>
              <a:avLst/>
              <a:gdLst/>
              <a:ahLst/>
              <a:cxnLst/>
              <a:rect l="l" t="t" r="r" b="b"/>
              <a:pathLst>
                <a:path w="237980" h="156235" extrusionOk="0">
                  <a:moveTo>
                    <a:pt x="237981" y="146067"/>
                  </a:moveTo>
                  <a:cubicBezTo>
                    <a:pt x="237981" y="146067"/>
                    <a:pt x="91252" y="-77695"/>
                    <a:pt x="10551" y="28684"/>
                  </a:cubicBezTo>
                  <a:cubicBezTo>
                    <a:pt x="-26132" y="80039"/>
                    <a:pt x="28892" y="190085"/>
                    <a:pt x="237981" y="146067"/>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8" name="Google Shape;258;p24">
              <a:extLst>
                <a:ext uri="{FF2B5EF4-FFF2-40B4-BE49-F238E27FC236}">
                  <a16:creationId xmlns:a16="http://schemas.microsoft.com/office/drawing/2014/main" id="{8329A3BA-9D40-753E-4522-1D81414595E7}"/>
                </a:ext>
              </a:extLst>
            </p:cNvPr>
            <p:cNvSpPr/>
            <p:nvPr/>
          </p:nvSpPr>
          <p:spPr>
            <a:xfrm>
              <a:off x="3176155" y="2695745"/>
              <a:ext cx="245755" cy="145782"/>
            </a:xfrm>
            <a:custGeom>
              <a:avLst/>
              <a:gdLst/>
              <a:ahLst/>
              <a:cxnLst/>
              <a:rect l="l" t="t" r="r" b="b"/>
              <a:pathLst>
                <a:path w="245755" h="145782" extrusionOk="0">
                  <a:moveTo>
                    <a:pt x="245756" y="106782"/>
                  </a:moveTo>
                  <a:cubicBezTo>
                    <a:pt x="245756" y="106782"/>
                    <a:pt x="58677" y="-83966"/>
                    <a:pt x="3653" y="44422"/>
                  </a:cubicBezTo>
                  <a:cubicBezTo>
                    <a:pt x="-18356" y="99445"/>
                    <a:pt x="58677" y="202155"/>
                    <a:pt x="245756" y="106782"/>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59" name="Google Shape;259;p24">
              <a:extLst>
                <a:ext uri="{FF2B5EF4-FFF2-40B4-BE49-F238E27FC236}">
                  <a16:creationId xmlns:a16="http://schemas.microsoft.com/office/drawing/2014/main" id="{B2F8FA81-4828-FB31-5ADE-D28699CE4B21}"/>
                </a:ext>
              </a:extLst>
            </p:cNvPr>
            <p:cNvSpPr/>
            <p:nvPr/>
          </p:nvSpPr>
          <p:spPr>
            <a:xfrm>
              <a:off x="3291888" y="2878826"/>
              <a:ext cx="243737" cy="145405"/>
            </a:xfrm>
            <a:custGeom>
              <a:avLst/>
              <a:gdLst/>
              <a:ahLst/>
              <a:cxnLst/>
              <a:rect l="l" t="t" r="r" b="b"/>
              <a:pathLst>
                <a:path w="243737" h="145405" extrusionOk="0">
                  <a:moveTo>
                    <a:pt x="243738" y="88770"/>
                  </a:moveTo>
                  <a:cubicBezTo>
                    <a:pt x="243738" y="88770"/>
                    <a:pt x="41985" y="-83636"/>
                    <a:pt x="1635" y="52088"/>
                  </a:cubicBezTo>
                  <a:cubicBezTo>
                    <a:pt x="-13038" y="114448"/>
                    <a:pt x="71331" y="206153"/>
                    <a:pt x="243738" y="88770"/>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sp>
          <p:nvSpPr>
            <p:cNvPr id="260" name="Google Shape;260;p24">
              <a:extLst>
                <a:ext uri="{FF2B5EF4-FFF2-40B4-BE49-F238E27FC236}">
                  <a16:creationId xmlns:a16="http://schemas.microsoft.com/office/drawing/2014/main" id="{C1A3CFFF-FEF0-81CE-B3C5-525AB100C991}"/>
                </a:ext>
              </a:extLst>
            </p:cNvPr>
            <p:cNvSpPr/>
            <p:nvPr/>
          </p:nvSpPr>
          <p:spPr>
            <a:xfrm>
              <a:off x="3432533" y="3050742"/>
              <a:ext cx="242484" cy="144493"/>
            </a:xfrm>
            <a:custGeom>
              <a:avLst/>
              <a:gdLst/>
              <a:ahLst/>
              <a:cxnLst/>
              <a:rect l="l" t="t" r="r" b="b"/>
              <a:pathLst>
                <a:path w="242484" h="144493" extrusionOk="0">
                  <a:moveTo>
                    <a:pt x="242484" y="63583"/>
                  </a:moveTo>
                  <a:cubicBezTo>
                    <a:pt x="242484" y="63583"/>
                    <a:pt x="22391" y="-79478"/>
                    <a:pt x="382" y="63583"/>
                  </a:cubicBezTo>
                  <a:cubicBezTo>
                    <a:pt x="-6955" y="129611"/>
                    <a:pt x="92087" y="206643"/>
                    <a:pt x="242484" y="63583"/>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2"/>
                </a:solidFill>
                <a:latin typeface="Century Gothic" panose="020B0502020202020204" pitchFamily="34" charset="0"/>
                <a:ea typeface="Calibri"/>
                <a:cs typeface="Calibri"/>
                <a:sym typeface="Calibri"/>
              </a:endParaRPr>
            </a:p>
          </p:txBody>
        </p:sp>
      </p:grpSp>
      <p:grpSp>
        <p:nvGrpSpPr>
          <p:cNvPr id="261" name="Google Shape;261;p24">
            <a:extLst>
              <a:ext uri="{FF2B5EF4-FFF2-40B4-BE49-F238E27FC236}">
                <a16:creationId xmlns:a16="http://schemas.microsoft.com/office/drawing/2014/main" id="{F481F77D-609D-942B-E321-4DB2C0906198}"/>
              </a:ext>
            </a:extLst>
          </p:cNvPr>
          <p:cNvGrpSpPr/>
          <p:nvPr/>
        </p:nvGrpSpPr>
        <p:grpSpPr>
          <a:xfrm>
            <a:off x="4608895" y="977483"/>
            <a:ext cx="596480" cy="693618"/>
            <a:chOff x="5849938" y="3186113"/>
            <a:chExt cx="1179513" cy="1371599"/>
          </a:xfrm>
        </p:grpSpPr>
        <p:sp>
          <p:nvSpPr>
            <p:cNvPr id="262" name="Google Shape;262;p24">
              <a:extLst>
                <a:ext uri="{FF2B5EF4-FFF2-40B4-BE49-F238E27FC236}">
                  <a16:creationId xmlns:a16="http://schemas.microsoft.com/office/drawing/2014/main" id="{C4AD899E-8B7F-3562-306B-A9B78BC96CD5}"/>
                </a:ext>
              </a:extLst>
            </p:cNvPr>
            <p:cNvSpPr/>
            <p:nvPr/>
          </p:nvSpPr>
          <p:spPr>
            <a:xfrm>
              <a:off x="5849938" y="3186113"/>
              <a:ext cx="1179513" cy="1371599"/>
            </a:xfrm>
            <a:custGeom>
              <a:avLst/>
              <a:gdLst/>
              <a:ahLst/>
              <a:cxnLst/>
              <a:rect l="l" t="t" r="r" b="b"/>
              <a:pathLst>
                <a:path w="108" h="127" extrusionOk="0">
                  <a:moveTo>
                    <a:pt x="8" y="127"/>
                  </a:moveTo>
                  <a:cubicBezTo>
                    <a:pt x="8" y="127"/>
                    <a:pt x="8" y="127"/>
                    <a:pt x="8" y="127"/>
                  </a:cubicBezTo>
                  <a:cubicBezTo>
                    <a:pt x="8" y="127"/>
                    <a:pt x="8" y="127"/>
                    <a:pt x="8" y="127"/>
                  </a:cubicBezTo>
                  <a:cubicBezTo>
                    <a:pt x="8" y="127"/>
                    <a:pt x="0" y="19"/>
                    <a:pt x="91" y="0"/>
                  </a:cubicBezTo>
                  <a:cubicBezTo>
                    <a:pt x="91" y="0"/>
                    <a:pt x="91" y="1"/>
                    <a:pt x="91" y="1"/>
                  </a:cubicBezTo>
                  <a:cubicBezTo>
                    <a:pt x="93" y="10"/>
                    <a:pt x="108" y="95"/>
                    <a:pt x="8" y="1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dirty="0">
                <a:solidFill>
                  <a:schemeClr val="dk1"/>
                </a:solidFill>
                <a:latin typeface="Century Gothic" panose="020B0502020202020204" pitchFamily="34" charset="0"/>
                <a:ea typeface="Calibri"/>
                <a:cs typeface="Calibri"/>
                <a:sym typeface="Calibri"/>
              </a:endParaRPr>
            </a:p>
          </p:txBody>
        </p:sp>
        <p:sp>
          <p:nvSpPr>
            <p:cNvPr id="263" name="Google Shape;263;p24">
              <a:extLst>
                <a:ext uri="{FF2B5EF4-FFF2-40B4-BE49-F238E27FC236}">
                  <a16:creationId xmlns:a16="http://schemas.microsoft.com/office/drawing/2014/main" id="{0CE8E68C-BA8A-B8EC-C4F9-1AEA9C5CF147}"/>
                </a:ext>
              </a:extLst>
            </p:cNvPr>
            <p:cNvSpPr/>
            <p:nvPr/>
          </p:nvSpPr>
          <p:spPr>
            <a:xfrm>
              <a:off x="5937251" y="3186113"/>
              <a:ext cx="1092200" cy="1371599"/>
            </a:xfrm>
            <a:custGeom>
              <a:avLst/>
              <a:gdLst/>
              <a:ahLst/>
              <a:cxnLst/>
              <a:rect l="l" t="t" r="r" b="b"/>
              <a:pathLst>
                <a:path w="100" h="127" extrusionOk="0">
                  <a:moveTo>
                    <a:pt x="0" y="127"/>
                  </a:moveTo>
                  <a:cubicBezTo>
                    <a:pt x="0" y="127"/>
                    <a:pt x="0" y="127"/>
                    <a:pt x="0" y="127"/>
                  </a:cubicBezTo>
                  <a:cubicBezTo>
                    <a:pt x="33" y="100"/>
                    <a:pt x="83" y="0"/>
                    <a:pt x="83" y="0"/>
                  </a:cubicBezTo>
                  <a:cubicBezTo>
                    <a:pt x="83" y="0"/>
                    <a:pt x="83" y="1"/>
                    <a:pt x="83" y="1"/>
                  </a:cubicBezTo>
                  <a:cubicBezTo>
                    <a:pt x="85" y="10"/>
                    <a:pt x="100" y="95"/>
                    <a:pt x="0" y="12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grpSp>
        <p:nvGrpSpPr>
          <p:cNvPr id="264" name="Google Shape;264;p24">
            <a:extLst>
              <a:ext uri="{FF2B5EF4-FFF2-40B4-BE49-F238E27FC236}">
                <a16:creationId xmlns:a16="http://schemas.microsoft.com/office/drawing/2014/main" id="{C63030FB-8F6B-0D84-3DFB-2F809DFFB7DA}"/>
              </a:ext>
            </a:extLst>
          </p:cNvPr>
          <p:cNvGrpSpPr/>
          <p:nvPr/>
        </p:nvGrpSpPr>
        <p:grpSpPr>
          <a:xfrm rot="-1230652" flipH="1">
            <a:off x="8201564" y="1894089"/>
            <a:ext cx="455129" cy="529247"/>
            <a:chOff x="5849938" y="3186113"/>
            <a:chExt cx="1179513" cy="1371599"/>
          </a:xfrm>
        </p:grpSpPr>
        <p:sp>
          <p:nvSpPr>
            <p:cNvPr id="265" name="Google Shape;265;p24">
              <a:extLst>
                <a:ext uri="{FF2B5EF4-FFF2-40B4-BE49-F238E27FC236}">
                  <a16:creationId xmlns:a16="http://schemas.microsoft.com/office/drawing/2014/main" id="{B20CD06C-84F7-FEA9-39C6-BB837624CD61}"/>
                </a:ext>
              </a:extLst>
            </p:cNvPr>
            <p:cNvSpPr/>
            <p:nvPr/>
          </p:nvSpPr>
          <p:spPr>
            <a:xfrm>
              <a:off x="5849938" y="3186113"/>
              <a:ext cx="1179513" cy="1371599"/>
            </a:xfrm>
            <a:custGeom>
              <a:avLst/>
              <a:gdLst/>
              <a:ahLst/>
              <a:cxnLst/>
              <a:rect l="l" t="t" r="r" b="b"/>
              <a:pathLst>
                <a:path w="108" h="127" extrusionOk="0">
                  <a:moveTo>
                    <a:pt x="8" y="127"/>
                  </a:moveTo>
                  <a:cubicBezTo>
                    <a:pt x="8" y="127"/>
                    <a:pt x="8" y="127"/>
                    <a:pt x="8" y="127"/>
                  </a:cubicBezTo>
                  <a:cubicBezTo>
                    <a:pt x="8" y="127"/>
                    <a:pt x="8" y="127"/>
                    <a:pt x="8" y="127"/>
                  </a:cubicBezTo>
                  <a:cubicBezTo>
                    <a:pt x="8" y="127"/>
                    <a:pt x="0" y="19"/>
                    <a:pt x="91" y="0"/>
                  </a:cubicBezTo>
                  <a:cubicBezTo>
                    <a:pt x="91" y="0"/>
                    <a:pt x="91" y="1"/>
                    <a:pt x="91" y="1"/>
                  </a:cubicBezTo>
                  <a:cubicBezTo>
                    <a:pt x="93" y="10"/>
                    <a:pt x="108" y="95"/>
                    <a:pt x="8" y="1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66" name="Google Shape;266;p24">
              <a:extLst>
                <a:ext uri="{FF2B5EF4-FFF2-40B4-BE49-F238E27FC236}">
                  <a16:creationId xmlns:a16="http://schemas.microsoft.com/office/drawing/2014/main" id="{0BE72A8A-C2FC-6E54-19BB-53FF9B0A7CE6}"/>
                </a:ext>
              </a:extLst>
            </p:cNvPr>
            <p:cNvSpPr/>
            <p:nvPr/>
          </p:nvSpPr>
          <p:spPr>
            <a:xfrm>
              <a:off x="5937251" y="3186113"/>
              <a:ext cx="1092200" cy="1371599"/>
            </a:xfrm>
            <a:custGeom>
              <a:avLst/>
              <a:gdLst/>
              <a:ahLst/>
              <a:cxnLst/>
              <a:rect l="l" t="t" r="r" b="b"/>
              <a:pathLst>
                <a:path w="100" h="127" extrusionOk="0">
                  <a:moveTo>
                    <a:pt x="0" y="127"/>
                  </a:moveTo>
                  <a:cubicBezTo>
                    <a:pt x="0" y="127"/>
                    <a:pt x="0" y="127"/>
                    <a:pt x="0" y="127"/>
                  </a:cubicBezTo>
                  <a:cubicBezTo>
                    <a:pt x="33" y="100"/>
                    <a:pt x="83" y="0"/>
                    <a:pt x="83" y="0"/>
                  </a:cubicBezTo>
                  <a:cubicBezTo>
                    <a:pt x="83" y="0"/>
                    <a:pt x="83" y="1"/>
                    <a:pt x="83" y="1"/>
                  </a:cubicBezTo>
                  <a:cubicBezTo>
                    <a:pt x="85" y="10"/>
                    <a:pt x="100" y="95"/>
                    <a:pt x="0" y="12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pic>
        <p:nvPicPr>
          <p:cNvPr id="463" name="Picture 462" descr="A black and grey logo&#10;&#10;AI-generated content may be incorrect.">
            <a:extLst>
              <a:ext uri="{FF2B5EF4-FFF2-40B4-BE49-F238E27FC236}">
                <a16:creationId xmlns:a16="http://schemas.microsoft.com/office/drawing/2014/main" id="{ED7AC6AD-33BF-222A-A765-0D06AB411116}"/>
              </a:ext>
            </a:extLst>
          </p:cNvPr>
          <p:cNvPicPr>
            <a:picLocks noChangeAspect="1"/>
          </p:cNvPicPr>
          <p:nvPr/>
        </p:nvPicPr>
        <p:blipFill>
          <a:blip r:embed="rId3"/>
          <a:stretch>
            <a:fillRect/>
          </a:stretch>
        </p:blipFill>
        <p:spPr>
          <a:xfrm>
            <a:off x="1402746" y="1049624"/>
            <a:ext cx="1771812" cy="703803"/>
          </a:xfrm>
          <a:prstGeom prst="rect">
            <a:avLst/>
          </a:prstGeom>
        </p:spPr>
      </p:pic>
      <p:cxnSp>
        <p:nvCxnSpPr>
          <p:cNvPr id="464" name="Google Shape;245;p24">
            <a:extLst>
              <a:ext uri="{FF2B5EF4-FFF2-40B4-BE49-F238E27FC236}">
                <a16:creationId xmlns:a16="http://schemas.microsoft.com/office/drawing/2014/main" id="{44D3A56D-B974-464A-768B-912C1F069884}"/>
              </a:ext>
            </a:extLst>
          </p:cNvPr>
          <p:cNvCxnSpPr/>
          <p:nvPr/>
        </p:nvCxnSpPr>
        <p:spPr>
          <a:xfrm>
            <a:off x="987702" y="3521304"/>
            <a:ext cx="2601900" cy="0"/>
          </a:xfrm>
          <a:prstGeom prst="straightConnector1">
            <a:avLst/>
          </a:prstGeom>
          <a:noFill/>
          <a:ln w="19050" cap="flat" cmpd="sng">
            <a:solidFill>
              <a:schemeClr val="dk2"/>
            </a:solidFill>
            <a:prstDash val="solid"/>
            <a:round/>
            <a:headEnd type="none" w="med" len="med"/>
            <a:tailEnd type="none" w="med" len="med"/>
          </a:ln>
        </p:spPr>
      </p:cxnSp>
      <p:grpSp>
        <p:nvGrpSpPr>
          <p:cNvPr id="513" name="Google Shape;804;p30">
            <a:extLst>
              <a:ext uri="{FF2B5EF4-FFF2-40B4-BE49-F238E27FC236}">
                <a16:creationId xmlns:a16="http://schemas.microsoft.com/office/drawing/2014/main" id="{DB6BF151-1FE0-66DE-FFDC-680C8CB4687D}"/>
              </a:ext>
            </a:extLst>
          </p:cNvPr>
          <p:cNvGrpSpPr/>
          <p:nvPr/>
        </p:nvGrpSpPr>
        <p:grpSpPr>
          <a:xfrm flipH="1">
            <a:off x="230655" y="3929030"/>
            <a:ext cx="1077295" cy="1104777"/>
            <a:chOff x="6930629" y="1890951"/>
            <a:chExt cx="933450" cy="957263"/>
          </a:xfrm>
        </p:grpSpPr>
        <p:sp>
          <p:nvSpPr>
            <p:cNvPr id="514" name="Google Shape;805;p30">
              <a:extLst>
                <a:ext uri="{FF2B5EF4-FFF2-40B4-BE49-F238E27FC236}">
                  <a16:creationId xmlns:a16="http://schemas.microsoft.com/office/drawing/2014/main" id="{322F8D17-CD5F-C17C-AFEB-510343F2F166}"/>
                </a:ext>
              </a:extLst>
            </p:cNvPr>
            <p:cNvSpPr/>
            <p:nvPr/>
          </p:nvSpPr>
          <p:spPr>
            <a:xfrm>
              <a:off x="6993732" y="2355295"/>
              <a:ext cx="779859" cy="492919"/>
            </a:xfrm>
            <a:custGeom>
              <a:avLst/>
              <a:gdLst/>
              <a:ahLst/>
              <a:cxnLst/>
              <a:rect l="l" t="t" r="r" b="b"/>
              <a:pathLst>
                <a:path w="276" h="174" extrusionOk="0">
                  <a:moveTo>
                    <a:pt x="227" y="174"/>
                  </a:moveTo>
                  <a:cubicBezTo>
                    <a:pt x="214" y="174"/>
                    <a:pt x="196" y="167"/>
                    <a:pt x="178" y="141"/>
                  </a:cubicBezTo>
                  <a:cubicBezTo>
                    <a:pt x="140" y="83"/>
                    <a:pt x="59" y="7"/>
                    <a:pt x="1" y="17"/>
                  </a:cubicBezTo>
                  <a:cubicBezTo>
                    <a:pt x="0" y="11"/>
                    <a:pt x="0" y="11"/>
                    <a:pt x="0" y="11"/>
                  </a:cubicBezTo>
                  <a:cubicBezTo>
                    <a:pt x="61" y="0"/>
                    <a:pt x="144" y="78"/>
                    <a:pt x="183" y="137"/>
                  </a:cubicBezTo>
                  <a:cubicBezTo>
                    <a:pt x="200" y="161"/>
                    <a:pt x="219" y="172"/>
                    <a:pt x="236" y="166"/>
                  </a:cubicBezTo>
                  <a:cubicBezTo>
                    <a:pt x="256" y="160"/>
                    <a:pt x="270" y="136"/>
                    <a:pt x="270" y="110"/>
                  </a:cubicBezTo>
                  <a:cubicBezTo>
                    <a:pt x="270" y="71"/>
                    <a:pt x="253" y="44"/>
                    <a:pt x="252" y="44"/>
                  </a:cubicBezTo>
                  <a:cubicBezTo>
                    <a:pt x="257" y="41"/>
                    <a:pt x="257" y="41"/>
                    <a:pt x="257" y="41"/>
                  </a:cubicBezTo>
                  <a:cubicBezTo>
                    <a:pt x="258" y="42"/>
                    <a:pt x="276" y="69"/>
                    <a:pt x="276" y="110"/>
                  </a:cubicBezTo>
                  <a:cubicBezTo>
                    <a:pt x="276" y="139"/>
                    <a:pt x="260" y="165"/>
                    <a:pt x="238" y="172"/>
                  </a:cubicBezTo>
                  <a:cubicBezTo>
                    <a:pt x="235" y="173"/>
                    <a:pt x="231" y="174"/>
                    <a:pt x="227" y="174"/>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15" name="Google Shape;806;p30">
              <a:extLst>
                <a:ext uri="{FF2B5EF4-FFF2-40B4-BE49-F238E27FC236}">
                  <a16:creationId xmlns:a16="http://schemas.microsoft.com/office/drawing/2014/main" id="{A4BA42CF-A6E0-AF3E-0F88-3FE339E70986}"/>
                </a:ext>
              </a:extLst>
            </p:cNvPr>
            <p:cNvSpPr/>
            <p:nvPr/>
          </p:nvSpPr>
          <p:spPr>
            <a:xfrm>
              <a:off x="6930629" y="2324339"/>
              <a:ext cx="145500" cy="141900"/>
            </a:xfrm>
            <a:prstGeom prst="ellipse">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16" name="Google Shape;807;p30">
              <a:extLst>
                <a:ext uri="{FF2B5EF4-FFF2-40B4-BE49-F238E27FC236}">
                  <a16:creationId xmlns:a16="http://schemas.microsoft.com/office/drawing/2014/main" id="{BB6C75BE-217D-32E8-EFDF-5D34525DA878}"/>
                </a:ext>
              </a:extLst>
            </p:cNvPr>
            <p:cNvSpPr/>
            <p:nvPr/>
          </p:nvSpPr>
          <p:spPr>
            <a:xfrm>
              <a:off x="6967538" y="2358866"/>
              <a:ext cx="71700" cy="70200"/>
            </a:xfrm>
            <a:prstGeom prst="ellipse">
              <a:avLst/>
            </a:pr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17" name="Google Shape;808;p30">
              <a:extLst>
                <a:ext uri="{FF2B5EF4-FFF2-40B4-BE49-F238E27FC236}">
                  <a16:creationId xmlns:a16="http://schemas.microsoft.com/office/drawing/2014/main" id="{A539120D-F7FA-568D-2A02-DAA8FD43F216}"/>
                </a:ext>
              </a:extLst>
            </p:cNvPr>
            <p:cNvSpPr/>
            <p:nvPr/>
          </p:nvSpPr>
          <p:spPr>
            <a:xfrm>
              <a:off x="7368779" y="1950482"/>
              <a:ext cx="334566" cy="538163"/>
            </a:xfrm>
            <a:custGeom>
              <a:avLst/>
              <a:gdLst/>
              <a:ahLst/>
              <a:cxnLst/>
              <a:rect l="l" t="t" r="r" b="b"/>
              <a:pathLst>
                <a:path w="118" h="190" extrusionOk="0">
                  <a:moveTo>
                    <a:pt x="117" y="190"/>
                  </a:moveTo>
                  <a:cubicBezTo>
                    <a:pt x="69" y="182"/>
                    <a:pt x="24" y="133"/>
                    <a:pt x="7" y="68"/>
                  </a:cubicBezTo>
                  <a:cubicBezTo>
                    <a:pt x="0" y="45"/>
                    <a:pt x="2" y="27"/>
                    <a:pt x="12" y="15"/>
                  </a:cubicBezTo>
                  <a:cubicBezTo>
                    <a:pt x="25" y="0"/>
                    <a:pt x="46" y="2"/>
                    <a:pt x="47" y="2"/>
                  </a:cubicBezTo>
                  <a:cubicBezTo>
                    <a:pt x="47" y="8"/>
                    <a:pt x="47" y="8"/>
                    <a:pt x="47" y="8"/>
                  </a:cubicBezTo>
                  <a:cubicBezTo>
                    <a:pt x="46" y="8"/>
                    <a:pt x="27" y="6"/>
                    <a:pt x="16" y="19"/>
                  </a:cubicBezTo>
                  <a:cubicBezTo>
                    <a:pt x="8" y="29"/>
                    <a:pt x="7" y="45"/>
                    <a:pt x="12" y="67"/>
                  </a:cubicBezTo>
                  <a:cubicBezTo>
                    <a:pt x="29" y="129"/>
                    <a:pt x="72" y="177"/>
                    <a:pt x="118" y="184"/>
                  </a:cubicBezTo>
                  <a:lnTo>
                    <a:pt x="117" y="19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18" name="Google Shape;809;p30">
              <a:extLst>
                <a:ext uri="{FF2B5EF4-FFF2-40B4-BE49-F238E27FC236}">
                  <a16:creationId xmlns:a16="http://schemas.microsoft.com/office/drawing/2014/main" id="{2243507F-250D-B7D6-FEE6-DFD03E9304F3}"/>
                </a:ext>
              </a:extLst>
            </p:cNvPr>
            <p:cNvSpPr/>
            <p:nvPr/>
          </p:nvSpPr>
          <p:spPr>
            <a:xfrm>
              <a:off x="7623572" y="1890951"/>
              <a:ext cx="240506" cy="595313"/>
            </a:xfrm>
            <a:custGeom>
              <a:avLst/>
              <a:gdLst/>
              <a:ahLst/>
              <a:cxnLst/>
              <a:rect l="l" t="t" r="r" b="b"/>
              <a:pathLst>
                <a:path w="85" h="210" extrusionOk="0">
                  <a:moveTo>
                    <a:pt x="33" y="210"/>
                  </a:moveTo>
                  <a:cubicBezTo>
                    <a:pt x="29" y="205"/>
                    <a:pt x="29" y="205"/>
                    <a:pt x="29" y="205"/>
                  </a:cubicBezTo>
                  <a:cubicBezTo>
                    <a:pt x="65" y="177"/>
                    <a:pt x="79" y="114"/>
                    <a:pt x="62" y="52"/>
                  </a:cubicBezTo>
                  <a:cubicBezTo>
                    <a:pt x="57" y="30"/>
                    <a:pt x="47" y="17"/>
                    <a:pt x="35" y="12"/>
                  </a:cubicBezTo>
                  <a:cubicBezTo>
                    <a:pt x="20" y="7"/>
                    <a:pt x="3" y="17"/>
                    <a:pt x="3" y="17"/>
                  </a:cubicBezTo>
                  <a:cubicBezTo>
                    <a:pt x="0" y="13"/>
                    <a:pt x="0" y="13"/>
                    <a:pt x="0" y="13"/>
                  </a:cubicBezTo>
                  <a:cubicBezTo>
                    <a:pt x="1" y="12"/>
                    <a:pt x="19" y="0"/>
                    <a:pt x="37" y="7"/>
                  </a:cubicBezTo>
                  <a:cubicBezTo>
                    <a:pt x="51" y="12"/>
                    <a:pt x="62" y="27"/>
                    <a:pt x="68" y="50"/>
                  </a:cubicBezTo>
                  <a:cubicBezTo>
                    <a:pt x="85" y="114"/>
                    <a:pt x="71" y="180"/>
                    <a:pt x="33" y="21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19" name="Google Shape;810;p30">
              <a:extLst>
                <a:ext uri="{FF2B5EF4-FFF2-40B4-BE49-F238E27FC236}">
                  <a16:creationId xmlns:a16="http://schemas.microsoft.com/office/drawing/2014/main" id="{9E2B1961-00AC-9B89-6A0B-1BF927ED42A3}"/>
                </a:ext>
              </a:extLst>
            </p:cNvPr>
            <p:cNvSpPr/>
            <p:nvPr/>
          </p:nvSpPr>
          <p:spPr>
            <a:xfrm>
              <a:off x="7459266" y="1944529"/>
              <a:ext cx="73819" cy="40481"/>
            </a:xfrm>
            <a:custGeom>
              <a:avLst/>
              <a:gdLst/>
              <a:ahLst/>
              <a:cxnLst/>
              <a:rect l="l" t="t" r="r" b="b"/>
              <a:pathLst>
                <a:path w="26" h="14" extrusionOk="0">
                  <a:moveTo>
                    <a:pt x="26" y="7"/>
                  </a:moveTo>
                  <a:cubicBezTo>
                    <a:pt x="26" y="11"/>
                    <a:pt x="23" y="14"/>
                    <a:pt x="19" y="14"/>
                  </a:cubicBezTo>
                  <a:cubicBezTo>
                    <a:pt x="7" y="14"/>
                    <a:pt x="7" y="14"/>
                    <a:pt x="7" y="14"/>
                  </a:cubicBezTo>
                  <a:cubicBezTo>
                    <a:pt x="3" y="14"/>
                    <a:pt x="0" y="11"/>
                    <a:pt x="0" y="7"/>
                  </a:cubicBezTo>
                  <a:cubicBezTo>
                    <a:pt x="0" y="3"/>
                    <a:pt x="3" y="0"/>
                    <a:pt x="7" y="0"/>
                  </a:cubicBezTo>
                  <a:cubicBezTo>
                    <a:pt x="19" y="0"/>
                    <a:pt x="19" y="0"/>
                    <a:pt x="19" y="0"/>
                  </a:cubicBezTo>
                  <a:cubicBezTo>
                    <a:pt x="23" y="0"/>
                    <a:pt x="26" y="3"/>
                    <a:pt x="26" y="7"/>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20" name="Google Shape;811;p30">
              <a:extLst>
                <a:ext uri="{FF2B5EF4-FFF2-40B4-BE49-F238E27FC236}">
                  <a16:creationId xmlns:a16="http://schemas.microsoft.com/office/drawing/2014/main" id="{BC4B0117-F71C-8589-167E-232C837567D6}"/>
                </a:ext>
              </a:extLst>
            </p:cNvPr>
            <p:cNvSpPr/>
            <p:nvPr/>
          </p:nvSpPr>
          <p:spPr>
            <a:xfrm>
              <a:off x="7592616" y="1908810"/>
              <a:ext cx="70247" cy="58341"/>
            </a:xfrm>
            <a:custGeom>
              <a:avLst/>
              <a:gdLst/>
              <a:ahLst/>
              <a:cxnLst/>
              <a:rect l="l" t="t" r="r" b="b"/>
              <a:pathLst>
                <a:path w="25" h="21" extrusionOk="0">
                  <a:moveTo>
                    <a:pt x="24" y="4"/>
                  </a:moveTo>
                  <a:cubicBezTo>
                    <a:pt x="25" y="7"/>
                    <a:pt x="24" y="11"/>
                    <a:pt x="21" y="13"/>
                  </a:cubicBezTo>
                  <a:cubicBezTo>
                    <a:pt x="11" y="19"/>
                    <a:pt x="11" y="19"/>
                    <a:pt x="11" y="19"/>
                  </a:cubicBezTo>
                  <a:cubicBezTo>
                    <a:pt x="7" y="21"/>
                    <a:pt x="3" y="20"/>
                    <a:pt x="2" y="17"/>
                  </a:cubicBezTo>
                  <a:cubicBezTo>
                    <a:pt x="0" y="13"/>
                    <a:pt x="1" y="9"/>
                    <a:pt x="4" y="8"/>
                  </a:cubicBezTo>
                  <a:cubicBezTo>
                    <a:pt x="14" y="2"/>
                    <a:pt x="14" y="2"/>
                    <a:pt x="14" y="2"/>
                  </a:cubicBezTo>
                  <a:cubicBezTo>
                    <a:pt x="18" y="0"/>
                    <a:pt x="22" y="1"/>
                    <a:pt x="24" y="4"/>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21" name="Google Shape;812;p30">
              <a:extLst>
                <a:ext uri="{FF2B5EF4-FFF2-40B4-BE49-F238E27FC236}">
                  <a16:creationId xmlns:a16="http://schemas.microsoft.com/office/drawing/2014/main" id="{753632EA-E8A0-6122-9A3A-DB0AE4752207}"/>
                </a:ext>
              </a:extLst>
            </p:cNvPr>
            <p:cNvSpPr/>
            <p:nvPr/>
          </p:nvSpPr>
          <p:spPr>
            <a:xfrm>
              <a:off x="7490222" y="2287429"/>
              <a:ext cx="351235" cy="227410"/>
            </a:xfrm>
            <a:custGeom>
              <a:avLst/>
              <a:gdLst/>
              <a:ahLst/>
              <a:cxnLst/>
              <a:rect l="l" t="t" r="r" b="b"/>
              <a:pathLst>
                <a:path w="124" h="80" extrusionOk="0">
                  <a:moveTo>
                    <a:pt x="2" y="29"/>
                  </a:moveTo>
                  <a:cubicBezTo>
                    <a:pt x="2" y="29"/>
                    <a:pt x="6" y="21"/>
                    <a:pt x="12" y="21"/>
                  </a:cubicBezTo>
                  <a:cubicBezTo>
                    <a:pt x="18" y="20"/>
                    <a:pt x="54" y="61"/>
                    <a:pt x="74" y="55"/>
                  </a:cubicBezTo>
                  <a:cubicBezTo>
                    <a:pt x="91" y="50"/>
                    <a:pt x="104" y="2"/>
                    <a:pt x="110" y="1"/>
                  </a:cubicBezTo>
                  <a:cubicBezTo>
                    <a:pt x="116" y="0"/>
                    <a:pt x="124" y="4"/>
                    <a:pt x="122" y="9"/>
                  </a:cubicBezTo>
                  <a:cubicBezTo>
                    <a:pt x="119" y="15"/>
                    <a:pt x="105" y="71"/>
                    <a:pt x="76" y="76"/>
                  </a:cubicBezTo>
                  <a:cubicBezTo>
                    <a:pt x="51" y="80"/>
                    <a:pt x="0" y="41"/>
                    <a:pt x="2" y="29"/>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grpSp>
        <p:nvGrpSpPr>
          <p:cNvPr id="2" name="Google Shape;1719;p44">
            <a:extLst>
              <a:ext uri="{FF2B5EF4-FFF2-40B4-BE49-F238E27FC236}">
                <a16:creationId xmlns:a16="http://schemas.microsoft.com/office/drawing/2014/main" id="{B6EF57B9-033D-EF37-0081-8635DE9C4933}"/>
              </a:ext>
            </a:extLst>
          </p:cNvPr>
          <p:cNvGrpSpPr/>
          <p:nvPr/>
        </p:nvGrpSpPr>
        <p:grpSpPr>
          <a:xfrm>
            <a:off x="5135621" y="1327830"/>
            <a:ext cx="3050888" cy="2680350"/>
            <a:chOff x="5758491" y="2275398"/>
            <a:chExt cx="2412283" cy="1807136"/>
          </a:xfrm>
        </p:grpSpPr>
        <p:sp>
          <p:nvSpPr>
            <p:cNvPr id="3" name="Google Shape;1720;p44">
              <a:extLst>
                <a:ext uri="{FF2B5EF4-FFF2-40B4-BE49-F238E27FC236}">
                  <a16:creationId xmlns:a16="http://schemas.microsoft.com/office/drawing/2014/main" id="{5DC948E2-969D-DCD3-A232-F95D50900783}"/>
                </a:ext>
              </a:extLst>
            </p:cNvPr>
            <p:cNvSpPr/>
            <p:nvPr/>
          </p:nvSpPr>
          <p:spPr>
            <a:xfrm>
              <a:off x="7708413" y="3306644"/>
              <a:ext cx="74038" cy="142788"/>
            </a:xfrm>
            <a:custGeom>
              <a:avLst/>
              <a:gdLst/>
              <a:ahLst/>
              <a:cxnLst/>
              <a:rect l="l" t="t" r="r" b="b"/>
              <a:pathLst>
                <a:path w="98" h="189" extrusionOk="0">
                  <a:moveTo>
                    <a:pt x="72" y="189"/>
                  </a:moveTo>
                  <a:lnTo>
                    <a:pt x="98" y="179"/>
                  </a:lnTo>
                  <a:lnTo>
                    <a:pt x="25" y="0"/>
                  </a:lnTo>
                  <a:lnTo>
                    <a:pt x="0" y="11"/>
                  </a:lnTo>
                  <a:lnTo>
                    <a:pt x="72" y="189"/>
                  </a:lnTo>
                  <a:close/>
                </a:path>
              </a:pathLst>
            </a:custGeom>
            <a:solidFill>
              <a:srgbClr val="B5C2E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 name="Google Shape;1721;p44">
              <a:extLst>
                <a:ext uri="{FF2B5EF4-FFF2-40B4-BE49-F238E27FC236}">
                  <a16:creationId xmlns:a16="http://schemas.microsoft.com/office/drawing/2014/main" id="{01E9C4C6-BF15-8B69-8C01-A1A217E0CE04}"/>
                </a:ext>
              </a:extLst>
            </p:cNvPr>
            <p:cNvSpPr/>
            <p:nvPr/>
          </p:nvSpPr>
          <p:spPr>
            <a:xfrm>
              <a:off x="7612466" y="3426767"/>
              <a:ext cx="74038" cy="142788"/>
            </a:xfrm>
            <a:custGeom>
              <a:avLst/>
              <a:gdLst/>
              <a:ahLst/>
              <a:cxnLst/>
              <a:rect l="l" t="t" r="r" b="b"/>
              <a:pathLst>
                <a:path w="98" h="189" extrusionOk="0">
                  <a:moveTo>
                    <a:pt x="73" y="189"/>
                  </a:moveTo>
                  <a:lnTo>
                    <a:pt x="98" y="179"/>
                  </a:lnTo>
                  <a:lnTo>
                    <a:pt x="27" y="0"/>
                  </a:lnTo>
                  <a:lnTo>
                    <a:pt x="0" y="11"/>
                  </a:lnTo>
                  <a:lnTo>
                    <a:pt x="73" y="189"/>
                  </a:lnTo>
                  <a:close/>
                </a:path>
              </a:pathLst>
            </a:custGeom>
            <a:solidFill>
              <a:srgbClr val="B5C2E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 name="Google Shape;1722;p44">
              <a:extLst>
                <a:ext uri="{FF2B5EF4-FFF2-40B4-BE49-F238E27FC236}">
                  <a16:creationId xmlns:a16="http://schemas.microsoft.com/office/drawing/2014/main" id="{C1962FC6-9523-C20E-B9AB-33B9B537C245}"/>
                </a:ext>
              </a:extLst>
            </p:cNvPr>
            <p:cNvSpPr/>
            <p:nvPr/>
          </p:nvSpPr>
          <p:spPr>
            <a:xfrm>
              <a:off x="7620021" y="3568799"/>
              <a:ext cx="146566" cy="49863"/>
            </a:xfrm>
            <a:custGeom>
              <a:avLst/>
              <a:gdLst/>
              <a:ahLst/>
              <a:cxnLst/>
              <a:rect l="l" t="t" r="r" b="b"/>
              <a:pathLst>
                <a:path w="194" h="66" extrusionOk="0">
                  <a:moveTo>
                    <a:pt x="7" y="66"/>
                  </a:moveTo>
                  <a:lnTo>
                    <a:pt x="194" y="28"/>
                  </a:lnTo>
                  <a:lnTo>
                    <a:pt x="189" y="0"/>
                  </a:lnTo>
                  <a:lnTo>
                    <a:pt x="0" y="39"/>
                  </a:lnTo>
                  <a:lnTo>
                    <a:pt x="7" y="66"/>
                  </a:lnTo>
                  <a:close/>
                </a:path>
              </a:pathLst>
            </a:custGeom>
            <a:solidFill>
              <a:srgbClr val="B5C2E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6" name="Google Shape;1723;p44">
              <a:extLst>
                <a:ext uri="{FF2B5EF4-FFF2-40B4-BE49-F238E27FC236}">
                  <a16:creationId xmlns:a16="http://schemas.microsoft.com/office/drawing/2014/main" id="{B1848CBC-8AC7-313A-8ECE-E3836E3C979A}"/>
                </a:ext>
              </a:extLst>
            </p:cNvPr>
            <p:cNvSpPr/>
            <p:nvPr/>
          </p:nvSpPr>
          <p:spPr>
            <a:xfrm>
              <a:off x="7737122" y="3109461"/>
              <a:ext cx="111058" cy="111813"/>
            </a:xfrm>
            <a:custGeom>
              <a:avLst/>
              <a:gdLst/>
              <a:ahLst/>
              <a:cxnLst/>
              <a:rect l="l" t="t" r="r" b="b"/>
              <a:pathLst>
                <a:path w="116" h="117" extrusionOk="0">
                  <a:moveTo>
                    <a:pt x="21" y="20"/>
                  </a:moveTo>
                  <a:cubicBezTo>
                    <a:pt x="0" y="41"/>
                    <a:pt x="0" y="74"/>
                    <a:pt x="20" y="95"/>
                  </a:cubicBezTo>
                  <a:cubicBezTo>
                    <a:pt x="40" y="116"/>
                    <a:pt x="74" y="117"/>
                    <a:pt x="95" y="96"/>
                  </a:cubicBezTo>
                  <a:cubicBezTo>
                    <a:pt x="116" y="76"/>
                    <a:pt x="116" y="43"/>
                    <a:pt x="96" y="22"/>
                  </a:cubicBezTo>
                  <a:cubicBezTo>
                    <a:pt x="76" y="1"/>
                    <a:pt x="42" y="0"/>
                    <a:pt x="21" y="20"/>
                  </a:cubicBezTo>
                  <a:close/>
                </a:path>
              </a:pathLst>
            </a:custGeom>
            <a:solidFill>
              <a:srgbClr val="B5C2E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7" name="Google Shape;1724;p44">
              <a:extLst>
                <a:ext uri="{FF2B5EF4-FFF2-40B4-BE49-F238E27FC236}">
                  <a16:creationId xmlns:a16="http://schemas.microsoft.com/office/drawing/2014/main" id="{A7C630B1-1F34-738F-9152-BC0D82DFD1D1}"/>
                </a:ext>
              </a:extLst>
            </p:cNvPr>
            <p:cNvSpPr/>
            <p:nvPr/>
          </p:nvSpPr>
          <p:spPr>
            <a:xfrm>
              <a:off x="7649485" y="3231095"/>
              <a:ext cx="111058" cy="111058"/>
            </a:xfrm>
            <a:custGeom>
              <a:avLst/>
              <a:gdLst/>
              <a:ahLst/>
              <a:cxnLst/>
              <a:rect l="l" t="t" r="r" b="b"/>
              <a:pathLst>
                <a:path w="116" h="116" extrusionOk="0">
                  <a:moveTo>
                    <a:pt x="21" y="20"/>
                  </a:moveTo>
                  <a:cubicBezTo>
                    <a:pt x="0" y="40"/>
                    <a:pt x="0" y="74"/>
                    <a:pt x="20" y="95"/>
                  </a:cubicBezTo>
                  <a:cubicBezTo>
                    <a:pt x="40" y="116"/>
                    <a:pt x="74" y="116"/>
                    <a:pt x="95" y="96"/>
                  </a:cubicBezTo>
                  <a:cubicBezTo>
                    <a:pt x="116" y="76"/>
                    <a:pt x="116" y="42"/>
                    <a:pt x="96" y="21"/>
                  </a:cubicBezTo>
                  <a:cubicBezTo>
                    <a:pt x="76" y="0"/>
                    <a:pt x="42" y="0"/>
                    <a:pt x="21" y="20"/>
                  </a:cubicBezTo>
                  <a:close/>
                </a:path>
              </a:pathLst>
            </a:custGeom>
            <a:solidFill>
              <a:srgbClr val="B5C2E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8" name="Google Shape;1725;p44">
              <a:extLst>
                <a:ext uri="{FF2B5EF4-FFF2-40B4-BE49-F238E27FC236}">
                  <a16:creationId xmlns:a16="http://schemas.microsoft.com/office/drawing/2014/main" id="{8FD2888E-8552-F080-3CE6-C81BC5FAFE73}"/>
                </a:ext>
              </a:extLst>
            </p:cNvPr>
            <p:cNvSpPr/>
            <p:nvPr/>
          </p:nvSpPr>
          <p:spPr>
            <a:xfrm>
              <a:off x="7553538" y="3351218"/>
              <a:ext cx="111058" cy="111813"/>
            </a:xfrm>
            <a:custGeom>
              <a:avLst/>
              <a:gdLst/>
              <a:ahLst/>
              <a:cxnLst/>
              <a:rect l="l" t="t" r="r" b="b"/>
              <a:pathLst>
                <a:path w="116" h="117" extrusionOk="0">
                  <a:moveTo>
                    <a:pt x="21" y="20"/>
                  </a:moveTo>
                  <a:cubicBezTo>
                    <a:pt x="0" y="41"/>
                    <a:pt x="0" y="74"/>
                    <a:pt x="20" y="95"/>
                  </a:cubicBezTo>
                  <a:cubicBezTo>
                    <a:pt x="40" y="116"/>
                    <a:pt x="74" y="117"/>
                    <a:pt x="95" y="96"/>
                  </a:cubicBezTo>
                  <a:cubicBezTo>
                    <a:pt x="116" y="76"/>
                    <a:pt x="116" y="43"/>
                    <a:pt x="96" y="22"/>
                  </a:cubicBezTo>
                  <a:cubicBezTo>
                    <a:pt x="76" y="1"/>
                    <a:pt x="42" y="0"/>
                    <a:pt x="21" y="20"/>
                  </a:cubicBezTo>
                  <a:close/>
                </a:path>
              </a:pathLst>
            </a:custGeom>
            <a:solidFill>
              <a:srgbClr val="B5C2E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9" name="Google Shape;1726;p44">
              <a:extLst>
                <a:ext uri="{FF2B5EF4-FFF2-40B4-BE49-F238E27FC236}">
                  <a16:creationId xmlns:a16="http://schemas.microsoft.com/office/drawing/2014/main" id="{48CF2FEF-F865-EC23-CDC6-9DFB4F987FBF}"/>
                </a:ext>
              </a:extLst>
            </p:cNvPr>
            <p:cNvSpPr/>
            <p:nvPr/>
          </p:nvSpPr>
          <p:spPr>
            <a:xfrm>
              <a:off x="7739389" y="3526492"/>
              <a:ext cx="111813" cy="113324"/>
            </a:xfrm>
            <a:custGeom>
              <a:avLst/>
              <a:gdLst/>
              <a:ahLst/>
              <a:cxnLst/>
              <a:rect l="l" t="t" r="r" b="b"/>
              <a:pathLst>
                <a:path w="117" h="118" extrusionOk="0">
                  <a:moveTo>
                    <a:pt x="98" y="94"/>
                  </a:moveTo>
                  <a:cubicBezTo>
                    <a:pt x="79" y="116"/>
                    <a:pt x="46" y="118"/>
                    <a:pt x="24" y="99"/>
                  </a:cubicBezTo>
                  <a:cubicBezTo>
                    <a:pt x="2" y="79"/>
                    <a:pt x="0" y="46"/>
                    <a:pt x="19" y="24"/>
                  </a:cubicBezTo>
                  <a:cubicBezTo>
                    <a:pt x="38" y="2"/>
                    <a:pt x="71" y="0"/>
                    <a:pt x="93" y="19"/>
                  </a:cubicBezTo>
                  <a:cubicBezTo>
                    <a:pt x="115" y="39"/>
                    <a:pt x="117" y="72"/>
                    <a:pt x="98" y="94"/>
                  </a:cubicBezTo>
                  <a:close/>
                </a:path>
              </a:pathLst>
            </a:custGeom>
            <a:solidFill>
              <a:srgbClr val="B5C2E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0" name="Google Shape;1727;p44">
              <a:extLst>
                <a:ext uri="{FF2B5EF4-FFF2-40B4-BE49-F238E27FC236}">
                  <a16:creationId xmlns:a16="http://schemas.microsoft.com/office/drawing/2014/main" id="{AAABFC80-99B6-BB87-F6D7-3776190AA709}"/>
                </a:ext>
              </a:extLst>
            </p:cNvPr>
            <p:cNvSpPr/>
            <p:nvPr/>
          </p:nvSpPr>
          <p:spPr>
            <a:xfrm>
              <a:off x="7585269" y="3702522"/>
              <a:ext cx="189629" cy="179807"/>
            </a:xfrm>
            <a:custGeom>
              <a:avLst/>
              <a:gdLst/>
              <a:ahLst/>
              <a:cxnLst/>
              <a:rect l="l" t="t" r="r" b="b"/>
              <a:pathLst>
                <a:path w="198" h="187" extrusionOk="0">
                  <a:moveTo>
                    <a:pt x="47" y="187"/>
                  </a:moveTo>
                  <a:cubicBezTo>
                    <a:pt x="47" y="187"/>
                    <a:pt x="198" y="72"/>
                    <a:pt x="113" y="22"/>
                  </a:cubicBezTo>
                  <a:cubicBezTo>
                    <a:pt x="77" y="0"/>
                    <a:pt x="0" y="46"/>
                    <a:pt x="47" y="187"/>
                  </a:cubicBezTo>
                  <a:close/>
                </a:path>
              </a:pathLst>
            </a:custGeom>
            <a:solidFill>
              <a:srgbClr val="7585F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1" name="Google Shape;1728;p44">
              <a:extLst>
                <a:ext uri="{FF2B5EF4-FFF2-40B4-BE49-F238E27FC236}">
                  <a16:creationId xmlns:a16="http://schemas.microsoft.com/office/drawing/2014/main" id="{A3EFDD28-F1DE-5E48-68F4-00048113BF7F}"/>
                </a:ext>
              </a:extLst>
            </p:cNvPr>
            <p:cNvSpPr/>
            <p:nvPr/>
          </p:nvSpPr>
          <p:spPr>
            <a:xfrm>
              <a:off x="7690282" y="3824911"/>
              <a:ext cx="174519" cy="161675"/>
            </a:xfrm>
            <a:custGeom>
              <a:avLst/>
              <a:gdLst/>
              <a:ahLst/>
              <a:cxnLst/>
              <a:rect l="l" t="t" r="r" b="b"/>
              <a:pathLst>
                <a:path w="182" h="169" extrusionOk="0">
                  <a:moveTo>
                    <a:pt x="0" y="35"/>
                  </a:moveTo>
                  <a:cubicBezTo>
                    <a:pt x="0" y="35"/>
                    <a:pt x="182" y="0"/>
                    <a:pt x="157" y="100"/>
                  </a:cubicBezTo>
                  <a:cubicBezTo>
                    <a:pt x="146" y="143"/>
                    <a:pt x="62" y="169"/>
                    <a:pt x="0" y="35"/>
                  </a:cubicBezTo>
                  <a:close/>
                </a:path>
              </a:pathLst>
            </a:custGeom>
            <a:solidFill>
              <a:srgbClr val="7585F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2" name="Google Shape;1729;p44">
              <a:extLst>
                <a:ext uri="{FF2B5EF4-FFF2-40B4-BE49-F238E27FC236}">
                  <a16:creationId xmlns:a16="http://schemas.microsoft.com/office/drawing/2014/main" id="{208507D3-27C1-5C60-9333-303B8FD71120}"/>
                </a:ext>
              </a:extLst>
            </p:cNvPr>
            <p:cNvSpPr/>
            <p:nvPr/>
          </p:nvSpPr>
          <p:spPr>
            <a:xfrm>
              <a:off x="6243516" y="2933431"/>
              <a:ext cx="147321" cy="179807"/>
            </a:xfrm>
            <a:custGeom>
              <a:avLst/>
              <a:gdLst/>
              <a:ahLst/>
              <a:cxnLst/>
              <a:rect l="l" t="t" r="r" b="b"/>
              <a:pathLst>
                <a:path w="154" h="188" extrusionOk="0">
                  <a:moveTo>
                    <a:pt x="19" y="188"/>
                  </a:moveTo>
                  <a:cubicBezTo>
                    <a:pt x="19" y="188"/>
                    <a:pt x="0" y="0"/>
                    <a:pt x="95" y="27"/>
                  </a:cubicBezTo>
                  <a:cubicBezTo>
                    <a:pt x="135" y="38"/>
                    <a:pt x="154" y="126"/>
                    <a:pt x="19" y="188"/>
                  </a:cubicBezTo>
                  <a:close/>
                </a:path>
              </a:pathLst>
            </a:custGeom>
            <a:solidFill>
              <a:srgbClr val="B5C2E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3" name="Google Shape;1730;p44">
              <a:extLst>
                <a:ext uri="{FF2B5EF4-FFF2-40B4-BE49-F238E27FC236}">
                  <a16:creationId xmlns:a16="http://schemas.microsoft.com/office/drawing/2014/main" id="{38C81573-BD53-713E-EFD3-55C4C6300463}"/>
                </a:ext>
              </a:extLst>
            </p:cNvPr>
            <p:cNvSpPr/>
            <p:nvPr/>
          </p:nvSpPr>
          <p:spPr>
            <a:xfrm>
              <a:off x="5758491" y="3935213"/>
              <a:ext cx="2412283" cy="147321"/>
            </a:xfrm>
            <a:custGeom>
              <a:avLst/>
              <a:gdLst/>
              <a:ahLst/>
              <a:cxnLst/>
              <a:rect l="l" t="t" r="r" b="b"/>
              <a:pathLst>
                <a:path w="2520" h="154" extrusionOk="0">
                  <a:moveTo>
                    <a:pt x="2520" y="65"/>
                  </a:moveTo>
                  <a:cubicBezTo>
                    <a:pt x="2520" y="108"/>
                    <a:pt x="2206" y="154"/>
                    <a:pt x="1290" y="154"/>
                  </a:cubicBezTo>
                  <a:cubicBezTo>
                    <a:pt x="375" y="154"/>
                    <a:pt x="0" y="121"/>
                    <a:pt x="0" y="78"/>
                  </a:cubicBezTo>
                  <a:cubicBezTo>
                    <a:pt x="0" y="35"/>
                    <a:pt x="375" y="0"/>
                    <a:pt x="1290" y="0"/>
                  </a:cubicBezTo>
                  <a:cubicBezTo>
                    <a:pt x="2206" y="0"/>
                    <a:pt x="2520" y="22"/>
                    <a:pt x="2520" y="6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4" name="Google Shape;1731;p44">
              <a:extLst>
                <a:ext uri="{FF2B5EF4-FFF2-40B4-BE49-F238E27FC236}">
                  <a16:creationId xmlns:a16="http://schemas.microsoft.com/office/drawing/2014/main" id="{D2CDFE18-7274-5CF2-645D-E4290F73936E}"/>
                </a:ext>
              </a:extLst>
            </p:cNvPr>
            <p:cNvSpPr/>
            <p:nvPr/>
          </p:nvSpPr>
          <p:spPr>
            <a:xfrm>
              <a:off x="6840354" y="2625191"/>
              <a:ext cx="1012358" cy="1378772"/>
            </a:xfrm>
            <a:custGeom>
              <a:avLst/>
              <a:gdLst/>
              <a:ahLst/>
              <a:cxnLst/>
              <a:rect l="l" t="t" r="r" b="b"/>
              <a:pathLst>
                <a:path w="1058" h="1438" extrusionOk="0">
                  <a:moveTo>
                    <a:pt x="85" y="0"/>
                  </a:moveTo>
                  <a:cubicBezTo>
                    <a:pt x="775" y="0"/>
                    <a:pt x="775" y="0"/>
                    <a:pt x="775" y="0"/>
                  </a:cubicBezTo>
                  <a:cubicBezTo>
                    <a:pt x="1058" y="295"/>
                    <a:pt x="1058" y="295"/>
                    <a:pt x="1058" y="295"/>
                  </a:cubicBezTo>
                  <a:cubicBezTo>
                    <a:pt x="1058" y="1353"/>
                    <a:pt x="1058" y="1353"/>
                    <a:pt x="1058" y="1353"/>
                  </a:cubicBezTo>
                  <a:cubicBezTo>
                    <a:pt x="1058" y="1400"/>
                    <a:pt x="1020" y="1438"/>
                    <a:pt x="973" y="1438"/>
                  </a:cubicBezTo>
                  <a:cubicBezTo>
                    <a:pt x="85" y="1438"/>
                    <a:pt x="85" y="1438"/>
                    <a:pt x="85" y="1438"/>
                  </a:cubicBezTo>
                  <a:cubicBezTo>
                    <a:pt x="38" y="1438"/>
                    <a:pt x="0" y="1400"/>
                    <a:pt x="0" y="1353"/>
                  </a:cubicBezTo>
                  <a:cubicBezTo>
                    <a:pt x="0" y="85"/>
                    <a:pt x="0" y="85"/>
                    <a:pt x="0" y="85"/>
                  </a:cubicBezTo>
                  <a:cubicBezTo>
                    <a:pt x="0" y="38"/>
                    <a:pt x="38" y="0"/>
                    <a:pt x="85" y="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5" name="Google Shape;1732;p44">
              <a:extLst>
                <a:ext uri="{FF2B5EF4-FFF2-40B4-BE49-F238E27FC236}">
                  <a16:creationId xmlns:a16="http://schemas.microsoft.com/office/drawing/2014/main" id="{D553C055-7593-1440-8FE8-ABEBDD0C0837}"/>
                </a:ext>
              </a:extLst>
            </p:cNvPr>
            <p:cNvSpPr/>
            <p:nvPr/>
          </p:nvSpPr>
          <p:spPr>
            <a:xfrm>
              <a:off x="7575447" y="2625191"/>
              <a:ext cx="277265" cy="291620"/>
            </a:xfrm>
            <a:custGeom>
              <a:avLst/>
              <a:gdLst/>
              <a:ahLst/>
              <a:cxnLst/>
              <a:rect l="l" t="t" r="r" b="b"/>
              <a:pathLst>
                <a:path w="290" h="304" extrusionOk="0">
                  <a:moveTo>
                    <a:pt x="7" y="0"/>
                  </a:moveTo>
                  <a:cubicBezTo>
                    <a:pt x="290" y="295"/>
                    <a:pt x="290" y="295"/>
                    <a:pt x="290" y="295"/>
                  </a:cubicBezTo>
                  <a:cubicBezTo>
                    <a:pt x="290" y="304"/>
                    <a:pt x="290" y="304"/>
                    <a:pt x="290" y="304"/>
                  </a:cubicBezTo>
                  <a:cubicBezTo>
                    <a:pt x="85" y="304"/>
                    <a:pt x="85" y="304"/>
                    <a:pt x="85" y="304"/>
                  </a:cubicBezTo>
                  <a:cubicBezTo>
                    <a:pt x="38" y="304"/>
                    <a:pt x="0" y="266"/>
                    <a:pt x="0" y="218"/>
                  </a:cubicBezTo>
                  <a:cubicBezTo>
                    <a:pt x="0" y="0"/>
                    <a:pt x="0" y="0"/>
                    <a:pt x="0" y="0"/>
                  </a:cubicBezTo>
                  <a:lnTo>
                    <a:pt x="7"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6" name="Google Shape;1733;p44">
              <a:extLst>
                <a:ext uri="{FF2B5EF4-FFF2-40B4-BE49-F238E27FC236}">
                  <a16:creationId xmlns:a16="http://schemas.microsoft.com/office/drawing/2014/main" id="{55200025-AABE-966C-B8A3-62D537396688}"/>
                </a:ext>
              </a:extLst>
            </p:cNvPr>
            <p:cNvSpPr/>
            <p:nvPr/>
          </p:nvSpPr>
          <p:spPr>
            <a:xfrm>
              <a:off x="7070779" y="3012758"/>
              <a:ext cx="686700" cy="552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7" name="Google Shape;1734;p44">
              <a:extLst>
                <a:ext uri="{FF2B5EF4-FFF2-40B4-BE49-F238E27FC236}">
                  <a16:creationId xmlns:a16="http://schemas.microsoft.com/office/drawing/2014/main" id="{122012BB-70DF-8611-A62A-5AADF5DA2DEA}"/>
                </a:ext>
              </a:extLst>
            </p:cNvPr>
            <p:cNvSpPr/>
            <p:nvPr/>
          </p:nvSpPr>
          <p:spPr>
            <a:xfrm>
              <a:off x="7070779" y="3128348"/>
              <a:ext cx="686700" cy="561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8" name="Google Shape;1735;p44">
              <a:extLst>
                <a:ext uri="{FF2B5EF4-FFF2-40B4-BE49-F238E27FC236}">
                  <a16:creationId xmlns:a16="http://schemas.microsoft.com/office/drawing/2014/main" id="{2CA32C1B-CDD7-4180-C260-EDE98DA1DD5B}"/>
                </a:ext>
              </a:extLst>
            </p:cNvPr>
            <p:cNvSpPr/>
            <p:nvPr/>
          </p:nvSpPr>
          <p:spPr>
            <a:xfrm>
              <a:off x="7070779" y="3245449"/>
              <a:ext cx="686700" cy="561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19" name="Google Shape;1736;p44">
              <a:extLst>
                <a:ext uri="{FF2B5EF4-FFF2-40B4-BE49-F238E27FC236}">
                  <a16:creationId xmlns:a16="http://schemas.microsoft.com/office/drawing/2014/main" id="{845FDD14-40B5-A77A-60CD-2785D6F1D002}"/>
                </a:ext>
              </a:extLst>
            </p:cNvPr>
            <p:cNvSpPr/>
            <p:nvPr/>
          </p:nvSpPr>
          <p:spPr>
            <a:xfrm>
              <a:off x="7070779" y="3361795"/>
              <a:ext cx="686700" cy="552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0" name="Google Shape;1737;p44">
              <a:extLst>
                <a:ext uri="{FF2B5EF4-FFF2-40B4-BE49-F238E27FC236}">
                  <a16:creationId xmlns:a16="http://schemas.microsoft.com/office/drawing/2014/main" id="{26CC262D-36BF-DA2A-BE59-2BC2CE490AB5}"/>
                </a:ext>
              </a:extLst>
            </p:cNvPr>
            <p:cNvSpPr/>
            <p:nvPr/>
          </p:nvSpPr>
          <p:spPr>
            <a:xfrm>
              <a:off x="7070779" y="3478896"/>
              <a:ext cx="686700" cy="552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1" name="Google Shape;1738;p44">
              <a:extLst>
                <a:ext uri="{FF2B5EF4-FFF2-40B4-BE49-F238E27FC236}">
                  <a16:creationId xmlns:a16="http://schemas.microsoft.com/office/drawing/2014/main" id="{6D420EA6-413F-F34E-2FAF-D2DD71087DA5}"/>
                </a:ext>
              </a:extLst>
            </p:cNvPr>
            <p:cNvSpPr/>
            <p:nvPr/>
          </p:nvSpPr>
          <p:spPr>
            <a:xfrm>
              <a:off x="7070779" y="3594486"/>
              <a:ext cx="686700" cy="561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2" name="Google Shape;1739;p44">
              <a:extLst>
                <a:ext uri="{FF2B5EF4-FFF2-40B4-BE49-F238E27FC236}">
                  <a16:creationId xmlns:a16="http://schemas.microsoft.com/office/drawing/2014/main" id="{830E4E29-E930-DFB4-9579-1243258A57A4}"/>
                </a:ext>
              </a:extLst>
            </p:cNvPr>
            <p:cNvSpPr/>
            <p:nvPr/>
          </p:nvSpPr>
          <p:spPr>
            <a:xfrm>
              <a:off x="6260892" y="2622169"/>
              <a:ext cx="781934" cy="1238250"/>
            </a:xfrm>
            <a:custGeom>
              <a:avLst/>
              <a:gdLst/>
              <a:ahLst/>
              <a:cxnLst/>
              <a:rect l="l" t="t" r="r" b="b"/>
              <a:pathLst>
                <a:path w="817" h="1291" extrusionOk="0">
                  <a:moveTo>
                    <a:pt x="0" y="1215"/>
                  </a:moveTo>
                  <a:cubicBezTo>
                    <a:pt x="0" y="1257"/>
                    <a:pt x="33" y="1291"/>
                    <a:pt x="73" y="1291"/>
                  </a:cubicBezTo>
                  <a:cubicBezTo>
                    <a:pt x="744" y="1291"/>
                    <a:pt x="744" y="1291"/>
                    <a:pt x="744" y="1291"/>
                  </a:cubicBezTo>
                  <a:cubicBezTo>
                    <a:pt x="785" y="1291"/>
                    <a:pt x="817" y="1257"/>
                    <a:pt x="817" y="1215"/>
                  </a:cubicBezTo>
                  <a:cubicBezTo>
                    <a:pt x="817" y="77"/>
                    <a:pt x="817" y="77"/>
                    <a:pt x="817" y="77"/>
                  </a:cubicBezTo>
                  <a:cubicBezTo>
                    <a:pt x="817" y="35"/>
                    <a:pt x="785" y="0"/>
                    <a:pt x="744" y="0"/>
                  </a:cubicBezTo>
                  <a:cubicBezTo>
                    <a:pt x="73" y="0"/>
                    <a:pt x="73" y="0"/>
                    <a:pt x="73" y="0"/>
                  </a:cubicBezTo>
                  <a:cubicBezTo>
                    <a:pt x="33" y="0"/>
                    <a:pt x="0" y="35"/>
                    <a:pt x="0" y="77"/>
                  </a:cubicBezTo>
                  <a:lnTo>
                    <a:pt x="0" y="1215"/>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3" name="Google Shape;1740;p44">
              <a:extLst>
                <a:ext uri="{FF2B5EF4-FFF2-40B4-BE49-F238E27FC236}">
                  <a16:creationId xmlns:a16="http://schemas.microsoft.com/office/drawing/2014/main" id="{12F70310-26B1-2CBB-284F-0D63FB89D085}"/>
                </a:ext>
              </a:extLst>
            </p:cNvPr>
            <p:cNvSpPr/>
            <p:nvPr/>
          </p:nvSpPr>
          <p:spPr>
            <a:xfrm>
              <a:off x="6325109" y="2493736"/>
              <a:ext cx="874860" cy="1317577"/>
            </a:xfrm>
            <a:custGeom>
              <a:avLst/>
              <a:gdLst/>
              <a:ahLst/>
              <a:cxnLst/>
              <a:rect l="l" t="t" r="r" b="b"/>
              <a:pathLst>
                <a:path w="914" h="1374" extrusionOk="0">
                  <a:moveTo>
                    <a:pt x="0" y="1292"/>
                  </a:moveTo>
                  <a:cubicBezTo>
                    <a:pt x="0" y="1337"/>
                    <a:pt x="36" y="1374"/>
                    <a:pt x="81" y="1374"/>
                  </a:cubicBezTo>
                  <a:cubicBezTo>
                    <a:pt x="832" y="1374"/>
                    <a:pt x="832" y="1374"/>
                    <a:pt x="832" y="1374"/>
                  </a:cubicBezTo>
                  <a:cubicBezTo>
                    <a:pt x="877" y="1374"/>
                    <a:pt x="914" y="1337"/>
                    <a:pt x="914" y="1292"/>
                  </a:cubicBezTo>
                  <a:cubicBezTo>
                    <a:pt x="914" y="82"/>
                    <a:pt x="914" y="82"/>
                    <a:pt x="914" y="82"/>
                  </a:cubicBezTo>
                  <a:cubicBezTo>
                    <a:pt x="914" y="37"/>
                    <a:pt x="877" y="0"/>
                    <a:pt x="832" y="0"/>
                  </a:cubicBezTo>
                  <a:cubicBezTo>
                    <a:pt x="81" y="0"/>
                    <a:pt x="81" y="0"/>
                    <a:pt x="81" y="0"/>
                  </a:cubicBezTo>
                  <a:cubicBezTo>
                    <a:pt x="36" y="0"/>
                    <a:pt x="0" y="37"/>
                    <a:pt x="0" y="82"/>
                  </a:cubicBezTo>
                  <a:lnTo>
                    <a:pt x="0" y="1292"/>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4" name="Google Shape;1741;p44">
              <a:extLst>
                <a:ext uri="{FF2B5EF4-FFF2-40B4-BE49-F238E27FC236}">
                  <a16:creationId xmlns:a16="http://schemas.microsoft.com/office/drawing/2014/main" id="{63583B84-E5F1-F07A-0445-4B49E8730CD8}"/>
                </a:ext>
              </a:extLst>
            </p:cNvPr>
            <p:cNvSpPr/>
            <p:nvPr/>
          </p:nvSpPr>
          <p:spPr>
            <a:xfrm>
              <a:off x="6383282" y="2465027"/>
              <a:ext cx="1056178" cy="1552536"/>
            </a:xfrm>
            <a:custGeom>
              <a:avLst/>
              <a:gdLst/>
              <a:ahLst/>
              <a:cxnLst/>
              <a:rect l="l" t="t" r="r" b="b"/>
              <a:pathLst>
                <a:path w="1103" h="1619" extrusionOk="0">
                  <a:moveTo>
                    <a:pt x="77" y="85"/>
                  </a:moveTo>
                  <a:cubicBezTo>
                    <a:pt x="534" y="85"/>
                    <a:pt x="534" y="85"/>
                    <a:pt x="534" y="85"/>
                  </a:cubicBezTo>
                  <a:cubicBezTo>
                    <a:pt x="564" y="36"/>
                    <a:pt x="596" y="0"/>
                    <a:pt x="628" y="0"/>
                  </a:cubicBezTo>
                  <a:cubicBezTo>
                    <a:pt x="1026" y="0"/>
                    <a:pt x="1026" y="0"/>
                    <a:pt x="1026" y="0"/>
                  </a:cubicBezTo>
                  <a:cubicBezTo>
                    <a:pt x="1069" y="0"/>
                    <a:pt x="1103" y="35"/>
                    <a:pt x="1103" y="77"/>
                  </a:cubicBezTo>
                  <a:cubicBezTo>
                    <a:pt x="1103" y="161"/>
                    <a:pt x="1103" y="161"/>
                    <a:pt x="1103" y="161"/>
                  </a:cubicBezTo>
                  <a:cubicBezTo>
                    <a:pt x="1103" y="376"/>
                    <a:pt x="1103" y="376"/>
                    <a:pt x="1103" y="376"/>
                  </a:cubicBezTo>
                  <a:cubicBezTo>
                    <a:pt x="1103" y="1543"/>
                    <a:pt x="1103" y="1543"/>
                    <a:pt x="1103" y="1543"/>
                  </a:cubicBezTo>
                  <a:cubicBezTo>
                    <a:pt x="1103" y="1585"/>
                    <a:pt x="1069" y="1619"/>
                    <a:pt x="1026" y="1619"/>
                  </a:cubicBezTo>
                  <a:cubicBezTo>
                    <a:pt x="77" y="1619"/>
                    <a:pt x="77" y="1619"/>
                    <a:pt x="77" y="1619"/>
                  </a:cubicBezTo>
                  <a:cubicBezTo>
                    <a:pt x="34" y="1619"/>
                    <a:pt x="0" y="1585"/>
                    <a:pt x="0" y="1543"/>
                  </a:cubicBezTo>
                  <a:cubicBezTo>
                    <a:pt x="0" y="161"/>
                    <a:pt x="0" y="161"/>
                    <a:pt x="0" y="161"/>
                  </a:cubicBezTo>
                  <a:cubicBezTo>
                    <a:pt x="0" y="119"/>
                    <a:pt x="34" y="85"/>
                    <a:pt x="77" y="8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5" name="Google Shape;1742;p44">
              <a:extLst>
                <a:ext uri="{FF2B5EF4-FFF2-40B4-BE49-F238E27FC236}">
                  <a16:creationId xmlns:a16="http://schemas.microsoft.com/office/drawing/2014/main" id="{1DFFE6A3-1ACB-562D-72A4-249B3269EF77}"/>
                </a:ext>
              </a:extLst>
            </p:cNvPr>
            <p:cNvSpPr/>
            <p:nvPr/>
          </p:nvSpPr>
          <p:spPr>
            <a:xfrm>
              <a:off x="7371464" y="2466538"/>
              <a:ext cx="67994" cy="1551023"/>
            </a:xfrm>
            <a:custGeom>
              <a:avLst/>
              <a:gdLst/>
              <a:ahLst/>
              <a:cxnLst/>
              <a:rect l="l" t="t" r="r" b="b"/>
              <a:pathLst>
                <a:path w="71" h="1618" extrusionOk="0">
                  <a:moveTo>
                    <a:pt x="71" y="76"/>
                  </a:moveTo>
                  <a:cubicBezTo>
                    <a:pt x="71" y="160"/>
                    <a:pt x="71" y="160"/>
                    <a:pt x="71" y="160"/>
                  </a:cubicBezTo>
                  <a:cubicBezTo>
                    <a:pt x="71" y="375"/>
                    <a:pt x="71" y="375"/>
                    <a:pt x="71" y="375"/>
                  </a:cubicBezTo>
                  <a:cubicBezTo>
                    <a:pt x="71" y="1542"/>
                    <a:pt x="71" y="1542"/>
                    <a:pt x="71" y="1542"/>
                  </a:cubicBezTo>
                  <a:cubicBezTo>
                    <a:pt x="71" y="1582"/>
                    <a:pt x="39" y="1615"/>
                    <a:pt x="0" y="1618"/>
                  </a:cubicBezTo>
                  <a:cubicBezTo>
                    <a:pt x="0" y="0"/>
                    <a:pt x="0" y="0"/>
                    <a:pt x="0" y="0"/>
                  </a:cubicBezTo>
                  <a:cubicBezTo>
                    <a:pt x="39" y="2"/>
                    <a:pt x="71" y="35"/>
                    <a:pt x="71" y="7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6" name="Google Shape;1743;p44">
              <a:extLst>
                <a:ext uri="{FF2B5EF4-FFF2-40B4-BE49-F238E27FC236}">
                  <a16:creationId xmlns:a16="http://schemas.microsoft.com/office/drawing/2014/main" id="{B1A66F9E-3C32-0DEB-4122-F5C73E5DC902}"/>
                </a:ext>
              </a:extLst>
            </p:cNvPr>
            <p:cNvSpPr/>
            <p:nvPr/>
          </p:nvSpPr>
          <p:spPr>
            <a:xfrm>
              <a:off x="6317554" y="2398544"/>
              <a:ext cx="939830" cy="1634127"/>
            </a:xfrm>
            <a:custGeom>
              <a:avLst/>
              <a:gdLst/>
              <a:ahLst/>
              <a:cxnLst/>
              <a:rect l="l" t="t" r="r" b="b"/>
              <a:pathLst>
                <a:path w="982" h="1705" extrusionOk="0">
                  <a:moveTo>
                    <a:pt x="982" y="1569"/>
                  </a:moveTo>
                  <a:cubicBezTo>
                    <a:pt x="982" y="1644"/>
                    <a:pt x="921" y="1705"/>
                    <a:pt x="846" y="1705"/>
                  </a:cubicBezTo>
                  <a:cubicBezTo>
                    <a:pt x="137" y="1705"/>
                    <a:pt x="137" y="1705"/>
                    <a:pt x="137" y="1705"/>
                  </a:cubicBezTo>
                  <a:cubicBezTo>
                    <a:pt x="61" y="1705"/>
                    <a:pt x="0" y="1644"/>
                    <a:pt x="0" y="1569"/>
                  </a:cubicBezTo>
                  <a:cubicBezTo>
                    <a:pt x="0" y="136"/>
                    <a:pt x="0" y="136"/>
                    <a:pt x="0" y="136"/>
                  </a:cubicBezTo>
                  <a:cubicBezTo>
                    <a:pt x="0" y="61"/>
                    <a:pt x="61" y="0"/>
                    <a:pt x="137" y="0"/>
                  </a:cubicBezTo>
                  <a:cubicBezTo>
                    <a:pt x="846" y="0"/>
                    <a:pt x="846" y="0"/>
                    <a:pt x="846" y="0"/>
                  </a:cubicBezTo>
                  <a:cubicBezTo>
                    <a:pt x="921" y="0"/>
                    <a:pt x="982" y="61"/>
                    <a:pt x="982" y="136"/>
                  </a:cubicBezTo>
                  <a:lnTo>
                    <a:pt x="982" y="1569"/>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7" name="Google Shape;1744;p44">
              <a:extLst>
                <a:ext uri="{FF2B5EF4-FFF2-40B4-BE49-F238E27FC236}">
                  <a16:creationId xmlns:a16="http://schemas.microsoft.com/office/drawing/2014/main" id="{4E07C2D0-21A4-CF51-C709-AF9B4F9FE73E}"/>
                </a:ext>
              </a:extLst>
            </p:cNvPr>
            <p:cNvSpPr/>
            <p:nvPr/>
          </p:nvSpPr>
          <p:spPr>
            <a:xfrm>
              <a:off x="6384037" y="2486181"/>
              <a:ext cx="806110" cy="1294157"/>
            </a:xfrm>
            <a:custGeom>
              <a:avLst/>
              <a:gdLst/>
              <a:ahLst/>
              <a:cxnLst/>
              <a:rect l="l" t="t" r="r" b="b"/>
              <a:pathLst>
                <a:path w="842" h="1350" extrusionOk="0">
                  <a:moveTo>
                    <a:pt x="842" y="117"/>
                  </a:moveTo>
                  <a:cubicBezTo>
                    <a:pt x="842" y="52"/>
                    <a:pt x="790" y="0"/>
                    <a:pt x="725" y="0"/>
                  </a:cubicBezTo>
                  <a:cubicBezTo>
                    <a:pt x="117" y="0"/>
                    <a:pt x="117" y="0"/>
                    <a:pt x="117" y="0"/>
                  </a:cubicBezTo>
                  <a:cubicBezTo>
                    <a:pt x="53" y="0"/>
                    <a:pt x="0" y="52"/>
                    <a:pt x="0" y="117"/>
                  </a:cubicBezTo>
                  <a:cubicBezTo>
                    <a:pt x="0" y="1345"/>
                    <a:pt x="0" y="1345"/>
                    <a:pt x="0" y="1345"/>
                  </a:cubicBezTo>
                  <a:cubicBezTo>
                    <a:pt x="0" y="1347"/>
                    <a:pt x="1" y="1349"/>
                    <a:pt x="1" y="1350"/>
                  </a:cubicBezTo>
                  <a:cubicBezTo>
                    <a:pt x="842" y="1350"/>
                    <a:pt x="842" y="1350"/>
                    <a:pt x="842" y="1350"/>
                  </a:cubicBezTo>
                  <a:cubicBezTo>
                    <a:pt x="842" y="1349"/>
                    <a:pt x="842" y="1347"/>
                    <a:pt x="842" y="1345"/>
                  </a:cubicBezTo>
                  <a:lnTo>
                    <a:pt x="842" y="117"/>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8" name="Google Shape;1745;p44">
              <a:extLst>
                <a:ext uri="{FF2B5EF4-FFF2-40B4-BE49-F238E27FC236}">
                  <a16:creationId xmlns:a16="http://schemas.microsoft.com/office/drawing/2014/main" id="{F22BD452-C144-ABD2-0302-C5CE52059AF1}"/>
                </a:ext>
              </a:extLst>
            </p:cNvPr>
            <p:cNvSpPr/>
            <p:nvPr/>
          </p:nvSpPr>
          <p:spPr>
            <a:xfrm>
              <a:off x="6724009" y="3841532"/>
              <a:ext cx="145800" cy="145200"/>
            </a:xfrm>
            <a:prstGeom prst="ellipse">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29" name="Google Shape;1746;p44">
              <a:extLst>
                <a:ext uri="{FF2B5EF4-FFF2-40B4-BE49-F238E27FC236}">
                  <a16:creationId xmlns:a16="http://schemas.microsoft.com/office/drawing/2014/main" id="{7885F4F6-EB15-95FE-3BB3-D69DA2EFFE5B}"/>
                </a:ext>
              </a:extLst>
            </p:cNvPr>
            <p:cNvSpPr/>
            <p:nvPr/>
          </p:nvSpPr>
          <p:spPr>
            <a:xfrm>
              <a:off x="7492343" y="3231095"/>
              <a:ext cx="306729" cy="227403"/>
            </a:xfrm>
            <a:custGeom>
              <a:avLst/>
              <a:gdLst/>
              <a:ahLst/>
              <a:cxnLst/>
              <a:rect l="l" t="t" r="r" b="b"/>
              <a:pathLst>
                <a:path w="321" h="237" extrusionOk="0">
                  <a:moveTo>
                    <a:pt x="54" y="4"/>
                  </a:moveTo>
                  <a:cubicBezTo>
                    <a:pt x="63" y="0"/>
                    <a:pt x="92" y="0"/>
                    <a:pt x="106" y="24"/>
                  </a:cubicBezTo>
                  <a:cubicBezTo>
                    <a:pt x="124" y="56"/>
                    <a:pt x="125" y="131"/>
                    <a:pt x="169" y="156"/>
                  </a:cubicBezTo>
                  <a:cubicBezTo>
                    <a:pt x="213" y="182"/>
                    <a:pt x="243" y="165"/>
                    <a:pt x="265" y="156"/>
                  </a:cubicBezTo>
                  <a:cubicBezTo>
                    <a:pt x="286" y="147"/>
                    <a:pt x="291" y="134"/>
                    <a:pt x="304" y="130"/>
                  </a:cubicBezTo>
                  <a:cubicBezTo>
                    <a:pt x="317" y="126"/>
                    <a:pt x="321" y="142"/>
                    <a:pt x="290" y="164"/>
                  </a:cubicBezTo>
                  <a:cubicBezTo>
                    <a:pt x="275" y="175"/>
                    <a:pt x="207" y="237"/>
                    <a:pt x="149" y="216"/>
                  </a:cubicBezTo>
                  <a:cubicBezTo>
                    <a:pt x="73" y="188"/>
                    <a:pt x="0" y="23"/>
                    <a:pt x="54" y="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0" name="Google Shape;1747;p44">
              <a:extLst>
                <a:ext uri="{FF2B5EF4-FFF2-40B4-BE49-F238E27FC236}">
                  <a16:creationId xmlns:a16="http://schemas.microsoft.com/office/drawing/2014/main" id="{B5FB0B5D-5EF6-2F39-0572-F692738E32E9}"/>
                </a:ext>
              </a:extLst>
            </p:cNvPr>
            <p:cNvSpPr/>
            <p:nvPr/>
          </p:nvSpPr>
          <p:spPr>
            <a:xfrm>
              <a:off x="7437192" y="3337619"/>
              <a:ext cx="221359" cy="526577"/>
            </a:xfrm>
            <a:custGeom>
              <a:avLst/>
              <a:gdLst/>
              <a:ahLst/>
              <a:cxnLst/>
              <a:rect l="l" t="t" r="r" b="b"/>
              <a:pathLst>
                <a:path w="231" h="549" extrusionOk="0">
                  <a:moveTo>
                    <a:pt x="190" y="0"/>
                  </a:moveTo>
                  <a:cubicBezTo>
                    <a:pt x="231" y="498"/>
                    <a:pt x="231" y="498"/>
                    <a:pt x="231" y="498"/>
                  </a:cubicBezTo>
                  <a:cubicBezTo>
                    <a:pt x="231" y="498"/>
                    <a:pt x="106" y="549"/>
                    <a:pt x="53" y="504"/>
                  </a:cubicBezTo>
                  <a:cubicBezTo>
                    <a:pt x="0" y="459"/>
                    <a:pt x="95" y="136"/>
                    <a:pt x="95" y="136"/>
                  </a:cubicBezTo>
                  <a:lnTo>
                    <a:pt x="19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1" name="Google Shape;1748;p44">
              <a:extLst>
                <a:ext uri="{FF2B5EF4-FFF2-40B4-BE49-F238E27FC236}">
                  <a16:creationId xmlns:a16="http://schemas.microsoft.com/office/drawing/2014/main" id="{400A5E93-E6A3-8326-5F1B-E56564AE0466}"/>
                </a:ext>
              </a:extLst>
            </p:cNvPr>
            <p:cNvSpPr/>
            <p:nvPr/>
          </p:nvSpPr>
          <p:spPr>
            <a:xfrm>
              <a:off x="7371464" y="3084530"/>
              <a:ext cx="370191" cy="228914"/>
            </a:xfrm>
            <a:custGeom>
              <a:avLst/>
              <a:gdLst/>
              <a:ahLst/>
              <a:cxnLst/>
              <a:rect l="l" t="t" r="r" b="b"/>
              <a:pathLst>
                <a:path w="387" h="239" extrusionOk="0">
                  <a:moveTo>
                    <a:pt x="155" y="30"/>
                  </a:moveTo>
                  <a:cubicBezTo>
                    <a:pt x="187" y="55"/>
                    <a:pt x="211" y="108"/>
                    <a:pt x="299" y="107"/>
                  </a:cubicBezTo>
                  <a:cubicBezTo>
                    <a:pt x="387" y="106"/>
                    <a:pt x="260" y="239"/>
                    <a:pt x="175" y="236"/>
                  </a:cubicBezTo>
                  <a:cubicBezTo>
                    <a:pt x="90" y="234"/>
                    <a:pt x="0" y="217"/>
                    <a:pt x="23" y="95"/>
                  </a:cubicBezTo>
                  <a:cubicBezTo>
                    <a:pt x="41" y="0"/>
                    <a:pt x="124" y="5"/>
                    <a:pt x="155" y="30"/>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2" name="Google Shape;1749;p44">
              <a:extLst>
                <a:ext uri="{FF2B5EF4-FFF2-40B4-BE49-F238E27FC236}">
                  <a16:creationId xmlns:a16="http://schemas.microsoft.com/office/drawing/2014/main" id="{5A3937AD-3829-EE5E-095A-E361A7B942D2}"/>
                </a:ext>
              </a:extLst>
            </p:cNvPr>
            <p:cNvSpPr/>
            <p:nvPr/>
          </p:nvSpPr>
          <p:spPr>
            <a:xfrm>
              <a:off x="7411506" y="3142702"/>
              <a:ext cx="199450" cy="149587"/>
            </a:xfrm>
            <a:custGeom>
              <a:avLst/>
              <a:gdLst/>
              <a:ahLst/>
              <a:cxnLst/>
              <a:rect l="l" t="t" r="r" b="b"/>
              <a:pathLst>
                <a:path w="208" h="156" extrusionOk="0">
                  <a:moveTo>
                    <a:pt x="113" y="0"/>
                  </a:moveTo>
                  <a:cubicBezTo>
                    <a:pt x="113" y="0"/>
                    <a:pt x="153" y="71"/>
                    <a:pt x="181" y="76"/>
                  </a:cubicBezTo>
                  <a:cubicBezTo>
                    <a:pt x="208" y="81"/>
                    <a:pt x="0" y="156"/>
                    <a:pt x="0" y="156"/>
                  </a:cubicBezTo>
                  <a:cubicBezTo>
                    <a:pt x="51" y="32"/>
                    <a:pt x="51" y="32"/>
                    <a:pt x="51" y="32"/>
                  </a:cubicBezTo>
                  <a:lnTo>
                    <a:pt x="113" y="0"/>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3" name="Google Shape;1750;p44">
              <a:extLst>
                <a:ext uri="{FF2B5EF4-FFF2-40B4-BE49-F238E27FC236}">
                  <a16:creationId xmlns:a16="http://schemas.microsoft.com/office/drawing/2014/main" id="{3F0B447B-6619-F249-05E8-BDE57699FCDC}"/>
                </a:ext>
              </a:extLst>
            </p:cNvPr>
            <p:cNvSpPr/>
            <p:nvPr/>
          </p:nvSpPr>
          <p:spPr>
            <a:xfrm>
              <a:off x="7539183" y="3691189"/>
              <a:ext cx="135988" cy="167719"/>
            </a:xfrm>
            <a:custGeom>
              <a:avLst/>
              <a:gdLst/>
              <a:ahLst/>
              <a:cxnLst/>
              <a:rect l="l" t="t" r="r" b="b"/>
              <a:pathLst>
                <a:path w="142" h="175" extrusionOk="0">
                  <a:moveTo>
                    <a:pt x="90" y="16"/>
                  </a:moveTo>
                  <a:cubicBezTo>
                    <a:pt x="99" y="11"/>
                    <a:pt x="142" y="0"/>
                    <a:pt x="133" y="42"/>
                  </a:cubicBezTo>
                  <a:cubicBezTo>
                    <a:pt x="124" y="83"/>
                    <a:pt x="33" y="167"/>
                    <a:pt x="19" y="171"/>
                  </a:cubicBezTo>
                  <a:cubicBezTo>
                    <a:pt x="5" y="175"/>
                    <a:pt x="0" y="153"/>
                    <a:pt x="0" y="153"/>
                  </a:cubicBezTo>
                  <a:cubicBezTo>
                    <a:pt x="0" y="153"/>
                    <a:pt x="40" y="45"/>
                    <a:pt x="90" y="16"/>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4" name="Google Shape;1751;p44">
              <a:extLst>
                <a:ext uri="{FF2B5EF4-FFF2-40B4-BE49-F238E27FC236}">
                  <a16:creationId xmlns:a16="http://schemas.microsoft.com/office/drawing/2014/main" id="{9B767A4F-5C63-12AC-9D33-7618593197AB}"/>
                </a:ext>
              </a:extLst>
            </p:cNvPr>
            <p:cNvSpPr/>
            <p:nvPr/>
          </p:nvSpPr>
          <p:spPr>
            <a:xfrm>
              <a:off x="7533139" y="3835488"/>
              <a:ext cx="46840" cy="51373"/>
            </a:xfrm>
            <a:custGeom>
              <a:avLst/>
              <a:gdLst/>
              <a:ahLst/>
              <a:cxnLst/>
              <a:rect l="l" t="t" r="r" b="b"/>
              <a:pathLst>
                <a:path w="49" h="54" extrusionOk="0">
                  <a:moveTo>
                    <a:pt x="8" y="0"/>
                  </a:moveTo>
                  <a:cubicBezTo>
                    <a:pt x="8" y="0"/>
                    <a:pt x="1" y="12"/>
                    <a:pt x="1" y="21"/>
                  </a:cubicBezTo>
                  <a:cubicBezTo>
                    <a:pt x="0" y="32"/>
                    <a:pt x="49" y="54"/>
                    <a:pt x="44" y="39"/>
                  </a:cubicBezTo>
                  <a:cubicBezTo>
                    <a:pt x="40" y="27"/>
                    <a:pt x="23" y="19"/>
                    <a:pt x="26" y="16"/>
                  </a:cubicBezTo>
                  <a:cubicBezTo>
                    <a:pt x="30" y="12"/>
                    <a:pt x="8" y="0"/>
                    <a:pt x="8"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5" name="Google Shape;1752;p44">
              <a:extLst>
                <a:ext uri="{FF2B5EF4-FFF2-40B4-BE49-F238E27FC236}">
                  <a16:creationId xmlns:a16="http://schemas.microsoft.com/office/drawing/2014/main" id="{A8909986-114A-A5EF-F208-19EBE31A86B5}"/>
                </a:ext>
              </a:extLst>
            </p:cNvPr>
            <p:cNvSpPr/>
            <p:nvPr/>
          </p:nvSpPr>
          <p:spPr>
            <a:xfrm>
              <a:off x="7438703" y="3848331"/>
              <a:ext cx="98214" cy="200961"/>
            </a:xfrm>
            <a:custGeom>
              <a:avLst/>
              <a:gdLst/>
              <a:ahLst/>
              <a:cxnLst/>
              <a:rect l="l" t="t" r="r" b="b"/>
              <a:pathLst>
                <a:path w="103" h="209" extrusionOk="0">
                  <a:moveTo>
                    <a:pt x="6" y="45"/>
                  </a:moveTo>
                  <a:cubicBezTo>
                    <a:pt x="7" y="37"/>
                    <a:pt x="24" y="0"/>
                    <a:pt x="55" y="34"/>
                  </a:cubicBezTo>
                  <a:cubicBezTo>
                    <a:pt x="86" y="67"/>
                    <a:pt x="103" y="185"/>
                    <a:pt x="98" y="197"/>
                  </a:cubicBezTo>
                  <a:cubicBezTo>
                    <a:pt x="92" y="209"/>
                    <a:pt x="70" y="198"/>
                    <a:pt x="70" y="198"/>
                  </a:cubicBezTo>
                  <a:cubicBezTo>
                    <a:pt x="70" y="198"/>
                    <a:pt x="0" y="99"/>
                    <a:pt x="6" y="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6" name="Google Shape;1753;p44">
              <a:extLst>
                <a:ext uri="{FF2B5EF4-FFF2-40B4-BE49-F238E27FC236}">
                  <a16:creationId xmlns:a16="http://schemas.microsoft.com/office/drawing/2014/main" id="{B723A83F-FF9D-096C-78FB-A0C829D009B9}"/>
                </a:ext>
              </a:extLst>
            </p:cNvPr>
            <p:cNvSpPr/>
            <p:nvPr/>
          </p:nvSpPr>
          <p:spPr>
            <a:xfrm>
              <a:off x="7503675" y="4028894"/>
              <a:ext cx="69505" cy="31731"/>
            </a:xfrm>
            <a:custGeom>
              <a:avLst/>
              <a:gdLst/>
              <a:ahLst/>
              <a:cxnLst/>
              <a:rect l="l" t="t" r="r" b="b"/>
              <a:pathLst>
                <a:path w="73" h="33" extrusionOk="0">
                  <a:moveTo>
                    <a:pt x="0" y="6"/>
                  </a:moveTo>
                  <a:cubicBezTo>
                    <a:pt x="0" y="6"/>
                    <a:pt x="7" y="19"/>
                    <a:pt x="14" y="25"/>
                  </a:cubicBezTo>
                  <a:cubicBezTo>
                    <a:pt x="23" y="33"/>
                    <a:pt x="73" y="15"/>
                    <a:pt x="56" y="9"/>
                  </a:cubicBezTo>
                  <a:cubicBezTo>
                    <a:pt x="43" y="3"/>
                    <a:pt x="26" y="9"/>
                    <a:pt x="25" y="4"/>
                  </a:cubicBezTo>
                  <a:cubicBezTo>
                    <a:pt x="24" y="0"/>
                    <a:pt x="0" y="6"/>
                    <a:pt x="0" y="6"/>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7" name="Google Shape;1754;p44">
              <a:extLst>
                <a:ext uri="{FF2B5EF4-FFF2-40B4-BE49-F238E27FC236}">
                  <a16:creationId xmlns:a16="http://schemas.microsoft.com/office/drawing/2014/main" id="{30997C4A-AF1B-4A99-F4BD-7ABB34B9D999}"/>
                </a:ext>
              </a:extLst>
            </p:cNvPr>
            <p:cNvSpPr/>
            <p:nvPr/>
          </p:nvSpPr>
          <p:spPr>
            <a:xfrm>
              <a:off x="7523318" y="3447166"/>
              <a:ext cx="234958" cy="404188"/>
            </a:xfrm>
            <a:custGeom>
              <a:avLst/>
              <a:gdLst/>
              <a:ahLst/>
              <a:cxnLst/>
              <a:rect l="l" t="t" r="r" b="b"/>
              <a:pathLst>
                <a:path w="245" h="422" extrusionOk="0">
                  <a:moveTo>
                    <a:pt x="57" y="0"/>
                  </a:moveTo>
                  <a:cubicBezTo>
                    <a:pt x="137" y="70"/>
                    <a:pt x="137" y="70"/>
                    <a:pt x="137" y="70"/>
                  </a:cubicBezTo>
                  <a:cubicBezTo>
                    <a:pt x="137" y="70"/>
                    <a:pt x="236" y="161"/>
                    <a:pt x="240" y="182"/>
                  </a:cubicBezTo>
                  <a:cubicBezTo>
                    <a:pt x="245" y="203"/>
                    <a:pt x="71" y="422"/>
                    <a:pt x="71" y="422"/>
                  </a:cubicBezTo>
                  <a:cubicBezTo>
                    <a:pt x="16" y="370"/>
                    <a:pt x="16" y="370"/>
                    <a:pt x="16" y="370"/>
                  </a:cubicBezTo>
                  <a:cubicBezTo>
                    <a:pt x="75" y="230"/>
                    <a:pt x="75" y="230"/>
                    <a:pt x="75" y="230"/>
                  </a:cubicBezTo>
                  <a:cubicBezTo>
                    <a:pt x="0" y="166"/>
                    <a:pt x="0" y="166"/>
                    <a:pt x="0" y="166"/>
                  </a:cubicBezTo>
                  <a:lnTo>
                    <a:pt x="57" y="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8" name="Google Shape;1755;p44">
              <a:extLst>
                <a:ext uri="{FF2B5EF4-FFF2-40B4-BE49-F238E27FC236}">
                  <a16:creationId xmlns:a16="http://schemas.microsoft.com/office/drawing/2014/main" id="{730A792D-1F44-3C5C-CDE8-DEAA5D50DE6E}"/>
                </a:ext>
              </a:extLst>
            </p:cNvPr>
            <p:cNvSpPr/>
            <p:nvPr/>
          </p:nvSpPr>
          <p:spPr>
            <a:xfrm>
              <a:off x="7338223" y="3447166"/>
              <a:ext cx="240247" cy="565108"/>
            </a:xfrm>
            <a:custGeom>
              <a:avLst/>
              <a:gdLst/>
              <a:ahLst/>
              <a:cxnLst/>
              <a:rect l="l" t="t" r="r" b="b"/>
              <a:pathLst>
                <a:path w="251" h="590" extrusionOk="0">
                  <a:moveTo>
                    <a:pt x="106" y="4"/>
                  </a:moveTo>
                  <a:cubicBezTo>
                    <a:pt x="106" y="4"/>
                    <a:pt x="0" y="92"/>
                    <a:pt x="36" y="271"/>
                  </a:cubicBezTo>
                  <a:cubicBezTo>
                    <a:pt x="71" y="446"/>
                    <a:pt x="151" y="590"/>
                    <a:pt x="151" y="590"/>
                  </a:cubicBezTo>
                  <a:cubicBezTo>
                    <a:pt x="212" y="588"/>
                    <a:pt x="212" y="588"/>
                    <a:pt x="212" y="588"/>
                  </a:cubicBezTo>
                  <a:cubicBezTo>
                    <a:pt x="212" y="588"/>
                    <a:pt x="173" y="439"/>
                    <a:pt x="176" y="356"/>
                  </a:cubicBezTo>
                  <a:cubicBezTo>
                    <a:pt x="178" y="273"/>
                    <a:pt x="251" y="0"/>
                    <a:pt x="251" y="0"/>
                  </a:cubicBezTo>
                  <a:cubicBezTo>
                    <a:pt x="251" y="0"/>
                    <a:pt x="240" y="21"/>
                    <a:pt x="106" y="4"/>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39" name="Google Shape;1756;p44">
              <a:extLst>
                <a:ext uri="{FF2B5EF4-FFF2-40B4-BE49-F238E27FC236}">
                  <a16:creationId xmlns:a16="http://schemas.microsoft.com/office/drawing/2014/main" id="{5EF5AFA3-D7CD-0252-731C-728E3A7B8315}"/>
                </a:ext>
              </a:extLst>
            </p:cNvPr>
            <p:cNvSpPr/>
            <p:nvPr/>
          </p:nvSpPr>
          <p:spPr>
            <a:xfrm>
              <a:off x="7338223" y="3206164"/>
              <a:ext cx="265178" cy="314285"/>
            </a:xfrm>
            <a:custGeom>
              <a:avLst/>
              <a:gdLst/>
              <a:ahLst/>
              <a:cxnLst/>
              <a:rect l="l" t="t" r="r" b="b"/>
              <a:pathLst>
                <a:path w="277" h="328" extrusionOk="0">
                  <a:moveTo>
                    <a:pt x="265" y="63"/>
                  </a:moveTo>
                  <a:cubicBezTo>
                    <a:pt x="252" y="0"/>
                    <a:pt x="166" y="9"/>
                    <a:pt x="103" y="34"/>
                  </a:cubicBezTo>
                  <a:cubicBezTo>
                    <a:pt x="64" y="50"/>
                    <a:pt x="0" y="78"/>
                    <a:pt x="48" y="159"/>
                  </a:cubicBezTo>
                  <a:cubicBezTo>
                    <a:pt x="81" y="215"/>
                    <a:pt x="100" y="245"/>
                    <a:pt x="70" y="312"/>
                  </a:cubicBezTo>
                  <a:cubicBezTo>
                    <a:pt x="66" y="321"/>
                    <a:pt x="72" y="302"/>
                    <a:pt x="70" y="312"/>
                  </a:cubicBezTo>
                  <a:cubicBezTo>
                    <a:pt x="112" y="328"/>
                    <a:pt x="135" y="306"/>
                    <a:pt x="184" y="305"/>
                  </a:cubicBezTo>
                  <a:cubicBezTo>
                    <a:pt x="220" y="305"/>
                    <a:pt x="244" y="291"/>
                    <a:pt x="277" y="281"/>
                  </a:cubicBezTo>
                  <a:cubicBezTo>
                    <a:pt x="262" y="236"/>
                    <a:pt x="263" y="281"/>
                    <a:pt x="262" y="278"/>
                  </a:cubicBezTo>
                  <a:cubicBezTo>
                    <a:pt x="230" y="196"/>
                    <a:pt x="276" y="116"/>
                    <a:pt x="265" y="6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0" name="Google Shape;1757;p44">
              <a:extLst>
                <a:ext uri="{FF2B5EF4-FFF2-40B4-BE49-F238E27FC236}">
                  <a16:creationId xmlns:a16="http://schemas.microsoft.com/office/drawing/2014/main" id="{010D8EF9-4F78-357B-B460-175B1D2FD8A4}"/>
                </a:ext>
              </a:extLst>
            </p:cNvPr>
            <p:cNvSpPr/>
            <p:nvPr/>
          </p:nvSpPr>
          <p:spPr>
            <a:xfrm>
              <a:off x="7392618" y="3220518"/>
              <a:ext cx="240247" cy="318063"/>
            </a:xfrm>
            <a:custGeom>
              <a:avLst/>
              <a:gdLst/>
              <a:ahLst/>
              <a:cxnLst/>
              <a:rect l="l" t="t" r="r" b="b"/>
              <a:pathLst>
                <a:path w="251" h="332" extrusionOk="0">
                  <a:moveTo>
                    <a:pt x="226" y="264"/>
                  </a:moveTo>
                  <a:cubicBezTo>
                    <a:pt x="206" y="211"/>
                    <a:pt x="200" y="203"/>
                    <a:pt x="216" y="171"/>
                  </a:cubicBezTo>
                  <a:cubicBezTo>
                    <a:pt x="251" y="100"/>
                    <a:pt x="152" y="1"/>
                    <a:pt x="152" y="1"/>
                  </a:cubicBezTo>
                  <a:cubicBezTo>
                    <a:pt x="127" y="0"/>
                    <a:pt x="127" y="0"/>
                    <a:pt x="127" y="0"/>
                  </a:cubicBezTo>
                  <a:cubicBezTo>
                    <a:pt x="194" y="71"/>
                    <a:pt x="183" y="101"/>
                    <a:pt x="162" y="106"/>
                  </a:cubicBezTo>
                  <a:cubicBezTo>
                    <a:pt x="91" y="123"/>
                    <a:pt x="44" y="20"/>
                    <a:pt x="44" y="20"/>
                  </a:cubicBezTo>
                  <a:cubicBezTo>
                    <a:pt x="21" y="30"/>
                    <a:pt x="21" y="30"/>
                    <a:pt x="21" y="30"/>
                  </a:cubicBezTo>
                  <a:cubicBezTo>
                    <a:pt x="21" y="30"/>
                    <a:pt x="61" y="60"/>
                    <a:pt x="68" y="123"/>
                  </a:cubicBezTo>
                  <a:cubicBezTo>
                    <a:pt x="75" y="200"/>
                    <a:pt x="16" y="194"/>
                    <a:pt x="16" y="194"/>
                  </a:cubicBezTo>
                  <a:cubicBezTo>
                    <a:pt x="21" y="219"/>
                    <a:pt x="33" y="224"/>
                    <a:pt x="21" y="270"/>
                  </a:cubicBezTo>
                  <a:cubicBezTo>
                    <a:pt x="21" y="270"/>
                    <a:pt x="0" y="307"/>
                    <a:pt x="0" y="307"/>
                  </a:cubicBezTo>
                  <a:cubicBezTo>
                    <a:pt x="67" y="332"/>
                    <a:pt x="227" y="308"/>
                    <a:pt x="226" y="264"/>
                  </a:cubicBezTo>
                  <a:close/>
                </a:path>
              </a:pathLst>
            </a:custGeom>
            <a:solidFill>
              <a:srgbClr val="9696EA"/>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1" name="Google Shape;1758;p44">
              <a:extLst>
                <a:ext uri="{FF2B5EF4-FFF2-40B4-BE49-F238E27FC236}">
                  <a16:creationId xmlns:a16="http://schemas.microsoft.com/office/drawing/2014/main" id="{2D0BF3EF-FCA6-FE7D-2147-59819A74D4A2}"/>
                </a:ext>
              </a:extLst>
            </p:cNvPr>
            <p:cNvSpPr/>
            <p:nvPr/>
          </p:nvSpPr>
          <p:spPr>
            <a:xfrm>
              <a:off x="7450035" y="3173678"/>
              <a:ext cx="67239" cy="98970"/>
            </a:xfrm>
            <a:custGeom>
              <a:avLst/>
              <a:gdLst/>
              <a:ahLst/>
              <a:cxnLst/>
              <a:rect l="l" t="t" r="r" b="b"/>
              <a:pathLst>
                <a:path w="70" h="103" extrusionOk="0">
                  <a:moveTo>
                    <a:pt x="11" y="0"/>
                  </a:moveTo>
                  <a:cubicBezTo>
                    <a:pt x="11" y="0"/>
                    <a:pt x="21" y="41"/>
                    <a:pt x="8" y="61"/>
                  </a:cubicBezTo>
                  <a:cubicBezTo>
                    <a:pt x="0" y="74"/>
                    <a:pt x="70" y="103"/>
                    <a:pt x="68" y="86"/>
                  </a:cubicBezTo>
                  <a:cubicBezTo>
                    <a:pt x="66" y="65"/>
                    <a:pt x="53" y="52"/>
                    <a:pt x="67" y="27"/>
                  </a:cubicBezTo>
                  <a:lnTo>
                    <a:pt x="11" y="0"/>
                  </a:lnTo>
                  <a:close/>
                </a:path>
              </a:pathLst>
            </a:custGeom>
            <a:solidFill>
              <a:srgbClr val="E6705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2" name="Google Shape;1759;p44">
              <a:extLst>
                <a:ext uri="{FF2B5EF4-FFF2-40B4-BE49-F238E27FC236}">
                  <a16:creationId xmlns:a16="http://schemas.microsoft.com/office/drawing/2014/main" id="{84F629F7-06F3-2568-BFF5-8ECB722EE6BE}"/>
                </a:ext>
              </a:extLst>
            </p:cNvPr>
            <p:cNvSpPr/>
            <p:nvPr/>
          </p:nvSpPr>
          <p:spPr>
            <a:xfrm>
              <a:off x="7438703" y="3095107"/>
              <a:ext cx="101236" cy="136744"/>
            </a:xfrm>
            <a:custGeom>
              <a:avLst/>
              <a:gdLst/>
              <a:ahLst/>
              <a:cxnLst/>
              <a:rect l="l" t="t" r="r" b="b"/>
              <a:pathLst>
                <a:path w="106" h="143" extrusionOk="0">
                  <a:moveTo>
                    <a:pt x="69" y="21"/>
                  </a:moveTo>
                  <a:cubicBezTo>
                    <a:pt x="88" y="40"/>
                    <a:pt x="106" y="119"/>
                    <a:pt x="86" y="135"/>
                  </a:cubicBezTo>
                  <a:cubicBezTo>
                    <a:pt x="77" y="143"/>
                    <a:pt x="41" y="133"/>
                    <a:pt x="20" y="98"/>
                  </a:cubicBezTo>
                  <a:cubicBezTo>
                    <a:pt x="11" y="84"/>
                    <a:pt x="0" y="57"/>
                    <a:pt x="15" y="30"/>
                  </a:cubicBezTo>
                  <a:cubicBezTo>
                    <a:pt x="22" y="19"/>
                    <a:pt x="48" y="0"/>
                    <a:pt x="69" y="2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3" name="Google Shape;1760;p44">
              <a:extLst>
                <a:ext uri="{FF2B5EF4-FFF2-40B4-BE49-F238E27FC236}">
                  <a16:creationId xmlns:a16="http://schemas.microsoft.com/office/drawing/2014/main" id="{FCB34566-1001-FF6C-951C-036615D10207}"/>
                </a:ext>
              </a:extLst>
            </p:cNvPr>
            <p:cNvSpPr/>
            <p:nvPr/>
          </p:nvSpPr>
          <p:spPr>
            <a:xfrm>
              <a:off x="7425104" y="3090574"/>
              <a:ext cx="95948" cy="128434"/>
            </a:xfrm>
            <a:custGeom>
              <a:avLst/>
              <a:gdLst/>
              <a:ahLst/>
              <a:cxnLst/>
              <a:rect l="l" t="t" r="r" b="b"/>
              <a:pathLst>
                <a:path w="100" h="134" extrusionOk="0">
                  <a:moveTo>
                    <a:pt x="98" y="40"/>
                  </a:moveTo>
                  <a:cubicBezTo>
                    <a:pt x="99" y="51"/>
                    <a:pt x="100" y="58"/>
                    <a:pt x="75" y="55"/>
                  </a:cubicBezTo>
                  <a:cubicBezTo>
                    <a:pt x="46" y="51"/>
                    <a:pt x="50" y="73"/>
                    <a:pt x="53" y="81"/>
                  </a:cubicBezTo>
                  <a:cubicBezTo>
                    <a:pt x="61" y="103"/>
                    <a:pt x="26" y="80"/>
                    <a:pt x="37" y="107"/>
                  </a:cubicBezTo>
                  <a:cubicBezTo>
                    <a:pt x="47" y="134"/>
                    <a:pt x="15" y="101"/>
                    <a:pt x="12" y="97"/>
                  </a:cubicBezTo>
                  <a:cubicBezTo>
                    <a:pt x="9" y="93"/>
                    <a:pt x="0" y="76"/>
                    <a:pt x="18" y="38"/>
                  </a:cubicBezTo>
                  <a:cubicBezTo>
                    <a:pt x="35" y="0"/>
                    <a:pt x="93" y="5"/>
                    <a:pt x="98" y="40"/>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4" name="Google Shape;1761;p44">
              <a:extLst>
                <a:ext uri="{FF2B5EF4-FFF2-40B4-BE49-F238E27FC236}">
                  <a16:creationId xmlns:a16="http://schemas.microsoft.com/office/drawing/2014/main" id="{1C5113C3-1CF0-7766-B94B-AE68768548CB}"/>
                </a:ext>
              </a:extLst>
            </p:cNvPr>
            <p:cNvSpPr/>
            <p:nvPr/>
          </p:nvSpPr>
          <p:spPr>
            <a:xfrm>
              <a:off x="7324624" y="3240161"/>
              <a:ext cx="200961" cy="635368"/>
            </a:xfrm>
            <a:custGeom>
              <a:avLst/>
              <a:gdLst/>
              <a:ahLst/>
              <a:cxnLst/>
              <a:rect l="l" t="t" r="r" b="b"/>
              <a:pathLst>
                <a:path w="210" h="663" extrusionOk="0">
                  <a:moveTo>
                    <a:pt x="115" y="0"/>
                  </a:moveTo>
                  <a:cubicBezTo>
                    <a:pt x="115" y="0"/>
                    <a:pt x="210" y="75"/>
                    <a:pt x="187" y="192"/>
                  </a:cubicBezTo>
                  <a:cubicBezTo>
                    <a:pt x="163" y="309"/>
                    <a:pt x="138" y="649"/>
                    <a:pt x="138" y="649"/>
                  </a:cubicBezTo>
                  <a:cubicBezTo>
                    <a:pt x="138" y="649"/>
                    <a:pt x="44" y="663"/>
                    <a:pt x="0" y="621"/>
                  </a:cubicBezTo>
                  <a:cubicBezTo>
                    <a:pt x="0" y="621"/>
                    <a:pt x="21" y="385"/>
                    <a:pt x="52" y="307"/>
                  </a:cubicBezTo>
                  <a:cubicBezTo>
                    <a:pt x="84" y="229"/>
                    <a:pt x="68" y="153"/>
                    <a:pt x="45" y="106"/>
                  </a:cubicBezTo>
                  <a:cubicBezTo>
                    <a:pt x="21" y="60"/>
                    <a:pt x="65" y="2"/>
                    <a:pt x="115"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5" name="Google Shape;1762;p44">
              <a:extLst>
                <a:ext uri="{FF2B5EF4-FFF2-40B4-BE49-F238E27FC236}">
                  <a16:creationId xmlns:a16="http://schemas.microsoft.com/office/drawing/2014/main" id="{CCF1EA4D-DF2D-F6B4-27FB-50A88EC22B6A}"/>
                </a:ext>
              </a:extLst>
            </p:cNvPr>
            <p:cNvSpPr/>
            <p:nvPr/>
          </p:nvSpPr>
          <p:spPr>
            <a:xfrm>
              <a:off x="7528606" y="3220518"/>
              <a:ext cx="163942" cy="269710"/>
            </a:xfrm>
            <a:custGeom>
              <a:avLst/>
              <a:gdLst/>
              <a:ahLst/>
              <a:cxnLst/>
              <a:rect l="l" t="t" r="r" b="b"/>
              <a:pathLst>
                <a:path w="171" h="281" extrusionOk="0">
                  <a:moveTo>
                    <a:pt x="0" y="0"/>
                  </a:moveTo>
                  <a:cubicBezTo>
                    <a:pt x="0" y="0"/>
                    <a:pt x="78" y="42"/>
                    <a:pt x="65" y="197"/>
                  </a:cubicBezTo>
                  <a:cubicBezTo>
                    <a:pt x="58" y="281"/>
                    <a:pt x="171" y="20"/>
                    <a:pt x="0"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6" name="Google Shape;1763;p44">
              <a:extLst>
                <a:ext uri="{FF2B5EF4-FFF2-40B4-BE49-F238E27FC236}">
                  <a16:creationId xmlns:a16="http://schemas.microsoft.com/office/drawing/2014/main" id="{2C33DBA9-79DA-C5C0-3280-9FE8B5071C44}"/>
                </a:ext>
              </a:extLst>
            </p:cNvPr>
            <p:cNvSpPr/>
            <p:nvPr/>
          </p:nvSpPr>
          <p:spPr>
            <a:xfrm>
              <a:off x="7332179" y="3246205"/>
              <a:ext cx="230425" cy="273487"/>
            </a:xfrm>
            <a:custGeom>
              <a:avLst/>
              <a:gdLst/>
              <a:ahLst/>
              <a:cxnLst/>
              <a:rect l="l" t="t" r="r" b="b"/>
              <a:pathLst>
                <a:path w="241" h="285" extrusionOk="0">
                  <a:moveTo>
                    <a:pt x="76" y="10"/>
                  </a:moveTo>
                  <a:cubicBezTo>
                    <a:pt x="85" y="12"/>
                    <a:pt x="111" y="26"/>
                    <a:pt x="110" y="53"/>
                  </a:cubicBezTo>
                  <a:cubicBezTo>
                    <a:pt x="110" y="90"/>
                    <a:pt x="74" y="154"/>
                    <a:pt x="99" y="197"/>
                  </a:cubicBezTo>
                  <a:cubicBezTo>
                    <a:pt x="124" y="241"/>
                    <a:pt x="158" y="242"/>
                    <a:pt x="181" y="245"/>
                  </a:cubicBezTo>
                  <a:cubicBezTo>
                    <a:pt x="204" y="248"/>
                    <a:pt x="215" y="239"/>
                    <a:pt x="228" y="242"/>
                  </a:cubicBezTo>
                  <a:cubicBezTo>
                    <a:pt x="241" y="246"/>
                    <a:pt x="237" y="261"/>
                    <a:pt x="199" y="264"/>
                  </a:cubicBezTo>
                  <a:cubicBezTo>
                    <a:pt x="180" y="266"/>
                    <a:pt x="91" y="285"/>
                    <a:pt x="52" y="238"/>
                  </a:cubicBezTo>
                  <a:cubicBezTo>
                    <a:pt x="0" y="177"/>
                    <a:pt x="19" y="0"/>
                    <a:pt x="76" y="1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7" name="Google Shape;1764;p44">
              <a:extLst>
                <a:ext uri="{FF2B5EF4-FFF2-40B4-BE49-F238E27FC236}">
                  <a16:creationId xmlns:a16="http://schemas.microsoft.com/office/drawing/2014/main" id="{BB14F419-120F-A1A2-7396-DE9222CDB984}"/>
                </a:ext>
              </a:extLst>
            </p:cNvPr>
            <p:cNvSpPr/>
            <p:nvPr/>
          </p:nvSpPr>
          <p:spPr>
            <a:xfrm>
              <a:off x="7324624" y="3234117"/>
              <a:ext cx="126923" cy="188117"/>
            </a:xfrm>
            <a:custGeom>
              <a:avLst/>
              <a:gdLst/>
              <a:ahLst/>
              <a:cxnLst/>
              <a:rect l="l" t="t" r="r" b="b"/>
              <a:pathLst>
                <a:path w="133" h="196" extrusionOk="0">
                  <a:moveTo>
                    <a:pt x="63" y="23"/>
                  </a:moveTo>
                  <a:cubicBezTo>
                    <a:pt x="63" y="23"/>
                    <a:pt x="120" y="0"/>
                    <a:pt x="127" y="72"/>
                  </a:cubicBezTo>
                  <a:cubicBezTo>
                    <a:pt x="127" y="72"/>
                    <a:pt x="133" y="121"/>
                    <a:pt x="127" y="159"/>
                  </a:cubicBezTo>
                  <a:cubicBezTo>
                    <a:pt x="120" y="196"/>
                    <a:pt x="21" y="158"/>
                    <a:pt x="10" y="145"/>
                  </a:cubicBezTo>
                  <a:cubicBezTo>
                    <a:pt x="0" y="132"/>
                    <a:pt x="27" y="37"/>
                    <a:pt x="63" y="2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8" name="Google Shape;1765;p44">
              <a:extLst>
                <a:ext uri="{FF2B5EF4-FFF2-40B4-BE49-F238E27FC236}">
                  <a16:creationId xmlns:a16="http://schemas.microsoft.com/office/drawing/2014/main" id="{A34A490D-9381-195A-B794-9351C129CF87}"/>
                </a:ext>
              </a:extLst>
            </p:cNvPr>
            <p:cNvSpPr/>
            <p:nvPr/>
          </p:nvSpPr>
          <p:spPr>
            <a:xfrm>
              <a:off x="6745162" y="3104928"/>
              <a:ext cx="667099" cy="949653"/>
            </a:xfrm>
            <a:custGeom>
              <a:avLst/>
              <a:gdLst/>
              <a:ahLst/>
              <a:cxnLst/>
              <a:rect l="l" t="t" r="r" b="b"/>
              <a:pathLst>
                <a:path w="697" h="991" extrusionOk="0">
                  <a:moveTo>
                    <a:pt x="67" y="87"/>
                  </a:moveTo>
                  <a:cubicBezTo>
                    <a:pt x="67" y="87"/>
                    <a:pt x="128" y="0"/>
                    <a:pt x="244" y="87"/>
                  </a:cubicBezTo>
                  <a:cubicBezTo>
                    <a:pt x="342" y="161"/>
                    <a:pt x="697" y="513"/>
                    <a:pt x="619" y="949"/>
                  </a:cubicBezTo>
                  <a:cubicBezTo>
                    <a:pt x="619" y="949"/>
                    <a:pt x="614" y="991"/>
                    <a:pt x="530" y="991"/>
                  </a:cubicBezTo>
                  <a:cubicBezTo>
                    <a:pt x="447" y="991"/>
                    <a:pt x="449" y="946"/>
                    <a:pt x="335" y="930"/>
                  </a:cubicBezTo>
                  <a:cubicBezTo>
                    <a:pt x="222" y="913"/>
                    <a:pt x="18" y="899"/>
                    <a:pt x="14" y="671"/>
                  </a:cubicBezTo>
                  <a:cubicBezTo>
                    <a:pt x="9" y="443"/>
                    <a:pt x="0" y="163"/>
                    <a:pt x="67" y="8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9" name="Google Shape;1766;p44">
              <a:extLst>
                <a:ext uri="{FF2B5EF4-FFF2-40B4-BE49-F238E27FC236}">
                  <a16:creationId xmlns:a16="http://schemas.microsoft.com/office/drawing/2014/main" id="{2E62D472-30DD-D670-AE15-3738EE6DABA0}"/>
                </a:ext>
              </a:extLst>
            </p:cNvPr>
            <p:cNvSpPr/>
            <p:nvPr/>
          </p:nvSpPr>
          <p:spPr>
            <a:xfrm>
              <a:off x="6627306" y="2953829"/>
              <a:ext cx="625546" cy="964762"/>
            </a:xfrm>
            <a:custGeom>
              <a:avLst/>
              <a:gdLst/>
              <a:ahLst/>
              <a:cxnLst/>
              <a:rect l="l" t="t" r="r" b="b"/>
              <a:pathLst>
                <a:path w="653" h="1006" extrusionOk="0">
                  <a:moveTo>
                    <a:pt x="0" y="0"/>
                  </a:moveTo>
                  <a:cubicBezTo>
                    <a:pt x="117" y="0"/>
                    <a:pt x="117" y="0"/>
                    <a:pt x="117" y="0"/>
                  </a:cubicBezTo>
                  <a:cubicBezTo>
                    <a:pt x="117" y="403"/>
                    <a:pt x="117" y="403"/>
                    <a:pt x="117" y="403"/>
                  </a:cubicBezTo>
                  <a:cubicBezTo>
                    <a:pt x="117" y="403"/>
                    <a:pt x="123" y="506"/>
                    <a:pt x="217" y="537"/>
                  </a:cubicBezTo>
                  <a:cubicBezTo>
                    <a:pt x="312" y="567"/>
                    <a:pt x="451" y="567"/>
                    <a:pt x="498" y="726"/>
                  </a:cubicBezTo>
                  <a:cubicBezTo>
                    <a:pt x="545" y="884"/>
                    <a:pt x="606" y="987"/>
                    <a:pt x="653" y="1006"/>
                  </a:cubicBezTo>
                  <a:cubicBezTo>
                    <a:pt x="653" y="1006"/>
                    <a:pt x="537" y="967"/>
                    <a:pt x="462" y="711"/>
                  </a:cubicBezTo>
                  <a:cubicBezTo>
                    <a:pt x="445" y="655"/>
                    <a:pt x="390" y="589"/>
                    <a:pt x="217" y="617"/>
                  </a:cubicBezTo>
                  <a:cubicBezTo>
                    <a:pt x="167" y="625"/>
                    <a:pt x="87" y="634"/>
                    <a:pt x="59" y="492"/>
                  </a:cubicBez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0" name="Google Shape;1767;p44">
              <a:extLst>
                <a:ext uri="{FF2B5EF4-FFF2-40B4-BE49-F238E27FC236}">
                  <a16:creationId xmlns:a16="http://schemas.microsoft.com/office/drawing/2014/main" id="{05E85A23-081E-83AB-8FC5-3CB69C14CFB2}"/>
                </a:ext>
              </a:extLst>
            </p:cNvPr>
            <p:cNvSpPr/>
            <p:nvPr/>
          </p:nvSpPr>
          <p:spPr>
            <a:xfrm>
              <a:off x="6781426" y="3112483"/>
              <a:ext cx="543199" cy="625546"/>
            </a:xfrm>
            <a:custGeom>
              <a:avLst/>
              <a:gdLst/>
              <a:ahLst/>
              <a:cxnLst/>
              <a:rect l="l" t="t" r="r" b="b"/>
              <a:pathLst>
                <a:path w="567" h="653" extrusionOk="0">
                  <a:moveTo>
                    <a:pt x="196" y="73"/>
                  </a:moveTo>
                  <a:cubicBezTo>
                    <a:pt x="97" y="0"/>
                    <a:pt x="34" y="73"/>
                    <a:pt x="34" y="73"/>
                  </a:cubicBezTo>
                  <a:cubicBezTo>
                    <a:pt x="21" y="86"/>
                    <a:pt x="6" y="112"/>
                    <a:pt x="0" y="138"/>
                  </a:cubicBezTo>
                  <a:cubicBezTo>
                    <a:pt x="6" y="204"/>
                    <a:pt x="37" y="267"/>
                    <a:pt x="107" y="275"/>
                  </a:cubicBezTo>
                  <a:cubicBezTo>
                    <a:pt x="249" y="291"/>
                    <a:pt x="398" y="307"/>
                    <a:pt x="431" y="403"/>
                  </a:cubicBezTo>
                  <a:cubicBezTo>
                    <a:pt x="458" y="479"/>
                    <a:pt x="513" y="653"/>
                    <a:pt x="567" y="622"/>
                  </a:cubicBezTo>
                  <a:cubicBezTo>
                    <a:pt x="483" y="314"/>
                    <a:pt x="267" y="125"/>
                    <a:pt x="196" y="73"/>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1" name="Google Shape;1768;p44">
              <a:extLst>
                <a:ext uri="{FF2B5EF4-FFF2-40B4-BE49-F238E27FC236}">
                  <a16:creationId xmlns:a16="http://schemas.microsoft.com/office/drawing/2014/main" id="{DE98DA45-F6B2-5BEE-F210-59B65149879C}"/>
                </a:ext>
              </a:extLst>
            </p:cNvPr>
            <p:cNvSpPr/>
            <p:nvPr/>
          </p:nvSpPr>
          <p:spPr>
            <a:xfrm>
              <a:off x="6833554" y="3219007"/>
              <a:ext cx="125412" cy="295397"/>
            </a:xfrm>
            <a:custGeom>
              <a:avLst/>
              <a:gdLst/>
              <a:ahLst/>
              <a:cxnLst/>
              <a:rect l="l" t="t" r="r" b="b"/>
              <a:pathLst>
                <a:path w="131" h="308" extrusionOk="0">
                  <a:moveTo>
                    <a:pt x="107" y="308"/>
                  </a:moveTo>
                  <a:cubicBezTo>
                    <a:pt x="107" y="308"/>
                    <a:pt x="0" y="264"/>
                    <a:pt x="35" y="194"/>
                  </a:cubicBezTo>
                  <a:cubicBezTo>
                    <a:pt x="86" y="91"/>
                    <a:pt x="61" y="0"/>
                    <a:pt x="61" y="0"/>
                  </a:cubicBezTo>
                  <a:cubicBezTo>
                    <a:pt x="61" y="0"/>
                    <a:pt x="94" y="100"/>
                    <a:pt x="67" y="159"/>
                  </a:cubicBezTo>
                  <a:cubicBezTo>
                    <a:pt x="41" y="217"/>
                    <a:pt x="20" y="245"/>
                    <a:pt x="131" y="296"/>
                  </a:cubicBezTo>
                  <a:lnTo>
                    <a:pt x="107" y="30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2" name="Google Shape;1769;p44">
              <a:extLst>
                <a:ext uri="{FF2B5EF4-FFF2-40B4-BE49-F238E27FC236}">
                  <a16:creationId xmlns:a16="http://schemas.microsoft.com/office/drawing/2014/main" id="{5931AC20-8BF6-5FBF-D28A-9174F78358EE}"/>
                </a:ext>
              </a:extLst>
            </p:cNvPr>
            <p:cNvSpPr/>
            <p:nvPr/>
          </p:nvSpPr>
          <p:spPr>
            <a:xfrm>
              <a:off x="6876618" y="3284735"/>
              <a:ext cx="71016" cy="120123"/>
            </a:xfrm>
            <a:custGeom>
              <a:avLst/>
              <a:gdLst/>
              <a:ahLst/>
              <a:cxnLst/>
              <a:rect l="l" t="t" r="r" b="b"/>
              <a:pathLst>
                <a:path w="74" h="125" extrusionOk="0">
                  <a:moveTo>
                    <a:pt x="10" y="105"/>
                  </a:moveTo>
                  <a:cubicBezTo>
                    <a:pt x="10" y="105"/>
                    <a:pt x="64" y="94"/>
                    <a:pt x="67" y="58"/>
                  </a:cubicBezTo>
                  <a:cubicBezTo>
                    <a:pt x="69" y="23"/>
                    <a:pt x="73" y="0"/>
                    <a:pt x="73" y="0"/>
                  </a:cubicBezTo>
                  <a:cubicBezTo>
                    <a:pt x="73" y="0"/>
                    <a:pt x="74" y="34"/>
                    <a:pt x="73" y="61"/>
                  </a:cubicBezTo>
                  <a:cubicBezTo>
                    <a:pt x="72" y="83"/>
                    <a:pt x="45" y="123"/>
                    <a:pt x="0" y="125"/>
                  </a:cubicBezTo>
                  <a:lnTo>
                    <a:pt x="10" y="10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3" name="Google Shape;1770;p44">
              <a:extLst>
                <a:ext uri="{FF2B5EF4-FFF2-40B4-BE49-F238E27FC236}">
                  <a16:creationId xmlns:a16="http://schemas.microsoft.com/office/drawing/2014/main" id="{6DF3E145-2C96-3A16-B941-F0D95B0AB881}"/>
                </a:ext>
              </a:extLst>
            </p:cNvPr>
            <p:cNvSpPr/>
            <p:nvPr/>
          </p:nvSpPr>
          <p:spPr>
            <a:xfrm>
              <a:off x="6850931" y="3226562"/>
              <a:ext cx="46840" cy="136744"/>
            </a:xfrm>
            <a:custGeom>
              <a:avLst/>
              <a:gdLst/>
              <a:ahLst/>
              <a:cxnLst/>
              <a:rect l="l" t="t" r="r" b="b"/>
              <a:pathLst>
                <a:path w="49" h="143" extrusionOk="0">
                  <a:moveTo>
                    <a:pt x="48" y="121"/>
                  </a:moveTo>
                  <a:cubicBezTo>
                    <a:pt x="48" y="121"/>
                    <a:pt x="2" y="85"/>
                    <a:pt x="14" y="52"/>
                  </a:cubicBezTo>
                  <a:cubicBezTo>
                    <a:pt x="27" y="18"/>
                    <a:pt x="32" y="0"/>
                    <a:pt x="32" y="0"/>
                  </a:cubicBezTo>
                  <a:cubicBezTo>
                    <a:pt x="32" y="0"/>
                    <a:pt x="17" y="30"/>
                    <a:pt x="8" y="56"/>
                  </a:cubicBezTo>
                  <a:cubicBezTo>
                    <a:pt x="0" y="76"/>
                    <a:pt x="9" y="124"/>
                    <a:pt x="49" y="143"/>
                  </a:cubicBezTo>
                  <a:lnTo>
                    <a:pt x="48" y="12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4" name="Google Shape;1771;p44">
              <a:extLst>
                <a:ext uri="{FF2B5EF4-FFF2-40B4-BE49-F238E27FC236}">
                  <a16:creationId xmlns:a16="http://schemas.microsoft.com/office/drawing/2014/main" id="{0CBFC5B3-A24B-205E-719B-173E33EEC51E}"/>
                </a:ext>
              </a:extLst>
            </p:cNvPr>
            <p:cNvSpPr/>
            <p:nvPr/>
          </p:nvSpPr>
          <p:spPr>
            <a:xfrm>
              <a:off x="6918925" y="3519693"/>
              <a:ext cx="123901" cy="184340"/>
            </a:xfrm>
            <a:custGeom>
              <a:avLst/>
              <a:gdLst/>
              <a:ahLst/>
              <a:cxnLst/>
              <a:rect l="l" t="t" r="r" b="b"/>
              <a:pathLst>
                <a:path w="130" h="192" extrusionOk="0">
                  <a:moveTo>
                    <a:pt x="47" y="5"/>
                  </a:moveTo>
                  <a:cubicBezTo>
                    <a:pt x="47" y="5"/>
                    <a:pt x="130" y="78"/>
                    <a:pt x="79" y="99"/>
                  </a:cubicBezTo>
                  <a:cubicBezTo>
                    <a:pt x="4" y="131"/>
                    <a:pt x="1" y="192"/>
                    <a:pt x="1" y="192"/>
                  </a:cubicBezTo>
                  <a:cubicBezTo>
                    <a:pt x="1" y="192"/>
                    <a:pt x="0" y="122"/>
                    <a:pt x="40" y="103"/>
                  </a:cubicBezTo>
                  <a:cubicBezTo>
                    <a:pt x="80" y="84"/>
                    <a:pt x="106" y="79"/>
                    <a:pt x="22" y="0"/>
                  </a:cubicBezTo>
                  <a:lnTo>
                    <a:pt x="47" y="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5" name="Google Shape;1772;p44">
              <a:extLst>
                <a:ext uri="{FF2B5EF4-FFF2-40B4-BE49-F238E27FC236}">
                  <a16:creationId xmlns:a16="http://schemas.microsoft.com/office/drawing/2014/main" id="{9F85543D-33E2-A37F-E3E1-822F47A57668}"/>
                </a:ext>
              </a:extLst>
            </p:cNvPr>
            <p:cNvSpPr/>
            <p:nvPr/>
          </p:nvSpPr>
          <p:spPr>
            <a:xfrm>
              <a:off x="6906837" y="3537069"/>
              <a:ext cx="78571" cy="114835"/>
            </a:xfrm>
            <a:custGeom>
              <a:avLst/>
              <a:gdLst/>
              <a:ahLst/>
              <a:cxnLst/>
              <a:rect l="l" t="t" r="r" b="b"/>
              <a:pathLst>
                <a:path w="82" h="120" extrusionOk="0">
                  <a:moveTo>
                    <a:pt x="71" y="20"/>
                  </a:moveTo>
                  <a:cubicBezTo>
                    <a:pt x="71" y="20"/>
                    <a:pt x="16" y="27"/>
                    <a:pt x="11" y="62"/>
                  </a:cubicBezTo>
                  <a:cubicBezTo>
                    <a:pt x="6" y="98"/>
                    <a:pt x="0" y="120"/>
                    <a:pt x="0" y="120"/>
                  </a:cubicBezTo>
                  <a:cubicBezTo>
                    <a:pt x="0" y="120"/>
                    <a:pt x="1" y="86"/>
                    <a:pt x="5" y="59"/>
                  </a:cubicBezTo>
                  <a:cubicBezTo>
                    <a:pt x="8" y="38"/>
                    <a:pt x="37" y="0"/>
                    <a:pt x="82" y="1"/>
                  </a:cubicBezTo>
                  <a:lnTo>
                    <a:pt x="71" y="2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6" name="Google Shape;1773;p44">
              <a:extLst>
                <a:ext uri="{FF2B5EF4-FFF2-40B4-BE49-F238E27FC236}">
                  <a16:creationId xmlns:a16="http://schemas.microsoft.com/office/drawing/2014/main" id="{0E4E3835-D1ED-0C46-BEF9-5580F5732313}"/>
                </a:ext>
              </a:extLst>
            </p:cNvPr>
            <p:cNvSpPr/>
            <p:nvPr/>
          </p:nvSpPr>
          <p:spPr>
            <a:xfrm>
              <a:off x="6995985" y="3574088"/>
              <a:ext cx="42308" cy="138255"/>
            </a:xfrm>
            <a:custGeom>
              <a:avLst/>
              <a:gdLst/>
              <a:ahLst/>
              <a:cxnLst/>
              <a:rect l="l" t="t" r="r" b="b"/>
              <a:pathLst>
                <a:path w="44" h="144" extrusionOk="0">
                  <a:moveTo>
                    <a:pt x="0" y="22"/>
                  </a:moveTo>
                  <a:cubicBezTo>
                    <a:pt x="0" y="22"/>
                    <a:pt x="43" y="61"/>
                    <a:pt x="28" y="94"/>
                  </a:cubicBezTo>
                  <a:cubicBezTo>
                    <a:pt x="13" y="126"/>
                    <a:pt x="6" y="144"/>
                    <a:pt x="6" y="144"/>
                  </a:cubicBezTo>
                  <a:cubicBezTo>
                    <a:pt x="6" y="144"/>
                    <a:pt x="23" y="115"/>
                    <a:pt x="35" y="90"/>
                  </a:cubicBezTo>
                  <a:cubicBezTo>
                    <a:pt x="44" y="71"/>
                    <a:pt x="40" y="23"/>
                    <a:pt x="1" y="0"/>
                  </a:cubicBezTo>
                  <a:lnTo>
                    <a:pt x="0" y="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7" name="Google Shape;1774;p44">
              <a:extLst>
                <a:ext uri="{FF2B5EF4-FFF2-40B4-BE49-F238E27FC236}">
                  <a16:creationId xmlns:a16="http://schemas.microsoft.com/office/drawing/2014/main" id="{B2769074-D586-C2AE-17AA-A97080C7AA84}"/>
                </a:ext>
              </a:extLst>
            </p:cNvPr>
            <p:cNvSpPr/>
            <p:nvPr/>
          </p:nvSpPr>
          <p:spPr>
            <a:xfrm>
              <a:off x="7094954" y="3407880"/>
              <a:ext cx="43063" cy="71772"/>
            </a:xfrm>
            <a:custGeom>
              <a:avLst/>
              <a:gdLst/>
              <a:ahLst/>
              <a:cxnLst/>
              <a:rect l="l" t="t" r="r" b="b"/>
              <a:pathLst>
                <a:path w="45" h="75" extrusionOk="0">
                  <a:moveTo>
                    <a:pt x="20" y="64"/>
                  </a:moveTo>
                  <a:cubicBezTo>
                    <a:pt x="20" y="64"/>
                    <a:pt x="7" y="34"/>
                    <a:pt x="22" y="20"/>
                  </a:cubicBezTo>
                  <a:cubicBezTo>
                    <a:pt x="38" y="7"/>
                    <a:pt x="45" y="0"/>
                    <a:pt x="45" y="0"/>
                  </a:cubicBezTo>
                  <a:cubicBezTo>
                    <a:pt x="45" y="0"/>
                    <a:pt x="30" y="11"/>
                    <a:pt x="18" y="21"/>
                  </a:cubicBezTo>
                  <a:cubicBezTo>
                    <a:pt x="9" y="29"/>
                    <a:pt x="0" y="54"/>
                    <a:pt x="14" y="75"/>
                  </a:cubicBezTo>
                  <a:lnTo>
                    <a:pt x="20" y="6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8" name="Google Shape;1775;p44">
              <a:extLst>
                <a:ext uri="{FF2B5EF4-FFF2-40B4-BE49-F238E27FC236}">
                  <a16:creationId xmlns:a16="http://schemas.microsoft.com/office/drawing/2014/main" id="{922091B8-DF40-0403-F67A-15FE55B42586}"/>
                </a:ext>
              </a:extLst>
            </p:cNvPr>
            <p:cNvSpPr/>
            <p:nvPr/>
          </p:nvSpPr>
          <p:spPr>
            <a:xfrm>
              <a:off x="7024694" y="3493250"/>
              <a:ext cx="228158" cy="155631"/>
            </a:xfrm>
            <a:custGeom>
              <a:avLst/>
              <a:gdLst/>
              <a:ahLst/>
              <a:cxnLst/>
              <a:rect l="l" t="t" r="r" b="b"/>
              <a:pathLst>
                <a:path w="238" h="163" extrusionOk="0">
                  <a:moveTo>
                    <a:pt x="0" y="47"/>
                  </a:moveTo>
                  <a:cubicBezTo>
                    <a:pt x="0" y="47"/>
                    <a:pt x="52" y="0"/>
                    <a:pt x="109" y="35"/>
                  </a:cubicBezTo>
                  <a:cubicBezTo>
                    <a:pt x="166" y="69"/>
                    <a:pt x="170" y="148"/>
                    <a:pt x="238" y="157"/>
                  </a:cubicBezTo>
                  <a:cubicBezTo>
                    <a:pt x="238" y="157"/>
                    <a:pt x="193" y="163"/>
                    <a:pt x="158" y="124"/>
                  </a:cubicBezTo>
                  <a:cubicBezTo>
                    <a:pt x="123" y="85"/>
                    <a:pt x="101" y="8"/>
                    <a:pt x="15" y="60"/>
                  </a:cubicBezTo>
                  <a:lnTo>
                    <a:pt x="0" y="4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59" name="Google Shape;1776;p44">
              <a:extLst>
                <a:ext uri="{FF2B5EF4-FFF2-40B4-BE49-F238E27FC236}">
                  <a16:creationId xmlns:a16="http://schemas.microsoft.com/office/drawing/2014/main" id="{CBE69B81-03A1-86C7-8A8D-B80E7DA0034D}"/>
                </a:ext>
              </a:extLst>
            </p:cNvPr>
            <p:cNvSpPr/>
            <p:nvPr/>
          </p:nvSpPr>
          <p:spPr>
            <a:xfrm>
              <a:off x="7067002" y="3418457"/>
              <a:ext cx="95948" cy="101236"/>
            </a:xfrm>
            <a:custGeom>
              <a:avLst/>
              <a:gdLst/>
              <a:ahLst/>
              <a:cxnLst/>
              <a:rect l="l" t="t" r="r" b="b"/>
              <a:pathLst>
                <a:path w="100" h="106" extrusionOk="0">
                  <a:moveTo>
                    <a:pt x="12" y="106"/>
                  </a:moveTo>
                  <a:cubicBezTo>
                    <a:pt x="12" y="106"/>
                    <a:pt x="0" y="68"/>
                    <a:pt x="28" y="59"/>
                  </a:cubicBezTo>
                  <a:cubicBezTo>
                    <a:pt x="56" y="49"/>
                    <a:pt x="75" y="48"/>
                    <a:pt x="100" y="0"/>
                  </a:cubicBezTo>
                  <a:cubicBezTo>
                    <a:pt x="100" y="0"/>
                    <a:pt x="85" y="49"/>
                    <a:pt x="55" y="65"/>
                  </a:cubicBezTo>
                  <a:cubicBezTo>
                    <a:pt x="25" y="82"/>
                    <a:pt x="25" y="79"/>
                    <a:pt x="26" y="100"/>
                  </a:cubicBezTo>
                  <a:lnTo>
                    <a:pt x="12" y="10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60" name="Google Shape;1777;p44">
              <a:extLst>
                <a:ext uri="{FF2B5EF4-FFF2-40B4-BE49-F238E27FC236}">
                  <a16:creationId xmlns:a16="http://schemas.microsoft.com/office/drawing/2014/main" id="{5F4AF875-70C0-4660-5649-33AFC1EFFB24}"/>
                </a:ext>
              </a:extLst>
            </p:cNvPr>
            <p:cNvSpPr/>
            <p:nvPr/>
          </p:nvSpPr>
          <p:spPr>
            <a:xfrm>
              <a:off x="7136507" y="3615640"/>
              <a:ext cx="22665" cy="64217"/>
            </a:xfrm>
            <a:custGeom>
              <a:avLst/>
              <a:gdLst/>
              <a:ahLst/>
              <a:cxnLst/>
              <a:rect l="l" t="t" r="r" b="b"/>
              <a:pathLst>
                <a:path w="23" h="67" extrusionOk="0">
                  <a:moveTo>
                    <a:pt x="22" y="10"/>
                  </a:moveTo>
                  <a:cubicBezTo>
                    <a:pt x="22" y="10"/>
                    <a:pt x="1" y="26"/>
                    <a:pt x="7" y="42"/>
                  </a:cubicBezTo>
                  <a:cubicBezTo>
                    <a:pt x="12" y="58"/>
                    <a:pt x="15" y="67"/>
                    <a:pt x="15" y="67"/>
                  </a:cubicBezTo>
                  <a:cubicBezTo>
                    <a:pt x="15" y="67"/>
                    <a:pt x="8" y="52"/>
                    <a:pt x="3" y="40"/>
                  </a:cubicBezTo>
                  <a:cubicBezTo>
                    <a:pt x="0" y="30"/>
                    <a:pt x="4" y="8"/>
                    <a:pt x="23" y="0"/>
                  </a:cubicBezTo>
                  <a:lnTo>
                    <a:pt x="22" y="1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61" name="Google Shape;1778;p44">
              <a:extLst>
                <a:ext uri="{FF2B5EF4-FFF2-40B4-BE49-F238E27FC236}">
                  <a16:creationId xmlns:a16="http://schemas.microsoft.com/office/drawing/2014/main" id="{0F7C3A7B-BCC8-0819-95D9-6A427BE976AD}"/>
                </a:ext>
              </a:extLst>
            </p:cNvPr>
            <p:cNvSpPr/>
            <p:nvPr/>
          </p:nvSpPr>
          <p:spPr>
            <a:xfrm>
              <a:off x="7130463" y="3574088"/>
              <a:ext cx="51373" cy="108791"/>
            </a:xfrm>
            <a:custGeom>
              <a:avLst/>
              <a:gdLst/>
              <a:ahLst/>
              <a:cxnLst/>
              <a:rect l="l" t="t" r="r" b="b"/>
              <a:pathLst>
                <a:path w="54" h="113" extrusionOk="0">
                  <a:moveTo>
                    <a:pt x="24" y="0"/>
                  </a:moveTo>
                  <a:cubicBezTo>
                    <a:pt x="24" y="0"/>
                    <a:pt x="0" y="21"/>
                    <a:pt x="16" y="40"/>
                  </a:cubicBezTo>
                  <a:cubicBezTo>
                    <a:pt x="32" y="59"/>
                    <a:pt x="46" y="69"/>
                    <a:pt x="45" y="113"/>
                  </a:cubicBezTo>
                  <a:cubicBezTo>
                    <a:pt x="45" y="113"/>
                    <a:pt x="54" y="72"/>
                    <a:pt x="39" y="47"/>
                  </a:cubicBezTo>
                  <a:cubicBezTo>
                    <a:pt x="23" y="22"/>
                    <a:pt x="22" y="24"/>
                    <a:pt x="32" y="10"/>
                  </a:cubicBezTo>
                  <a:lnTo>
                    <a:pt x="24"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62" name="Google Shape;1779;p44">
              <a:extLst>
                <a:ext uri="{FF2B5EF4-FFF2-40B4-BE49-F238E27FC236}">
                  <a16:creationId xmlns:a16="http://schemas.microsoft.com/office/drawing/2014/main" id="{FB804152-8405-B03C-F566-5BCE3C43D67C}"/>
                </a:ext>
              </a:extLst>
            </p:cNvPr>
            <p:cNvSpPr/>
            <p:nvPr/>
          </p:nvSpPr>
          <p:spPr>
            <a:xfrm>
              <a:off x="7014117" y="3682123"/>
              <a:ext cx="109546" cy="296909"/>
            </a:xfrm>
            <a:custGeom>
              <a:avLst/>
              <a:gdLst/>
              <a:ahLst/>
              <a:cxnLst/>
              <a:rect l="l" t="t" r="r" b="b"/>
              <a:pathLst>
                <a:path w="114" h="310" extrusionOk="0">
                  <a:moveTo>
                    <a:pt x="80" y="0"/>
                  </a:moveTo>
                  <a:cubicBezTo>
                    <a:pt x="80" y="0"/>
                    <a:pt x="0" y="63"/>
                    <a:pt x="44" y="124"/>
                  </a:cubicBezTo>
                  <a:cubicBezTo>
                    <a:pt x="110" y="215"/>
                    <a:pt x="107" y="310"/>
                    <a:pt x="107" y="310"/>
                  </a:cubicBezTo>
                  <a:cubicBezTo>
                    <a:pt x="107" y="310"/>
                    <a:pt x="114" y="205"/>
                    <a:pt x="79" y="153"/>
                  </a:cubicBezTo>
                  <a:cubicBezTo>
                    <a:pt x="45" y="101"/>
                    <a:pt x="21" y="78"/>
                    <a:pt x="104" y="7"/>
                  </a:cubicBezTo>
                  <a:lnTo>
                    <a:pt x="8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63" name="Google Shape;1780;p44">
              <a:extLst>
                <a:ext uri="{FF2B5EF4-FFF2-40B4-BE49-F238E27FC236}">
                  <a16:creationId xmlns:a16="http://schemas.microsoft.com/office/drawing/2014/main" id="{D245E031-2E08-AF5B-A9EF-9B04962172AA}"/>
                </a:ext>
              </a:extLst>
            </p:cNvPr>
            <p:cNvSpPr/>
            <p:nvPr/>
          </p:nvSpPr>
          <p:spPr>
            <a:xfrm>
              <a:off x="7064735" y="3793181"/>
              <a:ext cx="83860" cy="110302"/>
            </a:xfrm>
            <a:custGeom>
              <a:avLst/>
              <a:gdLst/>
              <a:ahLst/>
              <a:cxnLst/>
              <a:rect l="l" t="t" r="r" b="b"/>
              <a:pathLst>
                <a:path w="87" h="115" extrusionOk="0">
                  <a:moveTo>
                    <a:pt x="12" y="24"/>
                  </a:moveTo>
                  <a:cubicBezTo>
                    <a:pt x="12" y="24"/>
                    <a:pt x="61" y="25"/>
                    <a:pt x="70" y="60"/>
                  </a:cubicBezTo>
                  <a:cubicBezTo>
                    <a:pt x="79" y="94"/>
                    <a:pt x="87" y="115"/>
                    <a:pt x="87" y="115"/>
                  </a:cubicBezTo>
                  <a:cubicBezTo>
                    <a:pt x="87" y="115"/>
                    <a:pt x="81" y="82"/>
                    <a:pt x="74" y="56"/>
                  </a:cubicBezTo>
                  <a:cubicBezTo>
                    <a:pt x="69" y="35"/>
                    <a:pt x="38" y="0"/>
                    <a:pt x="0" y="6"/>
                  </a:cubicBezTo>
                  <a:lnTo>
                    <a:pt x="12" y="2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48" name="Google Shape;1781;p44">
              <a:extLst>
                <a:ext uri="{FF2B5EF4-FFF2-40B4-BE49-F238E27FC236}">
                  <a16:creationId xmlns:a16="http://schemas.microsoft.com/office/drawing/2014/main" id="{B756B86D-FD89-B7A5-801D-1E662D9512B9}"/>
                </a:ext>
              </a:extLst>
            </p:cNvPr>
            <p:cNvSpPr/>
            <p:nvPr/>
          </p:nvSpPr>
          <p:spPr>
            <a:xfrm>
              <a:off x="7063224" y="3835488"/>
              <a:ext cx="43818" cy="137499"/>
            </a:xfrm>
            <a:custGeom>
              <a:avLst/>
              <a:gdLst/>
              <a:ahLst/>
              <a:cxnLst/>
              <a:rect l="l" t="t" r="r" b="b"/>
              <a:pathLst>
                <a:path w="46" h="144" extrusionOk="0">
                  <a:moveTo>
                    <a:pt x="34" y="22"/>
                  </a:moveTo>
                  <a:cubicBezTo>
                    <a:pt x="34" y="22"/>
                    <a:pt x="3" y="66"/>
                    <a:pt x="20" y="96"/>
                  </a:cubicBezTo>
                  <a:cubicBezTo>
                    <a:pt x="37" y="127"/>
                    <a:pt x="46" y="144"/>
                    <a:pt x="46" y="144"/>
                  </a:cubicBezTo>
                  <a:cubicBezTo>
                    <a:pt x="46" y="144"/>
                    <a:pt x="27" y="117"/>
                    <a:pt x="14" y="93"/>
                  </a:cubicBezTo>
                  <a:cubicBezTo>
                    <a:pt x="3" y="75"/>
                    <a:pt x="0" y="27"/>
                    <a:pt x="30" y="0"/>
                  </a:cubicBezTo>
                  <a:lnTo>
                    <a:pt x="34" y="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49" name="Google Shape;1782;p44">
              <a:extLst>
                <a:ext uri="{FF2B5EF4-FFF2-40B4-BE49-F238E27FC236}">
                  <a16:creationId xmlns:a16="http://schemas.microsoft.com/office/drawing/2014/main" id="{53CE5E81-1152-BF58-1A62-A6FFD3B2CB6E}"/>
                </a:ext>
              </a:extLst>
            </p:cNvPr>
            <p:cNvSpPr/>
            <p:nvPr/>
          </p:nvSpPr>
          <p:spPr>
            <a:xfrm>
              <a:off x="5963984" y="3101906"/>
              <a:ext cx="667099" cy="949653"/>
            </a:xfrm>
            <a:custGeom>
              <a:avLst/>
              <a:gdLst/>
              <a:ahLst/>
              <a:cxnLst/>
              <a:rect l="l" t="t" r="r" b="b"/>
              <a:pathLst>
                <a:path w="697" h="991" extrusionOk="0">
                  <a:moveTo>
                    <a:pt x="630" y="87"/>
                  </a:moveTo>
                  <a:cubicBezTo>
                    <a:pt x="630" y="87"/>
                    <a:pt x="570" y="0"/>
                    <a:pt x="453" y="87"/>
                  </a:cubicBezTo>
                  <a:cubicBezTo>
                    <a:pt x="355" y="160"/>
                    <a:pt x="0" y="513"/>
                    <a:pt x="78" y="949"/>
                  </a:cubicBezTo>
                  <a:cubicBezTo>
                    <a:pt x="78" y="949"/>
                    <a:pt x="84" y="991"/>
                    <a:pt x="167" y="991"/>
                  </a:cubicBezTo>
                  <a:cubicBezTo>
                    <a:pt x="250" y="991"/>
                    <a:pt x="248" y="946"/>
                    <a:pt x="362" y="929"/>
                  </a:cubicBezTo>
                  <a:cubicBezTo>
                    <a:pt x="475" y="913"/>
                    <a:pt x="679" y="899"/>
                    <a:pt x="684" y="671"/>
                  </a:cubicBezTo>
                  <a:cubicBezTo>
                    <a:pt x="688" y="443"/>
                    <a:pt x="697" y="162"/>
                    <a:pt x="630" y="8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50" name="Google Shape;1783;p44">
              <a:extLst>
                <a:ext uri="{FF2B5EF4-FFF2-40B4-BE49-F238E27FC236}">
                  <a16:creationId xmlns:a16="http://schemas.microsoft.com/office/drawing/2014/main" id="{8B86BDEA-EE9A-706D-C43E-A19FA5F69B54}"/>
                </a:ext>
              </a:extLst>
            </p:cNvPr>
            <p:cNvSpPr/>
            <p:nvPr/>
          </p:nvSpPr>
          <p:spPr>
            <a:xfrm>
              <a:off x="6124148" y="2951563"/>
              <a:ext cx="624792" cy="964007"/>
            </a:xfrm>
            <a:custGeom>
              <a:avLst/>
              <a:gdLst/>
              <a:ahLst/>
              <a:cxnLst/>
              <a:rect l="l" t="t" r="r" b="b"/>
              <a:pathLst>
                <a:path w="653" h="1006" extrusionOk="0">
                  <a:moveTo>
                    <a:pt x="653" y="0"/>
                  </a:moveTo>
                  <a:cubicBezTo>
                    <a:pt x="536" y="0"/>
                    <a:pt x="536" y="0"/>
                    <a:pt x="536" y="0"/>
                  </a:cubicBezTo>
                  <a:cubicBezTo>
                    <a:pt x="536" y="403"/>
                    <a:pt x="536" y="403"/>
                    <a:pt x="536" y="403"/>
                  </a:cubicBezTo>
                  <a:cubicBezTo>
                    <a:pt x="536" y="403"/>
                    <a:pt x="531" y="506"/>
                    <a:pt x="436" y="536"/>
                  </a:cubicBezTo>
                  <a:cubicBezTo>
                    <a:pt x="342" y="567"/>
                    <a:pt x="203" y="567"/>
                    <a:pt x="155" y="725"/>
                  </a:cubicBezTo>
                  <a:cubicBezTo>
                    <a:pt x="108" y="884"/>
                    <a:pt x="47" y="986"/>
                    <a:pt x="0" y="1006"/>
                  </a:cubicBezTo>
                  <a:cubicBezTo>
                    <a:pt x="0" y="1006"/>
                    <a:pt x="116" y="966"/>
                    <a:pt x="192" y="710"/>
                  </a:cubicBezTo>
                  <a:cubicBezTo>
                    <a:pt x="208" y="654"/>
                    <a:pt x="263" y="589"/>
                    <a:pt x="436" y="617"/>
                  </a:cubicBezTo>
                  <a:cubicBezTo>
                    <a:pt x="486" y="625"/>
                    <a:pt x="567" y="633"/>
                    <a:pt x="595" y="492"/>
                  </a:cubicBezTo>
                  <a:lnTo>
                    <a:pt x="653"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51" name="Google Shape;1784;p44">
              <a:extLst>
                <a:ext uri="{FF2B5EF4-FFF2-40B4-BE49-F238E27FC236}">
                  <a16:creationId xmlns:a16="http://schemas.microsoft.com/office/drawing/2014/main" id="{0677C763-688D-25A5-646C-C255BF01BAEC}"/>
                </a:ext>
              </a:extLst>
            </p:cNvPr>
            <p:cNvSpPr/>
            <p:nvPr/>
          </p:nvSpPr>
          <p:spPr>
            <a:xfrm>
              <a:off x="6053132" y="3109461"/>
              <a:ext cx="541687" cy="624790"/>
            </a:xfrm>
            <a:custGeom>
              <a:avLst/>
              <a:gdLst/>
              <a:ahLst/>
              <a:cxnLst/>
              <a:rect l="l" t="t" r="r" b="b"/>
              <a:pathLst>
                <a:path w="566" h="652" extrusionOk="0">
                  <a:moveTo>
                    <a:pt x="370" y="72"/>
                  </a:moveTo>
                  <a:cubicBezTo>
                    <a:pt x="469" y="0"/>
                    <a:pt x="533" y="72"/>
                    <a:pt x="533" y="72"/>
                  </a:cubicBezTo>
                  <a:cubicBezTo>
                    <a:pt x="545" y="86"/>
                    <a:pt x="560" y="112"/>
                    <a:pt x="566" y="138"/>
                  </a:cubicBezTo>
                  <a:cubicBezTo>
                    <a:pt x="560" y="204"/>
                    <a:pt x="530" y="266"/>
                    <a:pt x="459" y="274"/>
                  </a:cubicBezTo>
                  <a:cubicBezTo>
                    <a:pt x="317" y="291"/>
                    <a:pt x="168" y="306"/>
                    <a:pt x="135" y="402"/>
                  </a:cubicBezTo>
                  <a:cubicBezTo>
                    <a:pt x="108" y="479"/>
                    <a:pt x="53" y="652"/>
                    <a:pt x="0" y="622"/>
                  </a:cubicBezTo>
                  <a:cubicBezTo>
                    <a:pt x="84" y="314"/>
                    <a:pt x="299" y="124"/>
                    <a:pt x="370" y="72"/>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52" name="Google Shape;1785;p44">
              <a:extLst>
                <a:ext uri="{FF2B5EF4-FFF2-40B4-BE49-F238E27FC236}">
                  <a16:creationId xmlns:a16="http://schemas.microsoft.com/office/drawing/2014/main" id="{4814584D-C977-76C0-FD5E-ED8A38515145}"/>
                </a:ext>
              </a:extLst>
            </p:cNvPr>
            <p:cNvSpPr/>
            <p:nvPr/>
          </p:nvSpPr>
          <p:spPr>
            <a:xfrm>
              <a:off x="6418034" y="3215229"/>
              <a:ext cx="126167" cy="296153"/>
            </a:xfrm>
            <a:custGeom>
              <a:avLst/>
              <a:gdLst/>
              <a:ahLst/>
              <a:cxnLst/>
              <a:rect l="l" t="t" r="r" b="b"/>
              <a:pathLst>
                <a:path w="132" h="309" extrusionOk="0">
                  <a:moveTo>
                    <a:pt x="24" y="309"/>
                  </a:moveTo>
                  <a:cubicBezTo>
                    <a:pt x="24" y="309"/>
                    <a:pt x="132" y="265"/>
                    <a:pt x="97" y="195"/>
                  </a:cubicBezTo>
                  <a:cubicBezTo>
                    <a:pt x="45" y="92"/>
                    <a:pt x="71" y="0"/>
                    <a:pt x="71" y="0"/>
                  </a:cubicBezTo>
                  <a:cubicBezTo>
                    <a:pt x="71" y="0"/>
                    <a:pt x="38" y="101"/>
                    <a:pt x="64" y="159"/>
                  </a:cubicBezTo>
                  <a:cubicBezTo>
                    <a:pt x="91" y="218"/>
                    <a:pt x="111" y="245"/>
                    <a:pt x="0" y="296"/>
                  </a:cubicBezTo>
                  <a:lnTo>
                    <a:pt x="24" y="30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53" name="Google Shape;1786;p44">
              <a:extLst>
                <a:ext uri="{FF2B5EF4-FFF2-40B4-BE49-F238E27FC236}">
                  <a16:creationId xmlns:a16="http://schemas.microsoft.com/office/drawing/2014/main" id="{61EB121D-FE62-CE5E-E522-7682AF5C53C7}"/>
                </a:ext>
              </a:extLst>
            </p:cNvPr>
            <p:cNvSpPr/>
            <p:nvPr/>
          </p:nvSpPr>
          <p:spPr>
            <a:xfrm>
              <a:off x="6430122" y="3281713"/>
              <a:ext cx="70261" cy="120123"/>
            </a:xfrm>
            <a:custGeom>
              <a:avLst/>
              <a:gdLst/>
              <a:ahLst/>
              <a:cxnLst/>
              <a:rect l="l" t="t" r="r" b="b"/>
              <a:pathLst>
                <a:path w="73" h="125" extrusionOk="0">
                  <a:moveTo>
                    <a:pt x="64" y="105"/>
                  </a:moveTo>
                  <a:cubicBezTo>
                    <a:pt x="64" y="105"/>
                    <a:pt x="9" y="94"/>
                    <a:pt x="7" y="58"/>
                  </a:cubicBezTo>
                  <a:cubicBezTo>
                    <a:pt x="5" y="22"/>
                    <a:pt x="1" y="0"/>
                    <a:pt x="1" y="0"/>
                  </a:cubicBezTo>
                  <a:cubicBezTo>
                    <a:pt x="1" y="0"/>
                    <a:pt x="0" y="34"/>
                    <a:pt x="1" y="61"/>
                  </a:cubicBezTo>
                  <a:cubicBezTo>
                    <a:pt x="2" y="82"/>
                    <a:pt x="28" y="123"/>
                    <a:pt x="73" y="125"/>
                  </a:cubicBezTo>
                  <a:lnTo>
                    <a:pt x="64" y="10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54" name="Google Shape;1787;p44">
              <a:extLst>
                <a:ext uri="{FF2B5EF4-FFF2-40B4-BE49-F238E27FC236}">
                  <a16:creationId xmlns:a16="http://schemas.microsoft.com/office/drawing/2014/main" id="{B9F8ADAE-F993-6639-ABD4-0EA9973BB16F}"/>
                </a:ext>
              </a:extLst>
            </p:cNvPr>
            <p:cNvSpPr/>
            <p:nvPr/>
          </p:nvSpPr>
          <p:spPr>
            <a:xfrm>
              <a:off x="6479229" y="3223540"/>
              <a:ext cx="46840" cy="136744"/>
            </a:xfrm>
            <a:custGeom>
              <a:avLst/>
              <a:gdLst/>
              <a:ahLst/>
              <a:cxnLst/>
              <a:rect l="l" t="t" r="r" b="b"/>
              <a:pathLst>
                <a:path w="49" h="143" extrusionOk="0">
                  <a:moveTo>
                    <a:pt x="1" y="121"/>
                  </a:moveTo>
                  <a:cubicBezTo>
                    <a:pt x="1" y="121"/>
                    <a:pt x="47" y="85"/>
                    <a:pt x="35" y="51"/>
                  </a:cubicBezTo>
                  <a:cubicBezTo>
                    <a:pt x="23" y="18"/>
                    <a:pt x="18" y="0"/>
                    <a:pt x="18" y="0"/>
                  </a:cubicBezTo>
                  <a:cubicBezTo>
                    <a:pt x="18" y="0"/>
                    <a:pt x="32" y="30"/>
                    <a:pt x="42" y="56"/>
                  </a:cubicBezTo>
                  <a:cubicBezTo>
                    <a:pt x="49" y="76"/>
                    <a:pt x="41" y="123"/>
                    <a:pt x="0" y="143"/>
                  </a:cubicBezTo>
                  <a:lnTo>
                    <a:pt x="1" y="12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55" name="Google Shape;1788;p44">
              <a:extLst>
                <a:ext uri="{FF2B5EF4-FFF2-40B4-BE49-F238E27FC236}">
                  <a16:creationId xmlns:a16="http://schemas.microsoft.com/office/drawing/2014/main" id="{3710950E-51E4-CF48-9258-FCC17E38DFEF}"/>
                </a:ext>
              </a:extLst>
            </p:cNvPr>
            <p:cNvSpPr/>
            <p:nvPr/>
          </p:nvSpPr>
          <p:spPr>
            <a:xfrm>
              <a:off x="6334175" y="3516671"/>
              <a:ext cx="123901" cy="183585"/>
            </a:xfrm>
            <a:custGeom>
              <a:avLst/>
              <a:gdLst/>
              <a:ahLst/>
              <a:cxnLst/>
              <a:rect l="l" t="t" r="r" b="b"/>
              <a:pathLst>
                <a:path w="129" h="191" extrusionOk="0">
                  <a:moveTo>
                    <a:pt x="82" y="4"/>
                  </a:moveTo>
                  <a:cubicBezTo>
                    <a:pt x="82" y="4"/>
                    <a:pt x="0" y="78"/>
                    <a:pt x="51" y="99"/>
                  </a:cubicBezTo>
                  <a:cubicBezTo>
                    <a:pt x="125" y="130"/>
                    <a:pt x="128" y="191"/>
                    <a:pt x="128" y="191"/>
                  </a:cubicBezTo>
                  <a:cubicBezTo>
                    <a:pt x="128" y="191"/>
                    <a:pt x="129" y="122"/>
                    <a:pt x="89" y="103"/>
                  </a:cubicBezTo>
                  <a:cubicBezTo>
                    <a:pt x="49" y="84"/>
                    <a:pt x="23" y="79"/>
                    <a:pt x="108" y="0"/>
                  </a:cubicBezTo>
                  <a:lnTo>
                    <a:pt x="82" y="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56" name="Google Shape;1789;p44">
              <a:extLst>
                <a:ext uri="{FF2B5EF4-FFF2-40B4-BE49-F238E27FC236}">
                  <a16:creationId xmlns:a16="http://schemas.microsoft.com/office/drawing/2014/main" id="{0A3FDFD9-3258-6F55-31C5-2D111273CCA8}"/>
                </a:ext>
              </a:extLst>
            </p:cNvPr>
            <p:cNvSpPr/>
            <p:nvPr/>
          </p:nvSpPr>
          <p:spPr>
            <a:xfrm>
              <a:off x="6390837" y="3533292"/>
              <a:ext cx="78571" cy="114835"/>
            </a:xfrm>
            <a:custGeom>
              <a:avLst/>
              <a:gdLst/>
              <a:ahLst/>
              <a:cxnLst/>
              <a:rect l="l" t="t" r="r" b="b"/>
              <a:pathLst>
                <a:path w="82" h="120" extrusionOk="0">
                  <a:moveTo>
                    <a:pt x="11" y="21"/>
                  </a:moveTo>
                  <a:cubicBezTo>
                    <a:pt x="11" y="21"/>
                    <a:pt x="67" y="28"/>
                    <a:pt x="72" y="63"/>
                  </a:cubicBezTo>
                  <a:cubicBezTo>
                    <a:pt x="77" y="98"/>
                    <a:pt x="82" y="120"/>
                    <a:pt x="82" y="120"/>
                  </a:cubicBezTo>
                  <a:cubicBezTo>
                    <a:pt x="82" y="120"/>
                    <a:pt x="81" y="87"/>
                    <a:pt x="77" y="60"/>
                  </a:cubicBezTo>
                  <a:cubicBezTo>
                    <a:pt x="75" y="38"/>
                    <a:pt x="45" y="0"/>
                    <a:pt x="0" y="2"/>
                  </a:cubicBezTo>
                  <a:lnTo>
                    <a:pt x="11" y="2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57" name="Google Shape;1790;p44">
              <a:extLst>
                <a:ext uri="{FF2B5EF4-FFF2-40B4-BE49-F238E27FC236}">
                  <a16:creationId xmlns:a16="http://schemas.microsoft.com/office/drawing/2014/main" id="{2CF02DDB-1A3D-5B53-42F9-02F540F67AEF}"/>
                </a:ext>
              </a:extLst>
            </p:cNvPr>
            <p:cNvSpPr/>
            <p:nvPr/>
          </p:nvSpPr>
          <p:spPr>
            <a:xfrm>
              <a:off x="6338708" y="3570310"/>
              <a:ext cx="43063" cy="139010"/>
            </a:xfrm>
            <a:custGeom>
              <a:avLst/>
              <a:gdLst/>
              <a:ahLst/>
              <a:cxnLst/>
              <a:rect l="l" t="t" r="r" b="b"/>
              <a:pathLst>
                <a:path w="45" h="145" extrusionOk="0">
                  <a:moveTo>
                    <a:pt x="45" y="22"/>
                  </a:moveTo>
                  <a:cubicBezTo>
                    <a:pt x="45" y="22"/>
                    <a:pt x="2" y="62"/>
                    <a:pt x="16" y="94"/>
                  </a:cubicBezTo>
                  <a:cubicBezTo>
                    <a:pt x="31" y="127"/>
                    <a:pt x="38" y="145"/>
                    <a:pt x="38" y="145"/>
                  </a:cubicBezTo>
                  <a:cubicBezTo>
                    <a:pt x="38" y="145"/>
                    <a:pt x="21" y="115"/>
                    <a:pt x="9" y="91"/>
                  </a:cubicBezTo>
                  <a:cubicBezTo>
                    <a:pt x="0" y="71"/>
                    <a:pt x="5" y="23"/>
                    <a:pt x="44" y="0"/>
                  </a:cubicBezTo>
                  <a:lnTo>
                    <a:pt x="45" y="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58" name="Google Shape;1791;p44">
              <a:extLst>
                <a:ext uri="{FF2B5EF4-FFF2-40B4-BE49-F238E27FC236}">
                  <a16:creationId xmlns:a16="http://schemas.microsoft.com/office/drawing/2014/main" id="{3BAA44B9-50E7-87FC-A5AF-306C8B87C580}"/>
                </a:ext>
              </a:extLst>
            </p:cNvPr>
            <p:cNvSpPr/>
            <p:nvPr/>
          </p:nvSpPr>
          <p:spPr>
            <a:xfrm>
              <a:off x="6238983" y="3404102"/>
              <a:ext cx="43818" cy="72527"/>
            </a:xfrm>
            <a:custGeom>
              <a:avLst/>
              <a:gdLst/>
              <a:ahLst/>
              <a:cxnLst/>
              <a:rect l="l" t="t" r="r" b="b"/>
              <a:pathLst>
                <a:path w="46" h="76" extrusionOk="0">
                  <a:moveTo>
                    <a:pt x="25" y="65"/>
                  </a:moveTo>
                  <a:cubicBezTo>
                    <a:pt x="25" y="65"/>
                    <a:pt x="38" y="34"/>
                    <a:pt x="23" y="21"/>
                  </a:cubicBezTo>
                  <a:cubicBezTo>
                    <a:pt x="8" y="8"/>
                    <a:pt x="0" y="0"/>
                    <a:pt x="0" y="0"/>
                  </a:cubicBezTo>
                  <a:cubicBezTo>
                    <a:pt x="0" y="0"/>
                    <a:pt x="16" y="11"/>
                    <a:pt x="27" y="21"/>
                  </a:cubicBezTo>
                  <a:cubicBezTo>
                    <a:pt x="37" y="29"/>
                    <a:pt x="46" y="55"/>
                    <a:pt x="31" y="76"/>
                  </a:cubicBezTo>
                  <a:lnTo>
                    <a:pt x="25" y="6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59" name="Google Shape;1792;p44">
              <a:extLst>
                <a:ext uri="{FF2B5EF4-FFF2-40B4-BE49-F238E27FC236}">
                  <a16:creationId xmlns:a16="http://schemas.microsoft.com/office/drawing/2014/main" id="{2F22B77D-B21A-AE6E-B744-3C1E072A069D}"/>
                </a:ext>
              </a:extLst>
            </p:cNvPr>
            <p:cNvSpPr/>
            <p:nvPr/>
          </p:nvSpPr>
          <p:spPr>
            <a:xfrm>
              <a:off x="6124148" y="3490228"/>
              <a:ext cx="228914" cy="156387"/>
            </a:xfrm>
            <a:custGeom>
              <a:avLst/>
              <a:gdLst/>
              <a:ahLst/>
              <a:cxnLst/>
              <a:rect l="l" t="t" r="r" b="b"/>
              <a:pathLst>
                <a:path w="239" h="163" extrusionOk="0">
                  <a:moveTo>
                    <a:pt x="239" y="47"/>
                  </a:moveTo>
                  <a:cubicBezTo>
                    <a:pt x="239" y="47"/>
                    <a:pt x="186" y="0"/>
                    <a:pt x="129" y="34"/>
                  </a:cubicBezTo>
                  <a:cubicBezTo>
                    <a:pt x="72" y="69"/>
                    <a:pt x="68" y="148"/>
                    <a:pt x="0" y="156"/>
                  </a:cubicBezTo>
                  <a:cubicBezTo>
                    <a:pt x="0" y="156"/>
                    <a:pt x="46" y="163"/>
                    <a:pt x="80" y="123"/>
                  </a:cubicBezTo>
                  <a:cubicBezTo>
                    <a:pt x="115" y="84"/>
                    <a:pt x="137" y="8"/>
                    <a:pt x="224" y="60"/>
                  </a:cubicBezTo>
                  <a:lnTo>
                    <a:pt x="239" y="4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60" name="Google Shape;1793;p44">
              <a:extLst>
                <a:ext uri="{FF2B5EF4-FFF2-40B4-BE49-F238E27FC236}">
                  <a16:creationId xmlns:a16="http://schemas.microsoft.com/office/drawing/2014/main" id="{F11CCD81-0A57-0A96-2990-6F5943BC0BC2}"/>
                </a:ext>
              </a:extLst>
            </p:cNvPr>
            <p:cNvSpPr/>
            <p:nvPr/>
          </p:nvSpPr>
          <p:spPr>
            <a:xfrm>
              <a:off x="6214052" y="3415435"/>
              <a:ext cx="95948" cy="101236"/>
            </a:xfrm>
            <a:custGeom>
              <a:avLst/>
              <a:gdLst/>
              <a:ahLst/>
              <a:cxnLst/>
              <a:rect l="l" t="t" r="r" b="b"/>
              <a:pathLst>
                <a:path w="100" h="106" extrusionOk="0">
                  <a:moveTo>
                    <a:pt x="88" y="106"/>
                  </a:moveTo>
                  <a:cubicBezTo>
                    <a:pt x="88" y="106"/>
                    <a:pt x="100" y="68"/>
                    <a:pt x="73" y="58"/>
                  </a:cubicBezTo>
                  <a:cubicBezTo>
                    <a:pt x="45" y="48"/>
                    <a:pt x="25" y="47"/>
                    <a:pt x="0" y="0"/>
                  </a:cubicBezTo>
                  <a:cubicBezTo>
                    <a:pt x="0" y="0"/>
                    <a:pt x="16" y="48"/>
                    <a:pt x="45" y="65"/>
                  </a:cubicBezTo>
                  <a:cubicBezTo>
                    <a:pt x="75" y="82"/>
                    <a:pt x="75" y="79"/>
                    <a:pt x="74" y="100"/>
                  </a:cubicBezTo>
                  <a:lnTo>
                    <a:pt x="88" y="10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61" name="Google Shape;1794;p44">
              <a:extLst>
                <a:ext uri="{FF2B5EF4-FFF2-40B4-BE49-F238E27FC236}">
                  <a16:creationId xmlns:a16="http://schemas.microsoft.com/office/drawing/2014/main" id="{1431FDB6-760F-22E4-71E3-5426EEE08BFD}"/>
                </a:ext>
              </a:extLst>
            </p:cNvPr>
            <p:cNvSpPr/>
            <p:nvPr/>
          </p:nvSpPr>
          <p:spPr>
            <a:xfrm>
              <a:off x="6218585" y="3611863"/>
              <a:ext cx="21910" cy="64217"/>
            </a:xfrm>
            <a:custGeom>
              <a:avLst/>
              <a:gdLst/>
              <a:ahLst/>
              <a:cxnLst/>
              <a:rect l="l" t="t" r="r" b="b"/>
              <a:pathLst>
                <a:path w="23" h="67" extrusionOk="0">
                  <a:moveTo>
                    <a:pt x="0" y="11"/>
                  </a:moveTo>
                  <a:cubicBezTo>
                    <a:pt x="0" y="11"/>
                    <a:pt x="22" y="26"/>
                    <a:pt x="16" y="42"/>
                  </a:cubicBezTo>
                  <a:cubicBezTo>
                    <a:pt x="10" y="59"/>
                    <a:pt x="8" y="67"/>
                    <a:pt x="8" y="67"/>
                  </a:cubicBezTo>
                  <a:cubicBezTo>
                    <a:pt x="8" y="67"/>
                    <a:pt x="14" y="52"/>
                    <a:pt x="19" y="40"/>
                  </a:cubicBezTo>
                  <a:cubicBezTo>
                    <a:pt x="23" y="30"/>
                    <a:pt x="19" y="8"/>
                    <a:pt x="0" y="0"/>
                  </a:cubicBezTo>
                  <a:lnTo>
                    <a:pt x="0" y="1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62" name="Google Shape;1795;p44">
              <a:extLst>
                <a:ext uri="{FF2B5EF4-FFF2-40B4-BE49-F238E27FC236}">
                  <a16:creationId xmlns:a16="http://schemas.microsoft.com/office/drawing/2014/main" id="{BAAB1794-8A9C-7202-5DFD-ECAD1D035278}"/>
                </a:ext>
              </a:extLst>
            </p:cNvPr>
            <p:cNvSpPr/>
            <p:nvPr/>
          </p:nvSpPr>
          <p:spPr>
            <a:xfrm>
              <a:off x="6194409" y="3570310"/>
              <a:ext cx="52884" cy="109546"/>
            </a:xfrm>
            <a:custGeom>
              <a:avLst/>
              <a:gdLst/>
              <a:ahLst/>
              <a:cxnLst/>
              <a:rect l="l" t="t" r="r" b="b"/>
              <a:pathLst>
                <a:path w="55" h="114" extrusionOk="0">
                  <a:moveTo>
                    <a:pt x="30" y="0"/>
                  </a:moveTo>
                  <a:cubicBezTo>
                    <a:pt x="30" y="0"/>
                    <a:pt x="55" y="21"/>
                    <a:pt x="38" y="40"/>
                  </a:cubicBezTo>
                  <a:cubicBezTo>
                    <a:pt x="22" y="60"/>
                    <a:pt x="8" y="69"/>
                    <a:pt x="9" y="114"/>
                  </a:cubicBezTo>
                  <a:cubicBezTo>
                    <a:pt x="9" y="114"/>
                    <a:pt x="0" y="73"/>
                    <a:pt x="16" y="48"/>
                  </a:cubicBezTo>
                  <a:cubicBezTo>
                    <a:pt x="31" y="23"/>
                    <a:pt x="32" y="24"/>
                    <a:pt x="23" y="11"/>
                  </a:cubicBezTo>
                  <a:lnTo>
                    <a:pt x="3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65" name="Google Shape;1796;p44">
              <a:extLst>
                <a:ext uri="{FF2B5EF4-FFF2-40B4-BE49-F238E27FC236}">
                  <a16:creationId xmlns:a16="http://schemas.microsoft.com/office/drawing/2014/main" id="{D0CBC19C-3F59-77F3-24E8-87719A14ED22}"/>
                </a:ext>
              </a:extLst>
            </p:cNvPr>
            <p:cNvSpPr/>
            <p:nvPr/>
          </p:nvSpPr>
          <p:spPr>
            <a:xfrm>
              <a:off x="6254093" y="3677590"/>
              <a:ext cx="108036" cy="297664"/>
            </a:xfrm>
            <a:custGeom>
              <a:avLst/>
              <a:gdLst/>
              <a:ahLst/>
              <a:cxnLst/>
              <a:rect l="l" t="t" r="r" b="b"/>
              <a:pathLst>
                <a:path w="113" h="310" extrusionOk="0">
                  <a:moveTo>
                    <a:pt x="33" y="0"/>
                  </a:moveTo>
                  <a:cubicBezTo>
                    <a:pt x="33" y="0"/>
                    <a:pt x="113" y="63"/>
                    <a:pt x="69" y="125"/>
                  </a:cubicBezTo>
                  <a:cubicBezTo>
                    <a:pt x="4" y="216"/>
                    <a:pt x="6" y="310"/>
                    <a:pt x="6" y="310"/>
                  </a:cubicBezTo>
                  <a:cubicBezTo>
                    <a:pt x="6" y="310"/>
                    <a:pt x="0" y="206"/>
                    <a:pt x="34" y="154"/>
                  </a:cubicBezTo>
                  <a:cubicBezTo>
                    <a:pt x="69" y="102"/>
                    <a:pt x="92" y="78"/>
                    <a:pt x="10" y="8"/>
                  </a:cubicBezTo>
                  <a:lnTo>
                    <a:pt x="33"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66" name="Google Shape;1797;p44">
              <a:extLst>
                <a:ext uri="{FF2B5EF4-FFF2-40B4-BE49-F238E27FC236}">
                  <a16:creationId xmlns:a16="http://schemas.microsoft.com/office/drawing/2014/main" id="{C69403A2-3AAC-B7A6-F987-BB850A8CF64E}"/>
                </a:ext>
              </a:extLst>
            </p:cNvPr>
            <p:cNvSpPr/>
            <p:nvPr/>
          </p:nvSpPr>
          <p:spPr>
            <a:xfrm>
              <a:off x="6228406" y="3790159"/>
              <a:ext cx="83104" cy="110302"/>
            </a:xfrm>
            <a:custGeom>
              <a:avLst/>
              <a:gdLst/>
              <a:ahLst/>
              <a:cxnLst/>
              <a:rect l="l" t="t" r="r" b="b"/>
              <a:pathLst>
                <a:path w="87" h="115" extrusionOk="0">
                  <a:moveTo>
                    <a:pt x="75" y="24"/>
                  </a:moveTo>
                  <a:cubicBezTo>
                    <a:pt x="75" y="24"/>
                    <a:pt x="27" y="25"/>
                    <a:pt x="18" y="59"/>
                  </a:cubicBezTo>
                  <a:cubicBezTo>
                    <a:pt x="8" y="94"/>
                    <a:pt x="0" y="115"/>
                    <a:pt x="0" y="115"/>
                  </a:cubicBezTo>
                  <a:cubicBezTo>
                    <a:pt x="0" y="115"/>
                    <a:pt x="6" y="82"/>
                    <a:pt x="13" y="55"/>
                  </a:cubicBezTo>
                  <a:cubicBezTo>
                    <a:pt x="18" y="34"/>
                    <a:pt x="49" y="0"/>
                    <a:pt x="87" y="6"/>
                  </a:cubicBezTo>
                  <a:lnTo>
                    <a:pt x="75" y="2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67" name="Google Shape;1798;p44">
              <a:extLst>
                <a:ext uri="{FF2B5EF4-FFF2-40B4-BE49-F238E27FC236}">
                  <a16:creationId xmlns:a16="http://schemas.microsoft.com/office/drawing/2014/main" id="{897F6A8D-F49E-837B-C4A4-2A7A3658C22A}"/>
                </a:ext>
              </a:extLst>
            </p:cNvPr>
            <p:cNvSpPr/>
            <p:nvPr/>
          </p:nvSpPr>
          <p:spPr>
            <a:xfrm>
              <a:off x="6270714" y="3832466"/>
              <a:ext cx="43063" cy="136744"/>
            </a:xfrm>
            <a:custGeom>
              <a:avLst/>
              <a:gdLst/>
              <a:ahLst/>
              <a:cxnLst/>
              <a:rect l="l" t="t" r="r" b="b"/>
              <a:pathLst>
                <a:path w="45" h="143" extrusionOk="0">
                  <a:moveTo>
                    <a:pt x="12" y="22"/>
                  </a:moveTo>
                  <a:cubicBezTo>
                    <a:pt x="12" y="22"/>
                    <a:pt x="42" y="65"/>
                    <a:pt x="25" y="96"/>
                  </a:cubicBezTo>
                  <a:cubicBezTo>
                    <a:pt x="8" y="126"/>
                    <a:pt x="0" y="143"/>
                    <a:pt x="0" y="143"/>
                  </a:cubicBezTo>
                  <a:cubicBezTo>
                    <a:pt x="0" y="143"/>
                    <a:pt x="18" y="116"/>
                    <a:pt x="32" y="93"/>
                  </a:cubicBezTo>
                  <a:cubicBezTo>
                    <a:pt x="42" y="74"/>
                    <a:pt x="45" y="27"/>
                    <a:pt x="16" y="0"/>
                  </a:cubicBezTo>
                  <a:lnTo>
                    <a:pt x="12" y="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68" name="Google Shape;1799;p44">
              <a:extLst>
                <a:ext uri="{FF2B5EF4-FFF2-40B4-BE49-F238E27FC236}">
                  <a16:creationId xmlns:a16="http://schemas.microsoft.com/office/drawing/2014/main" id="{FE329528-4261-1320-833E-80EB2ECD8BE1}"/>
                </a:ext>
              </a:extLst>
            </p:cNvPr>
            <p:cNvSpPr/>
            <p:nvPr/>
          </p:nvSpPr>
          <p:spPr>
            <a:xfrm>
              <a:off x="7012606" y="2275398"/>
              <a:ext cx="136744" cy="494848"/>
            </a:xfrm>
            <a:custGeom>
              <a:avLst/>
              <a:gdLst/>
              <a:ahLst/>
              <a:cxnLst/>
              <a:rect l="l" t="t" r="r" b="b"/>
              <a:pathLst>
                <a:path w="143" h="516" extrusionOk="0">
                  <a:moveTo>
                    <a:pt x="0" y="445"/>
                  </a:moveTo>
                  <a:cubicBezTo>
                    <a:pt x="0" y="484"/>
                    <a:pt x="32" y="516"/>
                    <a:pt x="72" y="516"/>
                  </a:cubicBezTo>
                  <a:cubicBezTo>
                    <a:pt x="72" y="516"/>
                    <a:pt x="72" y="516"/>
                    <a:pt x="72" y="516"/>
                  </a:cubicBezTo>
                  <a:cubicBezTo>
                    <a:pt x="111" y="516"/>
                    <a:pt x="143" y="484"/>
                    <a:pt x="143" y="445"/>
                  </a:cubicBezTo>
                  <a:cubicBezTo>
                    <a:pt x="143" y="72"/>
                    <a:pt x="143" y="72"/>
                    <a:pt x="143" y="72"/>
                  </a:cubicBezTo>
                  <a:cubicBezTo>
                    <a:pt x="143" y="32"/>
                    <a:pt x="111" y="0"/>
                    <a:pt x="72" y="0"/>
                  </a:cubicBezTo>
                  <a:cubicBezTo>
                    <a:pt x="72" y="0"/>
                    <a:pt x="72" y="0"/>
                    <a:pt x="72" y="0"/>
                  </a:cubicBezTo>
                  <a:cubicBezTo>
                    <a:pt x="32" y="0"/>
                    <a:pt x="0" y="32"/>
                    <a:pt x="0" y="72"/>
                  </a:cubicBezTo>
                  <a:lnTo>
                    <a:pt x="0" y="445"/>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69" name="Google Shape;1800;p44">
              <a:extLst>
                <a:ext uri="{FF2B5EF4-FFF2-40B4-BE49-F238E27FC236}">
                  <a16:creationId xmlns:a16="http://schemas.microsoft.com/office/drawing/2014/main" id="{4AC4B6FE-116F-1ECC-4705-CC614794AE20}"/>
                </a:ext>
              </a:extLst>
            </p:cNvPr>
            <p:cNvSpPr/>
            <p:nvPr/>
          </p:nvSpPr>
          <p:spPr>
            <a:xfrm>
              <a:off x="6680190" y="2354725"/>
              <a:ext cx="469200" cy="7623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70" name="Google Shape;1801;p44">
              <a:extLst>
                <a:ext uri="{FF2B5EF4-FFF2-40B4-BE49-F238E27FC236}">
                  <a16:creationId xmlns:a16="http://schemas.microsoft.com/office/drawing/2014/main" id="{076A6149-80FA-BC13-F4C9-4AD6EE77329B}"/>
                </a:ext>
              </a:extLst>
            </p:cNvPr>
            <p:cNvSpPr/>
            <p:nvPr/>
          </p:nvSpPr>
          <p:spPr>
            <a:xfrm>
              <a:off x="6612196" y="2275398"/>
              <a:ext cx="469200" cy="936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71" name="Google Shape;1802;p44">
              <a:extLst>
                <a:ext uri="{FF2B5EF4-FFF2-40B4-BE49-F238E27FC236}">
                  <a16:creationId xmlns:a16="http://schemas.microsoft.com/office/drawing/2014/main" id="{A77FC4E2-8888-F01E-F5A7-A22033C46157}"/>
                </a:ext>
              </a:extLst>
            </p:cNvPr>
            <p:cNvSpPr/>
            <p:nvPr/>
          </p:nvSpPr>
          <p:spPr>
            <a:xfrm>
              <a:off x="6541935" y="2275398"/>
              <a:ext cx="155631" cy="125412"/>
            </a:xfrm>
            <a:custGeom>
              <a:avLst/>
              <a:gdLst/>
              <a:ahLst/>
              <a:cxnLst/>
              <a:rect l="l" t="t" r="r" b="b"/>
              <a:pathLst>
                <a:path w="162" h="131" extrusionOk="0">
                  <a:moveTo>
                    <a:pt x="0" y="72"/>
                  </a:moveTo>
                  <a:cubicBezTo>
                    <a:pt x="0" y="32"/>
                    <a:pt x="33" y="0"/>
                    <a:pt x="72" y="0"/>
                  </a:cubicBezTo>
                  <a:cubicBezTo>
                    <a:pt x="112" y="0"/>
                    <a:pt x="144" y="32"/>
                    <a:pt x="144" y="72"/>
                  </a:cubicBezTo>
                  <a:cubicBezTo>
                    <a:pt x="144" y="131"/>
                    <a:pt x="144" y="131"/>
                    <a:pt x="144" y="131"/>
                  </a:cubicBezTo>
                  <a:cubicBezTo>
                    <a:pt x="144" y="131"/>
                    <a:pt x="162" y="131"/>
                    <a:pt x="144" y="131"/>
                  </a:cubicBezTo>
                  <a:cubicBezTo>
                    <a:pt x="126" y="131"/>
                    <a:pt x="0" y="129"/>
                    <a:pt x="0" y="129"/>
                  </a:cubicBezTo>
                  <a:lnTo>
                    <a:pt x="0" y="72"/>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72" name="Google Shape;1803;p44">
              <a:extLst>
                <a:ext uri="{FF2B5EF4-FFF2-40B4-BE49-F238E27FC236}">
                  <a16:creationId xmlns:a16="http://schemas.microsoft.com/office/drawing/2014/main" id="{78EE0532-DDB8-1577-11F3-EA9AC05A9DDC}"/>
                </a:ext>
              </a:extLst>
            </p:cNvPr>
            <p:cNvSpPr/>
            <p:nvPr/>
          </p:nvSpPr>
          <p:spPr>
            <a:xfrm>
              <a:off x="6740629" y="3033912"/>
              <a:ext cx="527400" cy="143400"/>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73" name="Google Shape;1804;p44">
              <a:extLst>
                <a:ext uri="{FF2B5EF4-FFF2-40B4-BE49-F238E27FC236}">
                  <a16:creationId xmlns:a16="http://schemas.microsoft.com/office/drawing/2014/main" id="{7172AACD-9C56-C941-2D5C-2BF4092A0F2F}"/>
                </a:ext>
              </a:extLst>
            </p:cNvPr>
            <p:cNvSpPr/>
            <p:nvPr/>
          </p:nvSpPr>
          <p:spPr>
            <a:xfrm>
              <a:off x="6680190" y="2682608"/>
              <a:ext cx="137499" cy="494848"/>
            </a:xfrm>
            <a:custGeom>
              <a:avLst/>
              <a:gdLst/>
              <a:ahLst/>
              <a:cxnLst/>
              <a:rect l="l" t="t" r="r" b="b"/>
              <a:pathLst>
                <a:path w="144" h="516" extrusionOk="0">
                  <a:moveTo>
                    <a:pt x="0" y="445"/>
                  </a:moveTo>
                  <a:cubicBezTo>
                    <a:pt x="0" y="484"/>
                    <a:pt x="32" y="516"/>
                    <a:pt x="72" y="516"/>
                  </a:cubicBezTo>
                  <a:cubicBezTo>
                    <a:pt x="72" y="516"/>
                    <a:pt x="72" y="516"/>
                    <a:pt x="72" y="516"/>
                  </a:cubicBezTo>
                  <a:cubicBezTo>
                    <a:pt x="111" y="516"/>
                    <a:pt x="144" y="484"/>
                    <a:pt x="144" y="445"/>
                  </a:cubicBezTo>
                  <a:cubicBezTo>
                    <a:pt x="144" y="72"/>
                    <a:pt x="144" y="72"/>
                    <a:pt x="144" y="72"/>
                  </a:cubicBezTo>
                  <a:cubicBezTo>
                    <a:pt x="144" y="32"/>
                    <a:pt x="111" y="0"/>
                    <a:pt x="72" y="0"/>
                  </a:cubicBezTo>
                  <a:cubicBezTo>
                    <a:pt x="72" y="0"/>
                    <a:pt x="72" y="0"/>
                    <a:pt x="72" y="0"/>
                  </a:cubicBezTo>
                  <a:cubicBezTo>
                    <a:pt x="32" y="0"/>
                    <a:pt x="0" y="32"/>
                    <a:pt x="0" y="72"/>
                  </a:cubicBezTo>
                  <a:lnTo>
                    <a:pt x="0" y="445"/>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74" name="Google Shape;1805;p44">
              <a:extLst>
                <a:ext uri="{FF2B5EF4-FFF2-40B4-BE49-F238E27FC236}">
                  <a16:creationId xmlns:a16="http://schemas.microsoft.com/office/drawing/2014/main" id="{DAC3FA68-BA01-AFC9-0B05-3B707CA5D359}"/>
                </a:ext>
              </a:extLst>
            </p:cNvPr>
            <p:cNvSpPr/>
            <p:nvPr/>
          </p:nvSpPr>
          <p:spPr>
            <a:xfrm>
              <a:off x="7199212" y="3033912"/>
              <a:ext cx="136744" cy="143543"/>
            </a:xfrm>
            <a:custGeom>
              <a:avLst/>
              <a:gdLst/>
              <a:ahLst/>
              <a:cxnLst/>
              <a:rect l="l" t="t" r="r" b="b"/>
              <a:pathLst>
                <a:path w="143" h="150" extrusionOk="0">
                  <a:moveTo>
                    <a:pt x="72" y="150"/>
                  </a:moveTo>
                  <a:cubicBezTo>
                    <a:pt x="32" y="150"/>
                    <a:pt x="0" y="118"/>
                    <a:pt x="0" y="79"/>
                  </a:cubicBezTo>
                  <a:cubicBezTo>
                    <a:pt x="0" y="0"/>
                    <a:pt x="0" y="0"/>
                    <a:pt x="0" y="0"/>
                  </a:cubicBezTo>
                  <a:cubicBezTo>
                    <a:pt x="143" y="0"/>
                    <a:pt x="143" y="0"/>
                    <a:pt x="143" y="0"/>
                  </a:cubicBezTo>
                  <a:cubicBezTo>
                    <a:pt x="143" y="79"/>
                    <a:pt x="143" y="79"/>
                    <a:pt x="143" y="79"/>
                  </a:cubicBezTo>
                  <a:cubicBezTo>
                    <a:pt x="143" y="118"/>
                    <a:pt x="111" y="150"/>
                    <a:pt x="72" y="15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75" name="Google Shape;1806;p44">
              <a:extLst>
                <a:ext uri="{FF2B5EF4-FFF2-40B4-BE49-F238E27FC236}">
                  <a16:creationId xmlns:a16="http://schemas.microsoft.com/office/drawing/2014/main" id="{40B46249-D3AB-2FB6-5BDC-E5856BBEC63E}"/>
                </a:ext>
              </a:extLst>
            </p:cNvPr>
            <p:cNvSpPr/>
            <p:nvPr/>
          </p:nvSpPr>
          <p:spPr>
            <a:xfrm>
              <a:off x="6748939" y="2425741"/>
              <a:ext cx="332400" cy="198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76" name="Google Shape;1807;p44">
              <a:extLst>
                <a:ext uri="{FF2B5EF4-FFF2-40B4-BE49-F238E27FC236}">
                  <a16:creationId xmlns:a16="http://schemas.microsoft.com/office/drawing/2014/main" id="{22CC3570-DCFB-112E-D0F8-BDBF4AD8E10E}"/>
                </a:ext>
              </a:extLst>
            </p:cNvPr>
            <p:cNvSpPr/>
            <p:nvPr/>
          </p:nvSpPr>
          <p:spPr>
            <a:xfrm>
              <a:off x="6748939" y="2474848"/>
              <a:ext cx="332400" cy="189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77" name="Google Shape;1808;p44">
              <a:extLst>
                <a:ext uri="{FF2B5EF4-FFF2-40B4-BE49-F238E27FC236}">
                  <a16:creationId xmlns:a16="http://schemas.microsoft.com/office/drawing/2014/main" id="{7BB88755-4092-FF9B-8171-E0D1D3F6FD55}"/>
                </a:ext>
              </a:extLst>
            </p:cNvPr>
            <p:cNvSpPr/>
            <p:nvPr/>
          </p:nvSpPr>
          <p:spPr>
            <a:xfrm>
              <a:off x="6748939" y="2523955"/>
              <a:ext cx="332400" cy="189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78" name="Google Shape;1809;p44">
              <a:extLst>
                <a:ext uri="{FF2B5EF4-FFF2-40B4-BE49-F238E27FC236}">
                  <a16:creationId xmlns:a16="http://schemas.microsoft.com/office/drawing/2014/main" id="{BEFFB9C4-ED83-8B58-8F41-995F485B1B7B}"/>
                </a:ext>
              </a:extLst>
            </p:cNvPr>
            <p:cNvSpPr/>
            <p:nvPr/>
          </p:nvSpPr>
          <p:spPr>
            <a:xfrm>
              <a:off x="6748939" y="2621413"/>
              <a:ext cx="332400" cy="198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79" name="Google Shape;1810;p44">
              <a:extLst>
                <a:ext uri="{FF2B5EF4-FFF2-40B4-BE49-F238E27FC236}">
                  <a16:creationId xmlns:a16="http://schemas.microsoft.com/office/drawing/2014/main" id="{F9FD070D-65C9-0EBC-546F-B2B772CC4BFB}"/>
                </a:ext>
              </a:extLst>
            </p:cNvPr>
            <p:cNvSpPr/>
            <p:nvPr/>
          </p:nvSpPr>
          <p:spPr>
            <a:xfrm>
              <a:off x="6748939" y="2669765"/>
              <a:ext cx="332400" cy="198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80" name="Google Shape;1811;p44">
              <a:extLst>
                <a:ext uri="{FF2B5EF4-FFF2-40B4-BE49-F238E27FC236}">
                  <a16:creationId xmlns:a16="http://schemas.microsoft.com/office/drawing/2014/main" id="{4BE1AE8E-6B9E-27B8-6F71-E0306195CAE5}"/>
                </a:ext>
              </a:extLst>
            </p:cNvPr>
            <p:cNvSpPr/>
            <p:nvPr/>
          </p:nvSpPr>
          <p:spPr>
            <a:xfrm>
              <a:off x="6748939" y="2718116"/>
              <a:ext cx="332400" cy="198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81" name="Google Shape;1812;p44">
              <a:extLst>
                <a:ext uri="{FF2B5EF4-FFF2-40B4-BE49-F238E27FC236}">
                  <a16:creationId xmlns:a16="http://schemas.microsoft.com/office/drawing/2014/main" id="{3C4DF9A3-EA54-2107-BD85-82E10EACFE0D}"/>
                </a:ext>
              </a:extLst>
            </p:cNvPr>
            <p:cNvSpPr/>
            <p:nvPr/>
          </p:nvSpPr>
          <p:spPr>
            <a:xfrm>
              <a:off x="6748939" y="2835218"/>
              <a:ext cx="332400" cy="198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82" name="Google Shape;1813;p44">
              <a:extLst>
                <a:ext uri="{FF2B5EF4-FFF2-40B4-BE49-F238E27FC236}">
                  <a16:creationId xmlns:a16="http://schemas.microsoft.com/office/drawing/2014/main" id="{BA7EF7FD-403D-30EC-8028-7C2A81EBB0C5}"/>
                </a:ext>
              </a:extLst>
            </p:cNvPr>
            <p:cNvSpPr/>
            <p:nvPr/>
          </p:nvSpPr>
          <p:spPr>
            <a:xfrm>
              <a:off x="6748939" y="2884324"/>
              <a:ext cx="332400" cy="189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sp>
          <p:nvSpPr>
            <p:cNvPr id="483" name="Google Shape;1814;p44">
              <a:extLst>
                <a:ext uri="{FF2B5EF4-FFF2-40B4-BE49-F238E27FC236}">
                  <a16:creationId xmlns:a16="http://schemas.microsoft.com/office/drawing/2014/main" id="{3BEB2DC0-E918-08D0-A2D3-98853FAE3577}"/>
                </a:ext>
              </a:extLst>
            </p:cNvPr>
            <p:cNvSpPr/>
            <p:nvPr/>
          </p:nvSpPr>
          <p:spPr>
            <a:xfrm>
              <a:off x="6748939" y="2933431"/>
              <a:ext cx="332400" cy="189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entury Gothic" panose="020B0502020202020204" pitchFamily="34" charset="0"/>
                <a:ea typeface="Calibri"/>
                <a:cs typeface="Calibri"/>
                <a:sym typeface="Calibri"/>
              </a:endParaRPr>
            </a:p>
          </p:txBody>
        </p:sp>
      </p:grpSp>
      <p:sp>
        <p:nvSpPr>
          <p:cNvPr id="484" name="Rectangle: Rounded Corners 483">
            <a:hlinkClick r:id="" action="ppaction://hlinkshowjump?jump=nextslide"/>
            <a:extLst>
              <a:ext uri="{FF2B5EF4-FFF2-40B4-BE49-F238E27FC236}">
                <a16:creationId xmlns:a16="http://schemas.microsoft.com/office/drawing/2014/main" id="{4EABF8B3-7AE8-FE85-696F-FDCAC7B02ED8}"/>
              </a:ext>
            </a:extLst>
          </p:cNvPr>
          <p:cNvSpPr/>
          <p:nvPr/>
        </p:nvSpPr>
        <p:spPr>
          <a:xfrm>
            <a:off x="3550633" y="4608475"/>
            <a:ext cx="1746896" cy="422206"/>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NEXT </a:t>
            </a:r>
            <a:r>
              <a:rPr lang="en-US" sz="2000" b="1" dirty="0">
                <a:sym typeface="Wingdings" panose="05000000000000000000" pitchFamily="2" charset="2"/>
              </a:rPr>
              <a:t></a:t>
            </a:r>
            <a:endParaRPr lang="en-CA" sz="2000" b="1" dirty="0"/>
          </a:p>
        </p:txBody>
      </p:sp>
    </p:spTree>
    <p:extLst>
      <p:ext uri="{BB962C8B-B14F-4D97-AF65-F5344CB8AC3E}">
        <p14:creationId xmlns:p14="http://schemas.microsoft.com/office/powerpoint/2010/main" val="1651706356"/>
      </p:ext>
    </p:extLst>
  </p:cSld>
  <p:clrMapOvr>
    <a:masterClrMapping/>
  </p:clrMapOvr>
</p:sld>
</file>

<file path=ppt/theme/theme1.xml><?xml version="1.0" encoding="utf-8"?>
<a:theme xmlns:a="http://schemas.openxmlformats.org/drawingml/2006/main" name="Bronchial Infection by Slidesgo">
  <a:themeElements>
    <a:clrScheme name="Simple Light">
      <a:dk1>
        <a:srgbClr val="3B406B"/>
      </a:dk1>
      <a:lt1>
        <a:srgbClr val="FFFFFF"/>
      </a:lt1>
      <a:dk2>
        <a:srgbClr val="4D60EC"/>
      </a:dk2>
      <a:lt2>
        <a:srgbClr val="C9D6F2"/>
      </a:lt2>
      <a:accent1>
        <a:srgbClr val="F5A4B7"/>
      </a:accent1>
      <a:accent2>
        <a:srgbClr val="FEEEEE"/>
      </a:accent2>
      <a:accent3>
        <a:srgbClr val="AFAFCC"/>
      </a:accent3>
      <a:accent4>
        <a:srgbClr val="F27851"/>
      </a:accent4>
      <a:accent5>
        <a:srgbClr val="EC364F"/>
      </a:accent5>
      <a:accent6>
        <a:srgbClr val="F9C8D4"/>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522</Words>
  <Application>Microsoft Office PowerPoint</Application>
  <PresentationFormat>On-screen Show (16:9)</PresentationFormat>
  <Paragraphs>71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Lexend</vt:lpstr>
      <vt:lpstr>Century Gothic</vt:lpstr>
      <vt:lpstr>Calibri</vt:lpstr>
      <vt:lpstr>Arial</vt:lpstr>
      <vt:lpstr>Wingdings</vt:lpstr>
      <vt:lpstr>Raleway</vt:lpstr>
      <vt:lpstr>Bronchial Infection by Slidesgo</vt:lpstr>
      <vt:lpstr>Cystic Fibrosis</vt:lpstr>
      <vt:lpstr>What is Cystic Fibrosis (CF)?</vt:lpstr>
      <vt:lpstr>CF and Enzymes</vt:lpstr>
      <vt:lpstr>Enzymes</vt:lpstr>
      <vt:lpstr>How Many Enzymes?</vt:lpstr>
      <vt:lpstr>How Many Enzymes?  Note: The answers can depend on the person and the type of enzyme – the answers given here are the typical answers for someone who takes Creon.  In general, the equation is 1 Creon for 5-10 grams of fat.</vt:lpstr>
      <vt:lpstr>How Many Enzymes?</vt:lpstr>
      <vt:lpstr>How Many Enzymes?</vt:lpstr>
      <vt:lpstr>Local Events</vt:lpstr>
      <vt:lpstr>Local CF Events</vt:lpstr>
      <vt:lpstr>Thanks for Playing!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Krista Lucier</cp:lastModifiedBy>
  <cp:revision>42</cp:revision>
  <dcterms:modified xsi:type="dcterms:W3CDTF">2025-08-22T15:18:52Z</dcterms:modified>
</cp:coreProperties>
</file>