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9" r:id="rId6"/>
    <p:sldId id="307" r:id="rId7"/>
    <p:sldId id="308" r:id="rId8"/>
    <p:sldId id="299" r:id="rId9"/>
    <p:sldId id="290" r:id="rId10"/>
    <p:sldId id="285" r:id="rId11"/>
  </p:sldIdLst>
  <p:sldSz cx="12192000" cy="6858000"/>
  <p:notesSz cx="6858000" cy="9144000"/>
  <p:embeddedFontLst>
    <p:embeddedFont>
      <p:font typeface="Patua One" panose="020B0604020202020204" charset="0"/>
      <p:regular r:id="rId13"/>
    </p:embeddedFont>
    <p:embeddedFont>
      <p:font typeface="Poppins SemiBold" panose="00000700000000000000" pitchFamily="2" charset="0"/>
      <p:bold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ame Slides" id="{116551FF-55F7-425C-AEC3-099996262F8C}">
          <p14:sldIdLst>
            <p14:sldId id="275"/>
            <p14:sldId id="303"/>
            <p14:sldId id="304"/>
            <p14:sldId id="305"/>
            <p14:sldId id="309"/>
            <p14:sldId id="307"/>
            <p14:sldId id="308"/>
            <p14:sldId id="299"/>
          </p14:sldIdLst>
        </p14:section>
        <p14:section name="Resource Slides" id="{D18ECBB4-E253-4750-865D-2BAD97C3D9A2}">
          <p14:sldIdLst>
            <p14:sldId id="290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312" userDrawn="1">
          <p15:clr>
            <a:srgbClr val="A4A3A4"/>
          </p15:clr>
        </p15:guide>
        <p15:guide id="6" orient="horz" pos="4032" userDrawn="1">
          <p15:clr>
            <a:srgbClr val="A4A3A4"/>
          </p15:clr>
        </p15:guide>
        <p15:guide id="7" pos="5768" userDrawn="1">
          <p15:clr>
            <a:srgbClr val="A4A3A4"/>
          </p15:clr>
        </p15:guide>
        <p15:guide id="8" orient="horz" pos="1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FC1"/>
    <a:srgbClr val="FFC91D"/>
    <a:srgbClr val="0E153C"/>
    <a:srgbClr val="111A67"/>
    <a:srgbClr val="5438CB"/>
    <a:srgbClr val="6988E3"/>
    <a:srgbClr val="FD302B"/>
    <a:srgbClr val="EF8032"/>
    <a:srgbClr val="255AEF"/>
    <a:srgbClr val="525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87025" autoAdjust="0"/>
  </p:normalViewPr>
  <p:slideViewPr>
    <p:cSldViewPr snapToGrid="0" showGuides="1">
      <p:cViewPr varScale="1">
        <p:scale>
          <a:sx n="44" d="100"/>
          <a:sy n="44" d="100"/>
        </p:scale>
        <p:origin x="370" y="58"/>
      </p:cViewPr>
      <p:guideLst>
        <p:guide pos="3840"/>
        <p:guide pos="408"/>
        <p:guide pos="7242"/>
        <p:guide orient="horz" pos="312"/>
        <p:guide orient="horz" pos="4032"/>
        <p:guide pos="5768"/>
        <p:guide orient="horz" pos="10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777DD-BFA5-4496-9629-4700FF7BB530}" type="datetimeFigureOut">
              <a:rPr lang="en-CA" smtClean="0"/>
              <a:t>2025-08-01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4D238-EEEE-48D7-8E99-084E108B64F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134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Created by Krista Lucier</a:t>
            </a:r>
          </a:p>
          <a:p>
            <a:r>
              <a:rPr lang="en-US" dirty="0"/>
              <a:t>Last updated: July 2025</a:t>
            </a:r>
          </a:p>
          <a:p>
            <a:r>
              <a:rPr lang="en-US" dirty="0"/>
              <a:t>HOW TO USE: Put into presentation mode and use buttons to click through and play. Click the </a:t>
            </a:r>
            <a:r>
              <a:rPr lang="en-US" dirty="0" err="1"/>
              <a:t>Xs</a:t>
            </a:r>
            <a:r>
              <a:rPr lang="en-US" dirty="0"/>
              <a:t> in order as incorrect answers are given, and after 3 wrong guesses, the other team can steal.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4300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COVID-19</a:t>
            </a:r>
          </a:p>
          <a:p>
            <a:pPr marL="228600" indent="-228600">
              <a:buAutoNum type="arabicPeriod"/>
            </a:pPr>
            <a:r>
              <a:rPr lang="en-US" dirty="0"/>
              <a:t>INFLUENZA</a:t>
            </a:r>
          </a:p>
          <a:p>
            <a:pPr marL="228600" indent="-228600">
              <a:buAutoNum type="arabicPeriod"/>
            </a:pPr>
            <a:r>
              <a:rPr lang="en-US" dirty="0"/>
              <a:t>HPV</a:t>
            </a:r>
          </a:p>
          <a:p>
            <a:pPr marL="228600" indent="-228600">
              <a:buAutoNum type="arabicPeriod"/>
            </a:pPr>
            <a:r>
              <a:rPr lang="en-US" dirty="0"/>
              <a:t>TETANUS / PERTUSSIS / DIPTHERIA</a:t>
            </a:r>
          </a:p>
          <a:p>
            <a:pPr marL="228600" indent="-228600">
              <a:buAutoNum type="arabicPeriod"/>
            </a:pPr>
            <a:r>
              <a:rPr lang="en-US" dirty="0"/>
              <a:t>HEPTATITIS</a:t>
            </a:r>
            <a:r>
              <a:rPr lang="en-CA" dirty="0"/>
              <a:t> / MENINGITIS</a:t>
            </a:r>
          </a:p>
          <a:p>
            <a:pPr marL="228600" indent="-228600">
              <a:buAutoNum type="arabicPeriod"/>
            </a:pPr>
            <a:r>
              <a:rPr lang="en-CA" dirty="0"/>
              <a:t>MEASLES / MUMPS / RUBELLA</a:t>
            </a:r>
          </a:p>
          <a:p>
            <a:pPr marL="228600" indent="-228600">
              <a:buAutoNum type="arabicPeriod"/>
            </a:pPr>
            <a:r>
              <a:rPr lang="en-CA" dirty="0"/>
              <a:t>CHICKEN POX / SHINGLES </a:t>
            </a:r>
          </a:p>
          <a:p>
            <a:pPr marL="228600" indent="-228600">
              <a:buAutoNum type="arabicPeriod"/>
            </a:pPr>
            <a:r>
              <a:rPr lang="en-CA" dirty="0"/>
              <a:t>POLIO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415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6A81B-9B0F-CFCD-B2D0-0D257D581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E1A855-5683-558D-E974-ABDA748CC6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99B6D75-53EC-18F5-BC2A-2FC3EB521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NURSING</a:t>
            </a:r>
          </a:p>
          <a:p>
            <a:pPr marL="228600" indent="-228600">
              <a:buAutoNum type="arabicPeriod"/>
            </a:pPr>
            <a:r>
              <a:rPr lang="en-US" dirty="0"/>
              <a:t>FAMILY PHYSICIAN</a:t>
            </a:r>
          </a:p>
          <a:p>
            <a:pPr marL="228600" indent="-228600">
              <a:buAutoNum type="arabicPeriod"/>
            </a:pPr>
            <a:r>
              <a:rPr lang="en-US" dirty="0"/>
              <a:t>DENTISTRY</a:t>
            </a:r>
          </a:p>
          <a:p>
            <a:pPr marL="228600" indent="-228600">
              <a:buAutoNum type="arabicPeriod"/>
            </a:pPr>
            <a:r>
              <a:rPr lang="en-US" dirty="0"/>
              <a:t>OPTOMETRY</a:t>
            </a:r>
          </a:p>
          <a:p>
            <a:pPr marL="228600" indent="-228600">
              <a:buAutoNum type="arabicPeriod"/>
            </a:pPr>
            <a:r>
              <a:rPr lang="en-US" dirty="0"/>
              <a:t>OB/GYN</a:t>
            </a:r>
          </a:p>
          <a:p>
            <a:pPr marL="228600" indent="-228600">
              <a:buAutoNum type="arabicPeriod"/>
            </a:pPr>
            <a:r>
              <a:rPr lang="en-US" dirty="0"/>
              <a:t>PSYCHIATRY/PSYCHOLOGY</a:t>
            </a:r>
          </a:p>
          <a:p>
            <a:pPr marL="228600" indent="-228600">
              <a:buAutoNum type="arabicPeriod"/>
            </a:pPr>
            <a:r>
              <a:rPr lang="en-US" dirty="0"/>
              <a:t>PHARMACY</a:t>
            </a:r>
          </a:p>
          <a:p>
            <a:pPr marL="228600" indent="-228600">
              <a:buAutoNum type="arabicPeriod"/>
            </a:pPr>
            <a:r>
              <a:rPr lang="en-US" dirty="0"/>
              <a:t>HEALTH RESEARCHER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8E7F3-37E9-1980-DF75-0484FF5E68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695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C4A9F-0B28-EF79-336A-2E4D3B837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343B01-5E0B-A12E-DB56-38E9514144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448B14-8523-BF77-24E6-D875A50060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LITERATURE REVIEW </a:t>
            </a:r>
          </a:p>
          <a:p>
            <a:pPr marL="228600" indent="-228600">
              <a:buAutoNum type="arabicPeriod"/>
            </a:pPr>
            <a:r>
              <a:rPr lang="en-US" dirty="0"/>
              <a:t>ETHICS APPROVAL</a:t>
            </a:r>
          </a:p>
          <a:p>
            <a:pPr marL="228600" indent="-228600">
              <a:buAutoNum type="arabicPeriod"/>
            </a:pPr>
            <a:r>
              <a:rPr lang="en-US" dirty="0"/>
              <a:t>RESEARCH QUESTIONS / HYPOTHESES</a:t>
            </a:r>
          </a:p>
          <a:p>
            <a:pPr marL="228600" indent="-228600">
              <a:buAutoNum type="arabicPeriod"/>
            </a:pPr>
            <a:r>
              <a:rPr lang="en-US" dirty="0"/>
              <a:t>CHOOSE A METHOD</a:t>
            </a:r>
          </a:p>
          <a:p>
            <a:pPr marL="228600" indent="-228600">
              <a:buAutoNum type="arabicPeriod"/>
            </a:pPr>
            <a:r>
              <a:rPr lang="en-US" dirty="0"/>
              <a:t>PROPOSE PROJECT</a:t>
            </a:r>
          </a:p>
          <a:p>
            <a:pPr marL="228600" indent="-228600">
              <a:buAutoNum type="arabicPeriod"/>
            </a:pPr>
            <a:r>
              <a:rPr lang="en-US" dirty="0"/>
              <a:t>CHOOSE MATERIALS/MEASURES</a:t>
            </a:r>
          </a:p>
          <a:p>
            <a:pPr marL="228600" indent="-228600">
              <a:buAutoNum type="arabicPeriod"/>
            </a:pPr>
            <a:r>
              <a:rPr lang="en-US" dirty="0"/>
              <a:t>ADVERTISE STUDY</a:t>
            </a:r>
          </a:p>
          <a:p>
            <a:pPr marL="228600" indent="-228600">
              <a:buAutoNum type="arabicPeriod"/>
            </a:pPr>
            <a:r>
              <a:rPr lang="en-CA" dirty="0"/>
              <a:t>RECRUITMENT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217E2-C033-0279-540F-80E21A83A4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798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01602-7442-1451-FB7B-7BE2038AF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D876A2-C44B-6961-CA7A-1FA8D56204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2D67E4-3381-3C6F-3BF1-837818AFA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FEVER/CHILLS</a:t>
            </a:r>
          </a:p>
          <a:p>
            <a:pPr marL="228600" indent="-228600">
              <a:buAutoNum type="arabicPeriod"/>
            </a:pPr>
            <a:r>
              <a:rPr lang="en-US" dirty="0"/>
              <a:t>VOMITING/UPSET STOMACH</a:t>
            </a:r>
          </a:p>
          <a:p>
            <a:pPr marL="228600" indent="-228600">
              <a:buAutoNum type="arabicPeriod"/>
            </a:pPr>
            <a:r>
              <a:rPr lang="en-US" dirty="0"/>
              <a:t>DIARRHEA/CONSTIPATION</a:t>
            </a:r>
          </a:p>
          <a:p>
            <a:pPr marL="228600" indent="-228600">
              <a:buAutoNum type="arabicPeriod"/>
            </a:pPr>
            <a:r>
              <a:rPr lang="en-US" dirty="0"/>
              <a:t>DIFFICULTY BREATHING/HEART RACING</a:t>
            </a:r>
          </a:p>
          <a:p>
            <a:pPr marL="228600" indent="-228600">
              <a:buAutoNum type="arabicPeriod"/>
            </a:pPr>
            <a:r>
              <a:rPr lang="en-US" dirty="0"/>
              <a:t>COUGH/SORE THROAT</a:t>
            </a:r>
          </a:p>
          <a:p>
            <a:pPr marL="228600" indent="-228600">
              <a:buAutoNum type="arabicPeriod"/>
            </a:pPr>
            <a:r>
              <a:rPr lang="en-US" dirty="0"/>
              <a:t>HEADACHE/MIGRAINE</a:t>
            </a:r>
          </a:p>
          <a:p>
            <a:pPr marL="228600" indent="-228600">
              <a:buAutoNum type="arabicPeriod"/>
            </a:pPr>
            <a:r>
              <a:rPr lang="en-US" dirty="0"/>
              <a:t>FATIGUE</a:t>
            </a:r>
          </a:p>
          <a:p>
            <a:pPr marL="228600" indent="-228600">
              <a:buAutoNum type="arabicPeriod"/>
            </a:pPr>
            <a:r>
              <a:rPr lang="en-US" dirty="0"/>
              <a:t>ALLERGIES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171C4-A458-8C92-AAC8-08348AEBB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5356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C8377-C37F-A77E-0B37-A95F02524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0F71CF-017A-962B-4FE5-28756AE701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989B6C-2FF3-D70D-D85E-2F669199F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MAJOR DEPRESSIVE DISORDER</a:t>
            </a:r>
          </a:p>
          <a:p>
            <a:pPr marL="228600" indent="-228600">
              <a:buAutoNum type="arabicPeriod"/>
            </a:pPr>
            <a:r>
              <a:rPr lang="en-US" dirty="0"/>
              <a:t>GENERALIZED ANXIETY DISORDER</a:t>
            </a:r>
          </a:p>
          <a:p>
            <a:pPr marL="228600" indent="-228600">
              <a:buAutoNum type="arabicPeriod"/>
            </a:pPr>
            <a:r>
              <a:rPr lang="en-US" dirty="0"/>
              <a:t>BIPOLAR DISORDER</a:t>
            </a:r>
          </a:p>
          <a:p>
            <a:pPr marL="228600" indent="-228600">
              <a:buAutoNum type="arabicPeriod"/>
            </a:pPr>
            <a:r>
              <a:rPr lang="en-US" dirty="0"/>
              <a:t>OCD</a:t>
            </a:r>
          </a:p>
          <a:p>
            <a:pPr marL="228600" indent="-228600">
              <a:buAutoNum type="arabicPeriod"/>
            </a:pPr>
            <a:r>
              <a:rPr lang="en-US" dirty="0"/>
              <a:t>SCHIZOPHRENIA</a:t>
            </a:r>
          </a:p>
          <a:p>
            <a:pPr marL="228600" indent="-228600">
              <a:buAutoNum type="arabicPeriod"/>
            </a:pPr>
            <a:r>
              <a:rPr lang="en-US" dirty="0"/>
              <a:t>ADHD</a:t>
            </a:r>
          </a:p>
          <a:p>
            <a:pPr marL="228600" indent="-228600">
              <a:buAutoNum type="arabicPeriod"/>
            </a:pPr>
            <a:r>
              <a:rPr lang="en-US" dirty="0"/>
              <a:t>PTSD</a:t>
            </a:r>
          </a:p>
          <a:p>
            <a:pPr marL="228600" indent="-228600">
              <a:buAutoNum type="arabicPeriod"/>
            </a:pPr>
            <a:r>
              <a:rPr lang="en-US" dirty="0"/>
              <a:t>EATING DISORDER</a:t>
            </a:r>
          </a:p>
          <a:p>
            <a:pPr marL="228600" indent="-228600">
              <a:buAutoNum type="arabicPeriod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5D6A8-F880-D9E7-2411-5725C15151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7246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30230-46D0-93DA-32B6-231369F9D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F0B7D9-648F-5E07-D0C9-FB405DEE04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1FFEC6-0038-79B9-5DB7-EA25B50EA4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LUNG</a:t>
            </a:r>
          </a:p>
          <a:p>
            <a:pPr marL="228600" indent="-228600">
              <a:buAutoNum type="arabicPeriod"/>
            </a:pPr>
            <a:r>
              <a:rPr lang="en-US" dirty="0"/>
              <a:t>BREAST</a:t>
            </a:r>
          </a:p>
          <a:p>
            <a:pPr marL="228600" indent="-228600">
              <a:buAutoNum type="arabicPeriod"/>
            </a:pPr>
            <a:r>
              <a:rPr lang="en-US" dirty="0"/>
              <a:t>PROSTATE</a:t>
            </a:r>
          </a:p>
          <a:p>
            <a:pPr marL="228600" indent="-228600">
              <a:buAutoNum type="arabicPeriod"/>
            </a:pPr>
            <a:r>
              <a:rPr lang="en-US" dirty="0"/>
              <a:t>COLON/RECTAL</a:t>
            </a:r>
          </a:p>
          <a:p>
            <a:pPr marL="228600" indent="-228600">
              <a:buAutoNum type="arabicPeriod"/>
            </a:pPr>
            <a:r>
              <a:rPr lang="en-US" dirty="0"/>
              <a:t>LEUKEMIA/LYMPHOMA (BLOOD)</a:t>
            </a:r>
          </a:p>
          <a:p>
            <a:pPr marL="228600" indent="-228600">
              <a:buAutoNum type="arabicPeriod"/>
            </a:pPr>
            <a:r>
              <a:rPr lang="en-US" dirty="0"/>
              <a:t>SKIN</a:t>
            </a:r>
          </a:p>
          <a:p>
            <a:pPr marL="228600" indent="-228600">
              <a:buAutoNum type="arabicPeriod"/>
            </a:pPr>
            <a:r>
              <a:rPr lang="en-US" dirty="0"/>
              <a:t>OVARIAN/CERVICAL (REPRODUCTIVE)</a:t>
            </a:r>
          </a:p>
          <a:p>
            <a:pPr marL="228600" indent="-228600">
              <a:buAutoNum type="arabicPeriod"/>
            </a:pPr>
            <a:r>
              <a:rPr lang="en-US" dirty="0"/>
              <a:t>PANCREATIC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9703D-9C51-5041-5604-C16D3FAD88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1241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Created by Krista Lucier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C4D238-EEEE-48D7-8E99-084E108B64F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0753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A1BD26-970D-01A3-9391-DABE5284FEB4}"/>
              </a:ext>
            </a:extLst>
          </p:cNvPr>
          <p:cNvGrpSpPr/>
          <p:nvPr userDrawn="1"/>
        </p:nvGrpSpPr>
        <p:grpSpPr>
          <a:xfrm>
            <a:off x="-88900" y="1674001"/>
            <a:ext cx="12369800" cy="4964149"/>
            <a:chOff x="-88900" y="1661301"/>
            <a:chExt cx="12369800" cy="496414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998BED7-E4C5-C7C0-B584-1A3B9EAE8091}"/>
                </a:ext>
              </a:extLst>
            </p:cNvPr>
            <p:cNvSpPr/>
            <p:nvPr/>
          </p:nvSpPr>
          <p:spPr>
            <a:xfrm>
              <a:off x="28321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716EE2-C41B-659D-816B-0F1C690D7274}"/>
                </a:ext>
              </a:extLst>
            </p:cNvPr>
            <p:cNvSpPr/>
            <p:nvPr/>
          </p:nvSpPr>
          <p:spPr>
            <a:xfrm>
              <a:off x="33178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752AFED-991F-8C6C-D9F0-9593C91D40B6}"/>
                </a:ext>
              </a:extLst>
            </p:cNvPr>
            <p:cNvSpPr/>
            <p:nvPr/>
          </p:nvSpPr>
          <p:spPr>
            <a:xfrm>
              <a:off x="38036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26FEAD8-72FB-AD1C-EBC1-68D472E78596}"/>
                </a:ext>
              </a:extLst>
            </p:cNvPr>
            <p:cNvSpPr/>
            <p:nvPr/>
          </p:nvSpPr>
          <p:spPr>
            <a:xfrm>
              <a:off x="42894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6BAA1BA-C882-DB18-B5E8-7CE5DEC65308}"/>
                </a:ext>
              </a:extLst>
            </p:cNvPr>
            <p:cNvSpPr/>
            <p:nvPr/>
          </p:nvSpPr>
          <p:spPr>
            <a:xfrm>
              <a:off x="47783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06A2C6E-5327-2711-C703-004CEBE1498C}"/>
                </a:ext>
              </a:extLst>
            </p:cNvPr>
            <p:cNvSpPr/>
            <p:nvPr/>
          </p:nvSpPr>
          <p:spPr>
            <a:xfrm>
              <a:off x="52641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A14470-8BCF-E3C7-981D-C2769C6E5F8F}"/>
                </a:ext>
              </a:extLst>
            </p:cNvPr>
            <p:cNvSpPr/>
            <p:nvPr/>
          </p:nvSpPr>
          <p:spPr>
            <a:xfrm>
              <a:off x="57499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9A8647E-DB78-7129-1E7F-9DD01488C271}"/>
                </a:ext>
              </a:extLst>
            </p:cNvPr>
            <p:cNvSpPr/>
            <p:nvPr/>
          </p:nvSpPr>
          <p:spPr>
            <a:xfrm>
              <a:off x="62357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52E48AF-970F-DF48-6658-39BC17B3C2F1}"/>
                </a:ext>
              </a:extLst>
            </p:cNvPr>
            <p:cNvSpPr/>
            <p:nvPr/>
          </p:nvSpPr>
          <p:spPr>
            <a:xfrm>
              <a:off x="67214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BBD1262-0205-3A96-E0E7-8481A83EC3E3}"/>
                </a:ext>
              </a:extLst>
            </p:cNvPr>
            <p:cNvSpPr/>
            <p:nvPr/>
          </p:nvSpPr>
          <p:spPr>
            <a:xfrm>
              <a:off x="72072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45CAD9A-38B7-8F78-9906-CD5D9D4E8913}"/>
                </a:ext>
              </a:extLst>
            </p:cNvPr>
            <p:cNvSpPr/>
            <p:nvPr/>
          </p:nvSpPr>
          <p:spPr>
            <a:xfrm>
              <a:off x="76930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FDA3E25-0DAB-4DC5-76F2-E8C92D2A285D}"/>
                </a:ext>
              </a:extLst>
            </p:cNvPr>
            <p:cNvSpPr/>
            <p:nvPr/>
          </p:nvSpPr>
          <p:spPr>
            <a:xfrm>
              <a:off x="81788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43FC793-1211-5AB7-F527-0A8A3CCACAA6}"/>
                </a:ext>
              </a:extLst>
            </p:cNvPr>
            <p:cNvSpPr/>
            <p:nvPr/>
          </p:nvSpPr>
          <p:spPr>
            <a:xfrm>
              <a:off x="86645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AAEFB08-1709-6075-6433-53AD302B901A}"/>
                </a:ext>
              </a:extLst>
            </p:cNvPr>
            <p:cNvSpPr/>
            <p:nvPr/>
          </p:nvSpPr>
          <p:spPr>
            <a:xfrm>
              <a:off x="91503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90E8939-9952-2B60-2F03-0D8A8C341860}"/>
                </a:ext>
              </a:extLst>
            </p:cNvPr>
            <p:cNvSpPr/>
            <p:nvPr/>
          </p:nvSpPr>
          <p:spPr>
            <a:xfrm>
              <a:off x="96361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17FAE4-F3E3-2EA4-EA7F-1E09DBF14F2B}"/>
                </a:ext>
              </a:extLst>
            </p:cNvPr>
            <p:cNvSpPr/>
            <p:nvPr/>
          </p:nvSpPr>
          <p:spPr>
            <a:xfrm>
              <a:off x="101219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B123CA4-97B5-49D3-F09D-E068E2B163A2}"/>
                </a:ext>
              </a:extLst>
            </p:cNvPr>
            <p:cNvSpPr/>
            <p:nvPr/>
          </p:nvSpPr>
          <p:spPr>
            <a:xfrm>
              <a:off x="106076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BE4D826-8475-6E10-90D4-BA151DACD721}"/>
                </a:ext>
              </a:extLst>
            </p:cNvPr>
            <p:cNvSpPr/>
            <p:nvPr/>
          </p:nvSpPr>
          <p:spPr>
            <a:xfrm>
              <a:off x="110934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43D325D-DBFC-F98C-E6B6-FCA8668962BD}"/>
                </a:ext>
              </a:extLst>
            </p:cNvPr>
            <p:cNvSpPr/>
            <p:nvPr/>
          </p:nvSpPr>
          <p:spPr>
            <a:xfrm>
              <a:off x="115792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7769ADD-0FE8-D6DA-1C97-9DA2029D2E7F}"/>
                </a:ext>
              </a:extLst>
            </p:cNvPr>
            <p:cNvSpPr/>
            <p:nvPr/>
          </p:nvSpPr>
          <p:spPr>
            <a:xfrm>
              <a:off x="120650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389026BC-6ED0-5491-87F8-B863FFE74623}"/>
                </a:ext>
              </a:extLst>
            </p:cNvPr>
            <p:cNvSpPr/>
            <p:nvPr/>
          </p:nvSpPr>
          <p:spPr>
            <a:xfrm>
              <a:off x="-8890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B1F4F0C-7ABC-FA24-5667-7757576ECB9D}"/>
                </a:ext>
              </a:extLst>
            </p:cNvPr>
            <p:cNvSpPr/>
            <p:nvPr/>
          </p:nvSpPr>
          <p:spPr>
            <a:xfrm>
              <a:off x="3968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47B1C82-5B29-029D-0893-38A9BC3F28B1}"/>
                </a:ext>
              </a:extLst>
            </p:cNvPr>
            <p:cNvSpPr/>
            <p:nvPr/>
          </p:nvSpPr>
          <p:spPr>
            <a:xfrm>
              <a:off x="8826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8496DB5-FA3D-15E8-088B-66BC6162712D}"/>
                </a:ext>
              </a:extLst>
            </p:cNvPr>
            <p:cNvSpPr/>
            <p:nvPr/>
          </p:nvSpPr>
          <p:spPr>
            <a:xfrm>
              <a:off x="136842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935D30B-2652-0B4E-C4EB-8FEAB5C6A0C7}"/>
                </a:ext>
              </a:extLst>
            </p:cNvPr>
            <p:cNvSpPr/>
            <p:nvPr/>
          </p:nvSpPr>
          <p:spPr>
            <a:xfrm>
              <a:off x="1857375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825B0C4-61A1-1617-4AC8-A15BED52DFAC}"/>
                </a:ext>
              </a:extLst>
            </p:cNvPr>
            <p:cNvSpPr/>
            <p:nvPr/>
          </p:nvSpPr>
          <p:spPr>
            <a:xfrm>
              <a:off x="2343150" y="6409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B865021-8280-1EE9-B770-2DAD5669269E}"/>
                </a:ext>
              </a:extLst>
            </p:cNvPr>
            <p:cNvSpPr/>
            <p:nvPr/>
          </p:nvSpPr>
          <p:spPr>
            <a:xfrm>
              <a:off x="28321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FD1AF10D-836D-AFC2-126D-AC7ED30E5771}"/>
                </a:ext>
              </a:extLst>
            </p:cNvPr>
            <p:cNvSpPr/>
            <p:nvPr/>
          </p:nvSpPr>
          <p:spPr>
            <a:xfrm>
              <a:off x="33178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6AE6095-1A16-4126-1C27-25D48CBC68DD}"/>
                </a:ext>
              </a:extLst>
            </p:cNvPr>
            <p:cNvSpPr/>
            <p:nvPr/>
          </p:nvSpPr>
          <p:spPr>
            <a:xfrm>
              <a:off x="38036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BE29AE0-6D2F-AF23-C013-52F45188E48B}"/>
                </a:ext>
              </a:extLst>
            </p:cNvPr>
            <p:cNvSpPr/>
            <p:nvPr/>
          </p:nvSpPr>
          <p:spPr>
            <a:xfrm>
              <a:off x="42894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832EDDC-57F9-8BCE-6002-CC0393D61345}"/>
                </a:ext>
              </a:extLst>
            </p:cNvPr>
            <p:cNvSpPr/>
            <p:nvPr/>
          </p:nvSpPr>
          <p:spPr>
            <a:xfrm>
              <a:off x="47783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49C154F-C916-9D38-0A64-E2BF5386D71E}"/>
                </a:ext>
              </a:extLst>
            </p:cNvPr>
            <p:cNvSpPr/>
            <p:nvPr/>
          </p:nvSpPr>
          <p:spPr>
            <a:xfrm>
              <a:off x="52641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3C7BD61-BA08-E796-F3E3-95F94D2E72EC}"/>
                </a:ext>
              </a:extLst>
            </p:cNvPr>
            <p:cNvSpPr/>
            <p:nvPr/>
          </p:nvSpPr>
          <p:spPr>
            <a:xfrm>
              <a:off x="57499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719C889-FACE-1699-7399-20AF411A70A3}"/>
                </a:ext>
              </a:extLst>
            </p:cNvPr>
            <p:cNvSpPr/>
            <p:nvPr/>
          </p:nvSpPr>
          <p:spPr>
            <a:xfrm>
              <a:off x="62357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4BDD6F3-CA8C-60D4-0E5B-9B5D340CAA73}"/>
                </a:ext>
              </a:extLst>
            </p:cNvPr>
            <p:cNvSpPr/>
            <p:nvPr/>
          </p:nvSpPr>
          <p:spPr>
            <a:xfrm>
              <a:off x="67214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5906E27-3210-F386-FC05-326F358D8685}"/>
                </a:ext>
              </a:extLst>
            </p:cNvPr>
            <p:cNvSpPr/>
            <p:nvPr/>
          </p:nvSpPr>
          <p:spPr>
            <a:xfrm>
              <a:off x="72072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6B93235-37BE-8879-3FE2-78DD54250246}"/>
                </a:ext>
              </a:extLst>
            </p:cNvPr>
            <p:cNvSpPr/>
            <p:nvPr/>
          </p:nvSpPr>
          <p:spPr>
            <a:xfrm>
              <a:off x="76930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D7C85DE-3174-FA28-FDF4-664F9EAE1397}"/>
                </a:ext>
              </a:extLst>
            </p:cNvPr>
            <p:cNvSpPr/>
            <p:nvPr/>
          </p:nvSpPr>
          <p:spPr>
            <a:xfrm>
              <a:off x="81788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750221E-D2B7-1CA7-2004-4944AF218DB9}"/>
                </a:ext>
              </a:extLst>
            </p:cNvPr>
            <p:cNvSpPr/>
            <p:nvPr/>
          </p:nvSpPr>
          <p:spPr>
            <a:xfrm>
              <a:off x="86645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095D565-D817-6DF5-B4B0-B46092D502C0}"/>
                </a:ext>
              </a:extLst>
            </p:cNvPr>
            <p:cNvSpPr/>
            <p:nvPr/>
          </p:nvSpPr>
          <p:spPr>
            <a:xfrm>
              <a:off x="91503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2C71B11-8801-6164-03C2-0844211D65D3}"/>
                </a:ext>
              </a:extLst>
            </p:cNvPr>
            <p:cNvSpPr/>
            <p:nvPr/>
          </p:nvSpPr>
          <p:spPr>
            <a:xfrm>
              <a:off x="96361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38A4F82-E5ED-FA3B-5ACB-A7319D9D991A}"/>
                </a:ext>
              </a:extLst>
            </p:cNvPr>
            <p:cNvSpPr/>
            <p:nvPr/>
          </p:nvSpPr>
          <p:spPr>
            <a:xfrm>
              <a:off x="101219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6184E06-0A2E-66F4-CC70-F42671ECAF14}"/>
                </a:ext>
              </a:extLst>
            </p:cNvPr>
            <p:cNvSpPr/>
            <p:nvPr/>
          </p:nvSpPr>
          <p:spPr>
            <a:xfrm>
              <a:off x="106076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6D4DDE6-3BB1-B8DE-CB1E-1CD060D7880E}"/>
                </a:ext>
              </a:extLst>
            </p:cNvPr>
            <p:cNvSpPr/>
            <p:nvPr/>
          </p:nvSpPr>
          <p:spPr>
            <a:xfrm>
              <a:off x="110934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7747C28-56E5-6DA7-0287-F10D6409BB63}"/>
                </a:ext>
              </a:extLst>
            </p:cNvPr>
            <p:cNvSpPr/>
            <p:nvPr/>
          </p:nvSpPr>
          <p:spPr>
            <a:xfrm>
              <a:off x="115792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FE098DC-94EB-E05B-76A3-D370F8373C43}"/>
                </a:ext>
              </a:extLst>
            </p:cNvPr>
            <p:cNvSpPr/>
            <p:nvPr/>
          </p:nvSpPr>
          <p:spPr>
            <a:xfrm>
              <a:off x="120650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D4039B7B-8955-71D5-3DA5-45A568D7C960}"/>
                </a:ext>
              </a:extLst>
            </p:cNvPr>
            <p:cNvSpPr/>
            <p:nvPr/>
          </p:nvSpPr>
          <p:spPr>
            <a:xfrm>
              <a:off x="-8890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CFFB55DF-9D17-DFBB-C3E7-3E2F765C3330}"/>
                </a:ext>
              </a:extLst>
            </p:cNvPr>
            <p:cNvSpPr/>
            <p:nvPr/>
          </p:nvSpPr>
          <p:spPr>
            <a:xfrm>
              <a:off x="3968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3FD42798-EDA4-1B3A-E72F-75EC286630B4}"/>
                </a:ext>
              </a:extLst>
            </p:cNvPr>
            <p:cNvSpPr/>
            <p:nvPr/>
          </p:nvSpPr>
          <p:spPr>
            <a:xfrm>
              <a:off x="8826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E73C5A3-22EE-5E13-E606-97A6AC413221}"/>
                </a:ext>
              </a:extLst>
            </p:cNvPr>
            <p:cNvSpPr/>
            <p:nvPr/>
          </p:nvSpPr>
          <p:spPr>
            <a:xfrm>
              <a:off x="136842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5075380-7B59-C4CD-3052-4FADFBACFEB0}"/>
                </a:ext>
              </a:extLst>
            </p:cNvPr>
            <p:cNvSpPr/>
            <p:nvPr/>
          </p:nvSpPr>
          <p:spPr>
            <a:xfrm>
              <a:off x="1857375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4EFFE1AD-8B65-9613-AA89-977F5ED4706B}"/>
                </a:ext>
              </a:extLst>
            </p:cNvPr>
            <p:cNvSpPr/>
            <p:nvPr/>
          </p:nvSpPr>
          <p:spPr>
            <a:xfrm>
              <a:off x="2343150" y="5933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7664842-371C-F99D-C71F-214781A494CB}"/>
                </a:ext>
              </a:extLst>
            </p:cNvPr>
            <p:cNvSpPr/>
            <p:nvPr/>
          </p:nvSpPr>
          <p:spPr>
            <a:xfrm>
              <a:off x="28321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CBF1D2BF-C0B0-72BA-9645-771972016580}"/>
                </a:ext>
              </a:extLst>
            </p:cNvPr>
            <p:cNvSpPr/>
            <p:nvPr/>
          </p:nvSpPr>
          <p:spPr>
            <a:xfrm>
              <a:off x="33178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3FB574E3-7555-4B10-893A-EA5F2FADACC5}"/>
                </a:ext>
              </a:extLst>
            </p:cNvPr>
            <p:cNvSpPr/>
            <p:nvPr/>
          </p:nvSpPr>
          <p:spPr>
            <a:xfrm>
              <a:off x="38036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2039F53-33E4-1472-6BC4-4477A4EDD377}"/>
                </a:ext>
              </a:extLst>
            </p:cNvPr>
            <p:cNvSpPr/>
            <p:nvPr/>
          </p:nvSpPr>
          <p:spPr>
            <a:xfrm>
              <a:off x="42894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C5041A8-4072-2131-11D0-8E53DA2DEF3E}"/>
                </a:ext>
              </a:extLst>
            </p:cNvPr>
            <p:cNvSpPr/>
            <p:nvPr/>
          </p:nvSpPr>
          <p:spPr>
            <a:xfrm>
              <a:off x="47783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CD0B759-9874-7401-C2B1-1E8D8E132AC4}"/>
                </a:ext>
              </a:extLst>
            </p:cNvPr>
            <p:cNvSpPr/>
            <p:nvPr/>
          </p:nvSpPr>
          <p:spPr>
            <a:xfrm>
              <a:off x="52641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66399A3-004F-4761-C3C7-0BD931B362A0}"/>
                </a:ext>
              </a:extLst>
            </p:cNvPr>
            <p:cNvSpPr/>
            <p:nvPr/>
          </p:nvSpPr>
          <p:spPr>
            <a:xfrm>
              <a:off x="57499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1036979-FE57-E2E2-EF0F-2460EDA737EE}"/>
                </a:ext>
              </a:extLst>
            </p:cNvPr>
            <p:cNvSpPr/>
            <p:nvPr/>
          </p:nvSpPr>
          <p:spPr>
            <a:xfrm>
              <a:off x="62357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71DA626-57ED-ADEE-4517-F3A54C79A033}"/>
                </a:ext>
              </a:extLst>
            </p:cNvPr>
            <p:cNvSpPr/>
            <p:nvPr/>
          </p:nvSpPr>
          <p:spPr>
            <a:xfrm>
              <a:off x="67214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A72B02A-734C-20D7-4A24-65EC819AFE29}"/>
                </a:ext>
              </a:extLst>
            </p:cNvPr>
            <p:cNvSpPr/>
            <p:nvPr/>
          </p:nvSpPr>
          <p:spPr>
            <a:xfrm>
              <a:off x="72072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2DEEA1C-36C1-9404-CEEF-8A8CA5D3A5F8}"/>
                </a:ext>
              </a:extLst>
            </p:cNvPr>
            <p:cNvSpPr/>
            <p:nvPr/>
          </p:nvSpPr>
          <p:spPr>
            <a:xfrm>
              <a:off x="76930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219065E0-1424-2E89-2E06-71AA0AE969F2}"/>
                </a:ext>
              </a:extLst>
            </p:cNvPr>
            <p:cNvSpPr/>
            <p:nvPr/>
          </p:nvSpPr>
          <p:spPr>
            <a:xfrm>
              <a:off x="81788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DA1CDDED-2269-A2B4-021E-0C1D3BC361D6}"/>
                </a:ext>
              </a:extLst>
            </p:cNvPr>
            <p:cNvSpPr/>
            <p:nvPr/>
          </p:nvSpPr>
          <p:spPr>
            <a:xfrm>
              <a:off x="86645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9F5C502-BF1A-17AC-9621-CCC4102AB446}"/>
                </a:ext>
              </a:extLst>
            </p:cNvPr>
            <p:cNvSpPr/>
            <p:nvPr/>
          </p:nvSpPr>
          <p:spPr>
            <a:xfrm>
              <a:off x="91503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08CDC27-A3E5-8AC4-15E1-A5CB04F58788}"/>
                </a:ext>
              </a:extLst>
            </p:cNvPr>
            <p:cNvSpPr/>
            <p:nvPr/>
          </p:nvSpPr>
          <p:spPr>
            <a:xfrm>
              <a:off x="96361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8F34C19-CD15-1620-895F-40DD1AB5A34D}"/>
                </a:ext>
              </a:extLst>
            </p:cNvPr>
            <p:cNvSpPr/>
            <p:nvPr/>
          </p:nvSpPr>
          <p:spPr>
            <a:xfrm>
              <a:off x="101219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E9F18A9-0A7E-3A54-F371-FC0B31265A3C}"/>
                </a:ext>
              </a:extLst>
            </p:cNvPr>
            <p:cNvSpPr/>
            <p:nvPr/>
          </p:nvSpPr>
          <p:spPr>
            <a:xfrm>
              <a:off x="106076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AB1A230-B632-B761-ACE6-4E14CAB3E23E}"/>
                </a:ext>
              </a:extLst>
            </p:cNvPr>
            <p:cNvSpPr/>
            <p:nvPr/>
          </p:nvSpPr>
          <p:spPr>
            <a:xfrm>
              <a:off x="110934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9A3878E-6D3D-3E3E-CDFF-3DFFD9E99D34}"/>
                </a:ext>
              </a:extLst>
            </p:cNvPr>
            <p:cNvSpPr/>
            <p:nvPr/>
          </p:nvSpPr>
          <p:spPr>
            <a:xfrm>
              <a:off x="115792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9D9AD73-FA97-A553-F6AD-4BFCC718AA43}"/>
                </a:ext>
              </a:extLst>
            </p:cNvPr>
            <p:cNvSpPr/>
            <p:nvPr/>
          </p:nvSpPr>
          <p:spPr>
            <a:xfrm>
              <a:off x="120650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0601591-9FF1-9178-8BA8-9BC893EE2B98}"/>
                </a:ext>
              </a:extLst>
            </p:cNvPr>
            <p:cNvSpPr/>
            <p:nvPr/>
          </p:nvSpPr>
          <p:spPr>
            <a:xfrm>
              <a:off x="-8890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297320D-7222-6FE7-AE4E-1E5D3176F2B3}"/>
                </a:ext>
              </a:extLst>
            </p:cNvPr>
            <p:cNvSpPr/>
            <p:nvPr/>
          </p:nvSpPr>
          <p:spPr>
            <a:xfrm>
              <a:off x="3968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28520666-84A2-9950-971C-A6988415D11A}"/>
                </a:ext>
              </a:extLst>
            </p:cNvPr>
            <p:cNvSpPr/>
            <p:nvPr/>
          </p:nvSpPr>
          <p:spPr>
            <a:xfrm>
              <a:off x="8826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DAC85F6-05B9-B8F4-99DD-14B1C8249DDB}"/>
                </a:ext>
              </a:extLst>
            </p:cNvPr>
            <p:cNvSpPr/>
            <p:nvPr/>
          </p:nvSpPr>
          <p:spPr>
            <a:xfrm>
              <a:off x="136842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8E50F81-39C3-2C88-C96E-BA3038902C52}"/>
                </a:ext>
              </a:extLst>
            </p:cNvPr>
            <p:cNvSpPr/>
            <p:nvPr/>
          </p:nvSpPr>
          <p:spPr>
            <a:xfrm>
              <a:off x="1857375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385A571-EFCA-A0FC-B946-2448E6E66D12}"/>
                </a:ext>
              </a:extLst>
            </p:cNvPr>
            <p:cNvSpPr/>
            <p:nvPr/>
          </p:nvSpPr>
          <p:spPr>
            <a:xfrm>
              <a:off x="2343150" y="5457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B74D4F8E-FA09-1A8B-8581-9A8EEB8D9563}"/>
                </a:ext>
              </a:extLst>
            </p:cNvPr>
            <p:cNvSpPr/>
            <p:nvPr/>
          </p:nvSpPr>
          <p:spPr>
            <a:xfrm>
              <a:off x="28321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EE44D4C4-19CD-D5CF-C88D-F2A96099A912}"/>
                </a:ext>
              </a:extLst>
            </p:cNvPr>
            <p:cNvSpPr/>
            <p:nvPr/>
          </p:nvSpPr>
          <p:spPr>
            <a:xfrm>
              <a:off x="33178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E63FF33A-F098-E9D6-F6AA-788645F288A6}"/>
                </a:ext>
              </a:extLst>
            </p:cNvPr>
            <p:cNvSpPr/>
            <p:nvPr/>
          </p:nvSpPr>
          <p:spPr>
            <a:xfrm>
              <a:off x="38036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BA17ED1-0270-5E5B-DF76-1C946866C77D}"/>
                </a:ext>
              </a:extLst>
            </p:cNvPr>
            <p:cNvSpPr/>
            <p:nvPr/>
          </p:nvSpPr>
          <p:spPr>
            <a:xfrm>
              <a:off x="42894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0CD0321B-39C3-5C43-83BC-58349E999831}"/>
                </a:ext>
              </a:extLst>
            </p:cNvPr>
            <p:cNvSpPr/>
            <p:nvPr/>
          </p:nvSpPr>
          <p:spPr>
            <a:xfrm>
              <a:off x="47783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145E7BA7-3E9C-98B2-6F6D-AE286D48E730}"/>
                </a:ext>
              </a:extLst>
            </p:cNvPr>
            <p:cNvSpPr/>
            <p:nvPr/>
          </p:nvSpPr>
          <p:spPr>
            <a:xfrm>
              <a:off x="52641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8213514-D0E8-6DF7-87C2-4A1B5FE29B5E}"/>
                </a:ext>
              </a:extLst>
            </p:cNvPr>
            <p:cNvSpPr/>
            <p:nvPr/>
          </p:nvSpPr>
          <p:spPr>
            <a:xfrm>
              <a:off x="57499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4F95EC4C-AF51-7C32-79B1-6FD5BD4641FD}"/>
                </a:ext>
              </a:extLst>
            </p:cNvPr>
            <p:cNvSpPr/>
            <p:nvPr/>
          </p:nvSpPr>
          <p:spPr>
            <a:xfrm>
              <a:off x="62357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00AC7D5-BEAC-59B0-FD16-C113DD9E16E0}"/>
                </a:ext>
              </a:extLst>
            </p:cNvPr>
            <p:cNvSpPr/>
            <p:nvPr/>
          </p:nvSpPr>
          <p:spPr>
            <a:xfrm>
              <a:off x="67214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8611EC7-D83A-CE2D-1ADE-079A2B286CB7}"/>
                </a:ext>
              </a:extLst>
            </p:cNvPr>
            <p:cNvSpPr/>
            <p:nvPr/>
          </p:nvSpPr>
          <p:spPr>
            <a:xfrm>
              <a:off x="72072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5FAD715-54B5-2262-F356-016A70034116}"/>
                </a:ext>
              </a:extLst>
            </p:cNvPr>
            <p:cNvSpPr/>
            <p:nvPr/>
          </p:nvSpPr>
          <p:spPr>
            <a:xfrm>
              <a:off x="76930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19BCAD17-7529-C9F1-6B8D-115BEFA7DE1D}"/>
                </a:ext>
              </a:extLst>
            </p:cNvPr>
            <p:cNvSpPr/>
            <p:nvPr/>
          </p:nvSpPr>
          <p:spPr>
            <a:xfrm>
              <a:off x="81788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AC0753B-8ECA-B3FC-7235-55186DF8A04A}"/>
                </a:ext>
              </a:extLst>
            </p:cNvPr>
            <p:cNvSpPr/>
            <p:nvPr/>
          </p:nvSpPr>
          <p:spPr>
            <a:xfrm>
              <a:off x="86645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D344230-A409-BA77-5010-9DFC44D84781}"/>
                </a:ext>
              </a:extLst>
            </p:cNvPr>
            <p:cNvSpPr/>
            <p:nvPr/>
          </p:nvSpPr>
          <p:spPr>
            <a:xfrm>
              <a:off x="91503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468A5D08-DB19-EC3D-9676-121AC73AE924}"/>
                </a:ext>
              </a:extLst>
            </p:cNvPr>
            <p:cNvSpPr/>
            <p:nvPr/>
          </p:nvSpPr>
          <p:spPr>
            <a:xfrm>
              <a:off x="96361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2B724A3-3261-2E51-0251-BC4C4CB2F733}"/>
                </a:ext>
              </a:extLst>
            </p:cNvPr>
            <p:cNvSpPr/>
            <p:nvPr/>
          </p:nvSpPr>
          <p:spPr>
            <a:xfrm>
              <a:off x="101219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74E17ECF-782A-EFBF-1208-A1A44B2C6C20}"/>
                </a:ext>
              </a:extLst>
            </p:cNvPr>
            <p:cNvSpPr/>
            <p:nvPr/>
          </p:nvSpPr>
          <p:spPr>
            <a:xfrm>
              <a:off x="106076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B4D7A92-7711-59C0-F736-1A58F0B78186}"/>
                </a:ext>
              </a:extLst>
            </p:cNvPr>
            <p:cNvSpPr/>
            <p:nvPr/>
          </p:nvSpPr>
          <p:spPr>
            <a:xfrm>
              <a:off x="110934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4F004A8-8C38-9D1E-29DE-FCD20193E090}"/>
                </a:ext>
              </a:extLst>
            </p:cNvPr>
            <p:cNvSpPr/>
            <p:nvPr/>
          </p:nvSpPr>
          <p:spPr>
            <a:xfrm>
              <a:off x="115792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31D3010-FA50-CCB0-F69A-37D7FE311836}"/>
                </a:ext>
              </a:extLst>
            </p:cNvPr>
            <p:cNvSpPr/>
            <p:nvPr/>
          </p:nvSpPr>
          <p:spPr>
            <a:xfrm>
              <a:off x="120650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FA1917B8-2A92-AB77-5FF4-47160A7C74A3}"/>
                </a:ext>
              </a:extLst>
            </p:cNvPr>
            <p:cNvSpPr/>
            <p:nvPr/>
          </p:nvSpPr>
          <p:spPr>
            <a:xfrm>
              <a:off x="-8890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30FED45-E5CF-AD68-37BE-0CB5A3C331FA}"/>
                </a:ext>
              </a:extLst>
            </p:cNvPr>
            <p:cNvSpPr/>
            <p:nvPr/>
          </p:nvSpPr>
          <p:spPr>
            <a:xfrm>
              <a:off x="3968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2E5ED1-1EE6-8CDD-7CFB-181BC6B746CE}"/>
                </a:ext>
              </a:extLst>
            </p:cNvPr>
            <p:cNvSpPr/>
            <p:nvPr/>
          </p:nvSpPr>
          <p:spPr>
            <a:xfrm>
              <a:off x="8826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E1BF316-E5B9-2C77-7EEF-4B7422B89849}"/>
                </a:ext>
              </a:extLst>
            </p:cNvPr>
            <p:cNvSpPr/>
            <p:nvPr/>
          </p:nvSpPr>
          <p:spPr>
            <a:xfrm>
              <a:off x="136842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669278B-6244-8DE6-E7AD-D45D1F07CBB5}"/>
                </a:ext>
              </a:extLst>
            </p:cNvPr>
            <p:cNvSpPr/>
            <p:nvPr/>
          </p:nvSpPr>
          <p:spPr>
            <a:xfrm>
              <a:off x="1857375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0DAC6C8-D65E-55DC-1967-73A25EF9CB36}"/>
                </a:ext>
              </a:extLst>
            </p:cNvPr>
            <p:cNvSpPr/>
            <p:nvPr/>
          </p:nvSpPr>
          <p:spPr>
            <a:xfrm>
              <a:off x="2343150" y="49808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7F0E65A-6578-F6D3-338D-AB552591520F}"/>
                </a:ext>
              </a:extLst>
            </p:cNvPr>
            <p:cNvSpPr/>
            <p:nvPr/>
          </p:nvSpPr>
          <p:spPr>
            <a:xfrm>
              <a:off x="28321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F008DFDD-37C6-DDF5-6CD7-D312AD080AED}"/>
                </a:ext>
              </a:extLst>
            </p:cNvPr>
            <p:cNvSpPr/>
            <p:nvPr/>
          </p:nvSpPr>
          <p:spPr>
            <a:xfrm>
              <a:off x="33178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F1859E6E-46D0-14CC-E030-054E6A6F4B8D}"/>
                </a:ext>
              </a:extLst>
            </p:cNvPr>
            <p:cNvSpPr/>
            <p:nvPr/>
          </p:nvSpPr>
          <p:spPr>
            <a:xfrm>
              <a:off x="38036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7DEE9AA1-FE31-3106-2513-714B28A1AB0D}"/>
                </a:ext>
              </a:extLst>
            </p:cNvPr>
            <p:cNvSpPr/>
            <p:nvPr/>
          </p:nvSpPr>
          <p:spPr>
            <a:xfrm>
              <a:off x="42894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A1AF9DA-82D2-BAD7-D45C-866F5967ED09}"/>
                </a:ext>
              </a:extLst>
            </p:cNvPr>
            <p:cNvSpPr/>
            <p:nvPr/>
          </p:nvSpPr>
          <p:spPr>
            <a:xfrm>
              <a:off x="47783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E08F942-AF1A-608E-1ED6-1DF6D4E34BA8}"/>
                </a:ext>
              </a:extLst>
            </p:cNvPr>
            <p:cNvSpPr/>
            <p:nvPr/>
          </p:nvSpPr>
          <p:spPr>
            <a:xfrm>
              <a:off x="52641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FF8F9B4F-F01D-AD8E-2A05-D656A41B0998}"/>
                </a:ext>
              </a:extLst>
            </p:cNvPr>
            <p:cNvSpPr/>
            <p:nvPr/>
          </p:nvSpPr>
          <p:spPr>
            <a:xfrm>
              <a:off x="57499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C66284C-60BE-8FAA-C258-2328CDADCFA4}"/>
                </a:ext>
              </a:extLst>
            </p:cNvPr>
            <p:cNvSpPr/>
            <p:nvPr/>
          </p:nvSpPr>
          <p:spPr>
            <a:xfrm>
              <a:off x="62357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860C2E71-5200-0755-0C32-371D3AE03D99}"/>
                </a:ext>
              </a:extLst>
            </p:cNvPr>
            <p:cNvSpPr/>
            <p:nvPr/>
          </p:nvSpPr>
          <p:spPr>
            <a:xfrm>
              <a:off x="67214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984BC687-218C-49F5-4549-2DCC8A427589}"/>
                </a:ext>
              </a:extLst>
            </p:cNvPr>
            <p:cNvSpPr/>
            <p:nvPr/>
          </p:nvSpPr>
          <p:spPr>
            <a:xfrm>
              <a:off x="72072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B251690-0EC0-BB64-BF8D-474CFC00CFEC}"/>
                </a:ext>
              </a:extLst>
            </p:cNvPr>
            <p:cNvSpPr/>
            <p:nvPr/>
          </p:nvSpPr>
          <p:spPr>
            <a:xfrm>
              <a:off x="76930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6BA8B5C-2513-2A62-12DE-B8E27CA7A133}"/>
                </a:ext>
              </a:extLst>
            </p:cNvPr>
            <p:cNvSpPr/>
            <p:nvPr/>
          </p:nvSpPr>
          <p:spPr>
            <a:xfrm>
              <a:off x="81788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8303F7C-B242-6612-20FC-79D06661A4E0}"/>
                </a:ext>
              </a:extLst>
            </p:cNvPr>
            <p:cNvSpPr/>
            <p:nvPr/>
          </p:nvSpPr>
          <p:spPr>
            <a:xfrm>
              <a:off x="86645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097A50BF-EB2F-0356-3B12-3E037821F98C}"/>
                </a:ext>
              </a:extLst>
            </p:cNvPr>
            <p:cNvSpPr/>
            <p:nvPr/>
          </p:nvSpPr>
          <p:spPr>
            <a:xfrm>
              <a:off x="91503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74AB7D64-39EB-77C5-1BC7-483AEF3F7FD3}"/>
                </a:ext>
              </a:extLst>
            </p:cNvPr>
            <p:cNvSpPr/>
            <p:nvPr/>
          </p:nvSpPr>
          <p:spPr>
            <a:xfrm>
              <a:off x="96361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DF684A7E-2CB2-0E0D-9693-DD2F1E1B9A54}"/>
                </a:ext>
              </a:extLst>
            </p:cNvPr>
            <p:cNvSpPr/>
            <p:nvPr/>
          </p:nvSpPr>
          <p:spPr>
            <a:xfrm>
              <a:off x="101219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7986C958-C7F1-5BEC-51CC-45CB41D65868}"/>
                </a:ext>
              </a:extLst>
            </p:cNvPr>
            <p:cNvSpPr/>
            <p:nvPr/>
          </p:nvSpPr>
          <p:spPr>
            <a:xfrm>
              <a:off x="106076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5FADD2C2-1D9F-9B9E-08E0-AF766032ECE5}"/>
                </a:ext>
              </a:extLst>
            </p:cNvPr>
            <p:cNvSpPr/>
            <p:nvPr/>
          </p:nvSpPr>
          <p:spPr>
            <a:xfrm>
              <a:off x="110934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C47F753A-6E51-1A2E-7B7F-857FAB482863}"/>
                </a:ext>
              </a:extLst>
            </p:cNvPr>
            <p:cNvSpPr/>
            <p:nvPr/>
          </p:nvSpPr>
          <p:spPr>
            <a:xfrm>
              <a:off x="115792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176DD07B-436A-59B2-E0AC-8BE7705E7A7A}"/>
                </a:ext>
              </a:extLst>
            </p:cNvPr>
            <p:cNvSpPr/>
            <p:nvPr/>
          </p:nvSpPr>
          <p:spPr>
            <a:xfrm>
              <a:off x="120650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B191F4BE-63BF-3343-5BFF-09FF26A25F95}"/>
                </a:ext>
              </a:extLst>
            </p:cNvPr>
            <p:cNvSpPr/>
            <p:nvPr/>
          </p:nvSpPr>
          <p:spPr>
            <a:xfrm>
              <a:off x="-8890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07DB9528-EA9A-3A0C-117A-92512382A4DA}"/>
                </a:ext>
              </a:extLst>
            </p:cNvPr>
            <p:cNvSpPr/>
            <p:nvPr/>
          </p:nvSpPr>
          <p:spPr>
            <a:xfrm>
              <a:off x="3968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F089967C-5147-B6D6-BBE9-283E74A0A4D1}"/>
                </a:ext>
              </a:extLst>
            </p:cNvPr>
            <p:cNvSpPr/>
            <p:nvPr/>
          </p:nvSpPr>
          <p:spPr>
            <a:xfrm>
              <a:off x="8826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7AEF5CB4-10B4-43E9-B410-E7704364167E}"/>
                </a:ext>
              </a:extLst>
            </p:cNvPr>
            <p:cNvSpPr/>
            <p:nvPr/>
          </p:nvSpPr>
          <p:spPr>
            <a:xfrm>
              <a:off x="136842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5BEF5204-A5ED-0DCE-377F-AF0F735B036F}"/>
                </a:ext>
              </a:extLst>
            </p:cNvPr>
            <p:cNvSpPr/>
            <p:nvPr/>
          </p:nvSpPr>
          <p:spPr>
            <a:xfrm>
              <a:off x="1857375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3E1CDA7-ED6C-1809-8FF1-D7A44E5127DE}"/>
                </a:ext>
              </a:extLst>
            </p:cNvPr>
            <p:cNvSpPr/>
            <p:nvPr/>
          </p:nvSpPr>
          <p:spPr>
            <a:xfrm>
              <a:off x="2343150" y="45045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0736A91E-4DE7-EAB0-CD2C-C17EA0008A10}"/>
                </a:ext>
              </a:extLst>
            </p:cNvPr>
            <p:cNvSpPr/>
            <p:nvPr/>
          </p:nvSpPr>
          <p:spPr>
            <a:xfrm>
              <a:off x="28321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9BF9728F-0973-D77E-AA47-3BEF214F9BDE}"/>
                </a:ext>
              </a:extLst>
            </p:cNvPr>
            <p:cNvSpPr/>
            <p:nvPr/>
          </p:nvSpPr>
          <p:spPr>
            <a:xfrm>
              <a:off x="33178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05A2FBD7-2A72-CBC6-12F5-5312987B6333}"/>
                </a:ext>
              </a:extLst>
            </p:cNvPr>
            <p:cNvSpPr/>
            <p:nvPr/>
          </p:nvSpPr>
          <p:spPr>
            <a:xfrm>
              <a:off x="38036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08CC8A24-D30F-371A-1328-0F683908EA70}"/>
                </a:ext>
              </a:extLst>
            </p:cNvPr>
            <p:cNvSpPr/>
            <p:nvPr/>
          </p:nvSpPr>
          <p:spPr>
            <a:xfrm>
              <a:off x="42894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723731D2-05F0-00D9-8EE6-7F9CD17616C2}"/>
                </a:ext>
              </a:extLst>
            </p:cNvPr>
            <p:cNvSpPr/>
            <p:nvPr/>
          </p:nvSpPr>
          <p:spPr>
            <a:xfrm>
              <a:off x="47783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E84331E1-53C9-723C-5B93-33DA4869DB56}"/>
                </a:ext>
              </a:extLst>
            </p:cNvPr>
            <p:cNvSpPr/>
            <p:nvPr/>
          </p:nvSpPr>
          <p:spPr>
            <a:xfrm>
              <a:off x="52641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604D05E-ADDD-0B26-6AEB-658E1A750426}"/>
                </a:ext>
              </a:extLst>
            </p:cNvPr>
            <p:cNvSpPr/>
            <p:nvPr/>
          </p:nvSpPr>
          <p:spPr>
            <a:xfrm>
              <a:off x="57499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DFD6A88B-D7F2-3DB6-7A33-D7FA9F0AA9E6}"/>
                </a:ext>
              </a:extLst>
            </p:cNvPr>
            <p:cNvSpPr/>
            <p:nvPr/>
          </p:nvSpPr>
          <p:spPr>
            <a:xfrm>
              <a:off x="62357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9A6EF499-305D-C0FC-4405-EEBE8DB3FD2C}"/>
                </a:ext>
              </a:extLst>
            </p:cNvPr>
            <p:cNvSpPr/>
            <p:nvPr/>
          </p:nvSpPr>
          <p:spPr>
            <a:xfrm>
              <a:off x="67214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0BC9EAFA-A511-3214-7E43-331F6991ECB2}"/>
                </a:ext>
              </a:extLst>
            </p:cNvPr>
            <p:cNvSpPr/>
            <p:nvPr/>
          </p:nvSpPr>
          <p:spPr>
            <a:xfrm>
              <a:off x="72072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3361BBF-2248-4595-CA32-C6E9E98957A8}"/>
                </a:ext>
              </a:extLst>
            </p:cNvPr>
            <p:cNvSpPr/>
            <p:nvPr/>
          </p:nvSpPr>
          <p:spPr>
            <a:xfrm>
              <a:off x="76930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D7C9D844-FA7B-BD62-391C-CEF3F6324196}"/>
                </a:ext>
              </a:extLst>
            </p:cNvPr>
            <p:cNvSpPr/>
            <p:nvPr/>
          </p:nvSpPr>
          <p:spPr>
            <a:xfrm>
              <a:off x="81788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D97783A2-4435-72D4-511C-E3CA23ADEB0C}"/>
                </a:ext>
              </a:extLst>
            </p:cNvPr>
            <p:cNvSpPr/>
            <p:nvPr/>
          </p:nvSpPr>
          <p:spPr>
            <a:xfrm>
              <a:off x="86645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0BF7E8E8-DD92-7883-83DC-F1C4CF2DECE4}"/>
                </a:ext>
              </a:extLst>
            </p:cNvPr>
            <p:cNvSpPr/>
            <p:nvPr/>
          </p:nvSpPr>
          <p:spPr>
            <a:xfrm>
              <a:off x="91503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8D984B33-A655-EE59-AC1A-92EB85AFBFC4}"/>
                </a:ext>
              </a:extLst>
            </p:cNvPr>
            <p:cNvSpPr/>
            <p:nvPr/>
          </p:nvSpPr>
          <p:spPr>
            <a:xfrm>
              <a:off x="96361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BA6C080D-A692-107B-CA32-E9C4C6F19918}"/>
                </a:ext>
              </a:extLst>
            </p:cNvPr>
            <p:cNvSpPr/>
            <p:nvPr/>
          </p:nvSpPr>
          <p:spPr>
            <a:xfrm>
              <a:off x="101219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B58C67AB-3BA2-F67C-9541-1EDCA6E302FA}"/>
                </a:ext>
              </a:extLst>
            </p:cNvPr>
            <p:cNvSpPr/>
            <p:nvPr/>
          </p:nvSpPr>
          <p:spPr>
            <a:xfrm>
              <a:off x="106076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C450742-FE83-C6B5-A1F6-FAFC5926B640}"/>
                </a:ext>
              </a:extLst>
            </p:cNvPr>
            <p:cNvSpPr/>
            <p:nvPr/>
          </p:nvSpPr>
          <p:spPr>
            <a:xfrm>
              <a:off x="110934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4093C84-1950-8A45-2B64-7B01F55EB5A7}"/>
                </a:ext>
              </a:extLst>
            </p:cNvPr>
            <p:cNvSpPr/>
            <p:nvPr/>
          </p:nvSpPr>
          <p:spPr>
            <a:xfrm>
              <a:off x="115792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1E8CBB04-D43E-8B19-1783-D00F3A192A20}"/>
                </a:ext>
              </a:extLst>
            </p:cNvPr>
            <p:cNvSpPr/>
            <p:nvPr/>
          </p:nvSpPr>
          <p:spPr>
            <a:xfrm>
              <a:off x="120650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29FED166-3175-9846-3766-8BAF59D7184D}"/>
                </a:ext>
              </a:extLst>
            </p:cNvPr>
            <p:cNvSpPr/>
            <p:nvPr/>
          </p:nvSpPr>
          <p:spPr>
            <a:xfrm>
              <a:off x="-8890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188CADD5-9FE2-5026-320B-9C4783D89176}"/>
                </a:ext>
              </a:extLst>
            </p:cNvPr>
            <p:cNvSpPr/>
            <p:nvPr/>
          </p:nvSpPr>
          <p:spPr>
            <a:xfrm>
              <a:off x="3968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35533F17-23ED-03FA-9544-60543AA6DE6B}"/>
                </a:ext>
              </a:extLst>
            </p:cNvPr>
            <p:cNvSpPr/>
            <p:nvPr/>
          </p:nvSpPr>
          <p:spPr>
            <a:xfrm>
              <a:off x="8826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EA5FB002-977F-B07F-F73A-DACD5390C4B0}"/>
                </a:ext>
              </a:extLst>
            </p:cNvPr>
            <p:cNvSpPr/>
            <p:nvPr/>
          </p:nvSpPr>
          <p:spPr>
            <a:xfrm>
              <a:off x="136842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333E98C9-54AA-E1D5-1B6E-801F495BCD14}"/>
                </a:ext>
              </a:extLst>
            </p:cNvPr>
            <p:cNvSpPr/>
            <p:nvPr/>
          </p:nvSpPr>
          <p:spPr>
            <a:xfrm>
              <a:off x="1857375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C9C13E6D-95C9-A414-D5F0-6A44CBEBBED2}"/>
                </a:ext>
              </a:extLst>
            </p:cNvPr>
            <p:cNvSpPr/>
            <p:nvPr/>
          </p:nvSpPr>
          <p:spPr>
            <a:xfrm>
              <a:off x="2343150" y="402830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AB4B077E-5082-C489-81D3-7D8D02E88145}"/>
                </a:ext>
              </a:extLst>
            </p:cNvPr>
            <p:cNvSpPr/>
            <p:nvPr/>
          </p:nvSpPr>
          <p:spPr>
            <a:xfrm>
              <a:off x="28321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3DF6D08D-9C30-2886-5585-DBB68C6B0400}"/>
                </a:ext>
              </a:extLst>
            </p:cNvPr>
            <p:cNvSpPr/>
            <p:nvPr/>
          </p:nvSpPr>
          <p:spPr>
            <a:xfrm>
              <a:off x="33178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48803486-D088-A3DA-119F-6FE3C185F263}"/>
                </a:ext>
              </a:extLst>
            </p:cNvPr>
            <p:cNvSpPr/>
            <p:nvPr/>
          </p:nvSpPr>
          <p:spPr>
            <a:xfrm>
              <a:off x="38036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D1B53534-57AD-EF80-9560-6FA51DA04446}"/>
                </a:ext>
              </a:extLst>
            </p:cNvPr>
            <p:cNvSpPr/>
            <p:nvPr/>
          </p:nvSpPr>
          <p:spPr>
            <a:xfrm>
              <a:off x="42894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8E418888-23EA-03A5-6EE1-4DD7F0F579BC}"/>
                </a:ext>
              </a:extLst>
            </p:cNvPr>
            <p:cNvSpPr/>
            <p:nvPr/>
          </p:nvSpPr>
          <p:spPr>
            <a:xfrm>
              <a:off x="47783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B17D21B9-7C73-CEC5-B217-D99EE2095EE5}"/>
                </a:ext>
              </a:extLst>
            </p:cNvPr>
            <p:cNvSpPr/>
            <p:nvPr/>
          </p:nvSpPr>
          <p:spPr>
            <a:xfrm>
              <a:off x="52641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B5B08F66-AF9A-093E-25EE-BEEB78F84861}"/>
                </a:ext>
              </a:extLst>
            </p:cNvPr>
            <p:cNvSpPr/>
            <p:nvPr/>
          </p:nvSpPr>
          <p:spPr>
            <a:xfrm>
              <a:off x="57499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B5CC7AB7-AAD8-6032-5944-D99B5720D24B}"/>
                </a:ext>
              </a:extLst>
            </p:cNvPr>
            <p:cNvSpPr/>
            <p:nvPr/>
          </p:nvSpPr>
          <p:spPr>
            <a:xfrm>
              <a:off x="62357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6B445E43-5D8B-B3F9-4C3D-92503520A32B}"/>
                </a:ext>
              </a:extLst>
            </p:cNvPr>
            <p:cNvSpPr/>
            <p:nvPr/>
          </p:nvSpPr>
          <p:spPr>
            <a:xfrm>
              <a:off x="67214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C2237FDA-341C-CDB2-46DF-B6911C2DBB14}"/>
                </a:ext>
              </a:extLst>
            </p:cNvPr>
            <p:cNvSpPr/>
            <p:nvPr/>
          </p:nvSpPr>
          <p:spPr>
            <a:xfrm>
              <a:off x="72072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5861630F-0B76-0EDF-4033-8DA7B7F6E3C5}"/>
                </a:ext>
              </a:extLst>
            </p:cNvPr>
            <p:cNvSpPr/>
            <p:nvPr/>
          </p:nvSpPr>
          <p:spPr>
            <a:xfrm>
              <a:off x="76930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A9C512DC-D38F-5C52-9D3C-D3C72C794EF1}"/>
                </a:ext>
              </a:extLst>
            </p:cNvPr>
            <p:cNvSpPr/>
            <p:nvPr/>
          </p:nvSpPr>
          <p:spPr>
            <a:xfrm>
              <a:off x="81788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DAADD6E9-D51C-DFCD-CE3F-F300C5019A78}"/>
                </a:ext>
              </a:extLst>
            </p:cNvPr>
            <p:cNvSpPr/>
            <p:nvPr/>
          </p:nvSpPr>
          <p:spPr>
            <a:xfrm>
              <a:off x="86645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54BADFF9-07C5-0885-1983-5CC2DF7D98F5}"/>
                </a:ext>
              </a:extLst>
            </p:cNvPr>
            <p:cNvSpPr/>
            <p:nvPr/>
          </p:nvSpPr>
          <p:spPr>
            <a:xfrm>
              <a:off x="91503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BF2D5F37-B0F6-CA7D-1736-9401C6DD59CC}"/>
                </a:ext>
              </a:extLst>
            </p:cNvPr>
            <p:cNvSpPr/>
            <p:nvPr/>
          </p:nvSpPr>
          <p:spPr>
            <a:xfrm>
              <a:off x="96361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F7E42AA5-B79B-39C8-FCF7-0DC50ACDEE49}"/>
                </a:ext>
              </a:extLst>
            </p:cNvPr>
            <p:cNvSpPr/>
            <p:nvPr/>
          </p:nvSpPr>
          <p:spPr>
            <a:xfrm>
              <a:off x="101219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CA095318-B74D-315A-1C8E-3E889DFFF72E}"/>
                </a:ext>
              </a:extLst>
            </p:cNvPr>
            <p:cNvSpPr/>
            <p:nvPr/>
          </p:nvSpPr>
          <p:spPr>
            <a:xfrm>
              <a:off x="106076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B581FC9-0C61-ABF6-3987-4180DC169B52}"/>
                </a:ext>
              </a:extLst>
            </p:cNvPr>
            <p:cNvSpPr/>
            <p:nvPr/>
          </p:nvSpPr>
          <p:spPr>
            <a:xfrm>
              <a:off x="110934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9D74196C-94C4-CEAA-C663-F58BE9445C65}"/>
                </a:ext>
              </a:extLst>
            </p:cNvPr>
            <p:cNvSpPr/>
            <p:nvPr/>
          </p:nvSpPr>
          <p:spPr>
            <a:xfrm>
              <a:off x="115792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292FD51A-69B1-8BFE-685E-93A3231D3AD9}"/>
                </a:ext>
              </a:extLst>
            </p:cNvPr>
            <p:cNvSpPr/>
            <p:nvPr/>
          </p:nvSpPr>
          <p:spPr>
            <a:xfrm>
              <a:off x="120650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67CE104A-53BC-4858-4D2B-F6BA92C95B32}"/>
                </a:ext>
              </a:extLst>
            </p:cNvPr>
            <p:cNvSpPr/>
            <p:nvPr/>
          </p:nvSpPr>
          <p:spPr>
            <a:xfrm>
              <a:off x="-8890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757FB038-77B9-BEB3-DF39-49E141AC8659}"/>
                </a:ext>
              </a:extLst>
            </p:cNvPr>
            <p:cNvSpPr/>
            <p:nvPr/>
          </p:nvSpPr>
          <p:spPr>
            <a:xfrm>
              <a:off x="3968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BCA1B86D-03B9-7298-F24D-EFD70579DA3F}"/>
                </a:ext>
              </a:extLst>
            </p:cNvPr>
            <p:cNvSpPr/>
            <p:nvPr/>
          </p:nvSpPr>
          <p:spPr>
            <a:xfrm>
              <a:off x="8826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43493706-0615-B30E-8AB7-35C03A88C2C3}"/>
                </a:ext>
              </a:extLst>
            </p:cNvPr>
            <p:cNvSpPr/>
            <p:nvPr/>
          </p:nvSpPr>
          <p:spPr>
            <a:xfrm>
              <a:off x="136842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E8B8DD11-430F-4BB7-BB7C-E9C746803C27}"/>
                </a:ext>
              </a:extLst>
            </p:cNvPr>
            <p:cNvSpPr/>
            <p:nvPr/>
          </p:nvSpPr>
          <p:spPr>
            <a:xfrm>
              <a:off x="1857375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1CDAEAD-09D3-0CC5-695B-38CD93685196}"/>
                </a:ext>
              </a:extLst>
            </p:cNvPr>
            <p:cNvSpPr/>
            <p:nvPr/>
          </p:nvSpPr>
          <p:spPr>
            <a:xfrm>
              <a:off x="2343150" y="3552050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10BA343-9868-1CAA-3D24-6AFB2604E56E}"/>
                </a:ext>
              </a:extLst>
            </p:cNvPr>
            <p:cNvSpPr/>
            <p:nvPr/>
          </p:nvSpPr>
          <p:spPr>
            <a:xfrm>
              <a:off x="28321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E6864B9D-A591-71E6-F720-BF493A9CBE3F}"/>
                </a:ext>
              </a:extLst>
            </p:cNvPr>
            <p:cNvSpPr/>
            <p:nvPr/>
          </p:nvSpPr>
          <p:spPr>
            <a:xfrm>
              <a:off x="33178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EDEEFEA9-EC35-256F-7AB1-1F691F49A966}"/>
                </a:ext>
              </a:extLst>
            </p:cNvPr>
            <p:cNvSpPr/>
            <p:nvPr/>
          </p:nvSpPr>
          <p:spPr>
            <a:xfrm>
              <a:off x="38036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9B2D8A3A-3545-2B5E-E582-AB708A84AC66}"/>
                </a:ext>
              </a:extLst>
            </p:cNvPr>
            <p:cNvSpPr/>
            <p:nvPr/>
          </p:nvSpPr>
          <p:spPr>
            <a:xfrm>
              <a:off x="42894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EB13AFEE-6593-7F44-78FB-E6DFB2616D11}"/>
                </a:ext>
              </a:extLst>
            </p:cNvPr>
            <p:cNvSpPr/>
            <p:nvPr/>
          </p:nvSpPr>
          <p:spPr>
            <a:xfrm>
              <a:off x="47783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FA8AB244-37B4-5565-AE2B-D9D6EBF44997}"/>
                </a:ext>
              </a:extLst>
            </p:cNvPr>
            <p:cNvSpPr/>
            <p:nvPr/>
          </p:nvSpPr>
          <p:spPr>
            <a:xfrm>
              <a:off x="52641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8299B64F-B1BA-150D-1B7B-90FFC4229724}"/>
                </a:ext>
              </a:extLst>
            </p:cNvPr>
            <p:cNvSpPr/>
            <p:nvPr/>
          </p:nvSpPr>
          <p:spPr>
            <a:xfrm>
              <a:off x="57499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A2CD61A9-FCDF-2CD6-E863-B1FFF158ACF1}"/>
                </a:ext>
              </a:extLst>
            </p:cNvPr>
            <p:cNvSpPr/>
            <p:nvPr/>
          </p:nvSpPr>
          <p:spPr>
            <a:xfrm>
              <a:off x="62357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94B55758-BD66-DF32-3A08-AC13FBF7C03C}"/>
                </a:ext>
              </a:extLst>
            </p:cNvPr>
            <p:cNvSpPr/>
            <p:nvPr/>
          </p:nvSpPr>
          <p:spPr>
            <a:xfrm>
              <a:off x="67214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6B0F2BE4-D7D0-C3B9-70EF-47D5B57BBCE0}"/>
                </a:ext>
              </a:extLst>
            </p:cNvPr>
            <p:cNvSpPr/>
            <p:nvPr/>
          </p:nvSpPr>
          <p:spPr>
            <a:xfrm>
              <a:off x="72072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F84D0E29-C12A-0F90-CCE3-C611CED9DE39}"/>
                </a:ext>
              </a:extLst>
            </p:cNvPr>
            <p:cNvSpPr/>
            <p:nvPr/>
          </p:nvSpPr>
          <p:spPr>
            <a:xfrm>
              <a:off x="76930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45457AB6-21A4-B240-ABAC-F1E2EE093196}"/>
                </a:ext>
              </a:extLst>
            </p:cNvPr>
            <p:cNvSpPr/>
            <p:nvPr/>
          </p:nvSpPr>
          <p:spPr>
            <a:xfrm>
              <a:off x="81788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38B46D0F-A3E9-5329-F917-81F28A073CE4}"/>
                </a:ext>
              </a:extLst>
            </p:cNvPr>
            <p:cNvSpPr/>
            <p:nvPr/>
          </p:nvSpPr>
          <p:spPr>
            <a:xfrm>
              <a:off x="86645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B370E5BF-78A1-5869-8C3D-29E56D2241CB}"/>
                </a:ext>
              </a:extLst>
            </p:cNvPr>
            <p:cNvSpPr/>
            <p:nvPr/>
          </p:nvSpPr>
          <p:spPr>
            <a:xfrm>
              <a:off x="91503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6562DE78-E527-F713-EA67-2EEBBA40E98B}"/>
                </a:ext>
              </a:extLst>
            </p:cNvPr>
            <p:cNvSpPr/>
            <p:nvPr/>
          </p:nvSpPr>
          <p:spPr>
            <a:xfrm>
              <a:off x="96361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939EF9D6-BE67-8161-88D6-3DE33F96A00C}"/>
                </a:ext>
              </a:extLst>
            </p:cNvPr>
            <p:cNvSpPr/>
            <p:nvPr/>
          </p:nvSpPr>
          <p:spPr>
            <a:xfrm>
              <a:off x="101219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9AD8A923-75C1-6A93-CD15-AAB9A1B5EA20}"/>
                </a:ext>
              </a:extLst>
            </p:cNvPr>
            <p:cNvSpPr/>
            <p:nvPr/>
          </p:nvSpPr>
          <p:spPr>
            <a:xfrm>
              <a:off x="106076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2EC1FB6A-7907-3BE5-C809-8FF0F3D4DD1E}"/>
                </a:ext>
              </a:extLst>
            </p:cNvPr>
            <p:cNvSpPr/>
            <p:nvPr/>
          </p:nvSpPr>
          <p:spPr>
            <a:xfrm>
              <a:off x="110934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C28D83CD-FA5F-FBB9-1B9B-66BC0A0AAD7B}"/>
                </a:ext>
              </a:extLst>
            </p:cNvPr>
            <p:cNvSpPr/>
            <p:nvPr/>
          </p:nvSpPr>
          <p:spPr>
            <a:xfrm>
              <a:off x="115792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94BC5D35-91B0-3792-EDDD-189A24F218E7}"/>
                </a:ext>
              </a:extLst>
            </p:cNvPr>
            <p:cNvSpPr/>
            <p:nvPr/>
          </p:nvSpPr>
          <p:spPr>
            <a:xfrm>
              <a:off x="120650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DC86E6DF-32D2-E446-C13D-D93520141FC1}"/>
                </a:ext>
              </a:extLst>
            </p:cNvPr>
            <p:cNvSpPr/>
            <p:nvPr/>
          </p:nvSpPr>
          <p:spPr>
            <a:xfrm>
              <a:off x="-8890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94253F4E-199F-0E11-0D90-C4573145BD7F}"/>
                </a:ext>
              </a:extLst>
            </p:cNvPr>
            <p:cNvSpPr/>
            <p:nvPr/>
          </p:nvSpPr>
          <p:spPr>
            <a:xfrm>
              <a:off x="3968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8C763156-0275-E374-F475-608E56F82D96}"/>
                </a:ext>
              </a:extLst>
            </p:cNvPr>
            <p:cNvSpPr/>
            <p:nvPr/>
          </p:nvSpPr>
          <p:spPr>
            <a:xfrm>
              <a:off x="8826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89D62354-C563-FDA9-5343-F30A319A344D}"/>
                </a:ext>
              </a:extLst>
            </p:cNvPr>
            <p:cNvSpPr/>
            <p:nvPr/>
          </p:nvSpPr>
          <p:spPr>
            <a:xfrm>
              <a:off x="136842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3F87D8F4-D803-38DF-DCCD-B5664903E348}"/>
                </a:ext>
              </a:extLst>
            </p:cNvPr>
            <p:cNvSpPr/>
            <p:nvPr/>
          </p:nvSpPr>
          <p:spPr>
            <a:xfrm>
              <a:off x="1857375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695684F9-9E16-5714-0401-129029625DE9}"/>
                </a:ext>
              </a:extLst>
            </p:cNvPr>
            <p:cNvSpPr/>
            <p:nvPr/>
          </p:nvSpPr>
          <p:spPr>
            <a:xfrm>
              <a:off x="2343150" y="30900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F50D018F-2494-C5BE-3F5F-5D19FA0F2601}"/>
                </a:ext>
              </a:extLst>
            </p:cNvPr>
            <p:cNvSpPr/>
            <p:nvPr/>
          </p:nvSpPr>
          <p:spPr>
            <a:xfrm>
              <a:off x="28321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669215E1-7755-9EE4-FAB1-753D2196432C}"/>
                </a:ext>
              </a:extLst>
            </p:cNvPr>
            <p:cNvSpPr/>
            <p:nvPr/>
          </p:nvSpPr>
          <p:spPr>
            <a:xfrm>
              <a:off x="33178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024B9144-690B-17D8-C536-E9D6DF744306}"/>
                </a:ext>
              </a:extLst>
            </p:cNvPr>
            <p:cNvSpPr/>
            <p:nvPr/>
          </p:nvSpPr>
          <p:spPr>
            <a:xfrm>
              <a:off x="38036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4E090157-3043-1FA2-28B6-E33EB56B5231}"/>
                </a:ext>
              </a:extLst>
            </p:cNvPr>
            <p:cNvSpPr/>
            <p:nvPr/>
          </p:nvSpPr>
          <p:spPr>
            <a:xfrm>
              <a:off x="42894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57AC4B9C-3559-2509-16B0-FC3C5513467A}"/>
                </a:ext>
              </a:extLst>
            </p:cNvPr>
            <p:cNvSpPr/>
            <p:nvPr/>
          </p:nvSpPr>
          <p:spPr>
            <a:xfrm>
              <a:off x="47783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D865FA40-E93F-DC12-DD63-1BF23EDA87BA}"/>
                </a:ext>
              </a:extLst>
            </p:cNvPr>
            <p:cNvSpPr/>
            <p:nvPr/>
          </p:nvSpPr>
          <p:spPr>
            <a:xfrm>
              <a:off x="52641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CA46180-9C64-02E5-5AF1-F5F0E5337EA9}"/>
                </a:ext>
              </a:extLst>
            </p:cNvPr>
            <p:cNvSpPr/>
            <p:nvPr/>
          </p:nvSpPr>
          <p:spPr>
            <a:xfrm>
              <a:off x="57499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BE07A252-3473-4D69-A411-EA60A7E9807D}"/>
                </a:ext>
              </a:extLst>
            </p:cNvPr>
            <p:cNvSpPr/>
            <p:nvPr/>
          </p:nvSpPr>
          <p:spPr>
            <a:xfrm>
              <a:off x="62357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C2ED5ADE-74C3-257B-E9E1-3F23CA54E305}"/>
                </a:ext>
              </a:extLst>
            </p:cNvPr>
            <p:cNvSpPr/>
            <p:nvPr/>
          </p:nvSpPr>
          <p:spPr>
            <a:xfrm>
              <a:off x="67214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7545B264-1836-3086-3235-20939122AAAB}"/>
                </a:ext>
              </a:extLst>
            </p:cNvPr>
            <p:cNvSpPr/>
            <p:nvPr/>
          </p:nvSpPr>
          <p:spPr>
            <a:xfrm>
              <a:off x="72072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2B1027F-2077-7D2A-12CE-9CEF6FFEF408}"/>
                </a:ext>
              </a:extLst>
            </p:cNvPr>
            <p:cNvSpPr/>
            <p:nvPr/>
          </p:nvSpPr>
          <p:spPr>
            <a:xfrm>
              <a:off x="76930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2FC4A12C-7C08-402B-C3E3-46E8BD4CD3BA}"/>
                </a:ext>
              </a:extLst>
            </p:cNvPr>
            <p:cNvSpPr/>
            <p:nvPr/>
          </p:nvSpPr>
          <p:spPr>
            <a:xfrm>
              <a:off x="81788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D2BEEE52-107F-B86E-4C85-B7E4DD6ADB01}"/>
                </a:ext>
              </a:extLst>
            </p:cNvPr>
            <p:cNvSpPr/>
            <p:nvPr/>
          </p:nvSpPr>
          <p:spPr>
            <a:xfrm>
              <a:off x="86645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957E1E9C-42CD-7155-096E-995BBF69EB7C}"/>
                </a:ext>
              </a:extLst>
            </p:cNvPr>
            <p:cNvSpPr/>
            <p:nvPr/>
          </p:nvSpPr>
          <p:spPr>
            <a:xfrm>
              <a:off x="91503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FEDDC63B-1EB0-2AFC-F211-71B2067BCA70}"/>
                </a:ext>
              </a:extLst>
            </p:cNvPr>
            <p:cNvSpPr/>
            <p:nvPr/>
          </p:nvSpPr>
          <p:spPr>
            <a:xfrm>
              <a:off x="96361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8F184E55-891A-1EDB-8A59-9510C4C43177}"/>
                </a:ext>
              </a:extLst>
            </p:cNvPr>
            <p:cNvSpPr/>
            <p:nvPr/>
          </p:nvSpPr>
          <p:spPr>
            <a:xfrm>
              <a:off x="101219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539505C2-6D7B-7550-38BE-BB3A5264C3DE}"/>
                </a:ext>
              </a:extLst>
            </p:cNvPr>
            <p:cNvSpPr/>
            <p:nvPr/>
          </p:nvSpPr>
          <p:spPr>
            <a:xfrm>
              <a:off x="106076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2D07E99-6229-BE39-16F4-DF298B953F39}"/>
                </a:ext>
              </a:extLst>
            </p:cNvPr>
            <p:cNvSpPr/>
            <p:nvPr/>
          </p:nvSpPr>
          <p:spPr>
            <a:xfrm>
              <a:off x="110934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C16694DA-D8A3-3AB3-3A6E-9FB9ADCFF8AB}"/>
                </a:ext>
              </a:extLst>
            </p:cNvPr>
            <p:cNvSpPr/>
            <p:nvPr/>
          </p:nvSpPr>
          <p:spPr>
            <a:xfrm>
              <a:off x="115792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FDD0F6A0-BA8B-29B2-312D-A9D9D5145AC1}"/>
                </a:ext>
              </a:extLst>
            </p:cNvPr>
            <p:cNvSpPr/>
            <p:nvPr/>
          </p:nvSpPr>
          <p:spPr>
            <a:xfrm>
              <a:off x="120650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5CD8EC83-4EDB-18F8-6B47-0568F96C1D41}"/>
                </a:ext>
              </a:extLst>
            </p:cNvPr>
            <p:cNvSpPr/>
            <p:nvPr/>
          </p:nvSpPr>
          <p:spPr>
            <a:xfrm>
              <a:off x="-8890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5872B33F-798F-0A6D-4AEF-EB51D54FA5D5}"/>
                </a:ext>
              </a:extLst>
            </p:cNvPr>
            <p:cNvSpPr/>
            <p:nvPr/>
          </p:nvSpPr>
          <p:spPr>
            <a:xfrm>
              <a:off x="3968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2EB2A450-B85A-4AA3-C180-32D76041B702}"/>
                </a:ext>
              </a:extLst>
            </p:cNvPr>
            <p:cNvSpPr/>
            <p:nvPr/>
          </p:nvSpPr>
          <p:spPr>
            <a:xfrm>
              <a:off x="8826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DC033119-6C73-0CF8-F31A-E1C9CA3311CC}"/>
                </a:ext>
              </a:extLst>
            </p:cNvPr>
            <p:cNvSpPr/>
            <p:nvPr/>
          </p:nvSpPr>
          <p:spPr>
            <a:xfrm>
              <a:off x="136842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B270E3D1-B3EE-3EB9-9A60-37DE7B09BF73}"/>
                </a:ext>
              </a:extLst>
            </p:cNvPr>
            <p:cNvSpPr/>
            <p:nvPr/>
          </p:nvSpPr>
          <p:spPr>
            <a:xfrm>
              <a:off x="1857375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CB1934E6-B4DC-FD48-347F-FCCFF01DABF4}"/>
                </a:ext>
              </a:extLst>
            </p:cNvPr>
            <p:cNvSpPr/>
            <p:nvPr/>
          </p:nvSpPr>
          <p:spPr>
            <a:xfrm>
              <a:off x="2343150" y="26138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93ACAFBE-4104-052C-9D6C-58806A2E4BF3}"/>
                </a:ext>
              </a:extLst>
            </p:cNvPr>
            <p:cNvSpPr/>
            <p:nvPr/>
          </p:nvSpPr>
          <p:spPr>
            <a:xfrm>
              <a:off x="28321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85541D13-C7DD-90BF-AC90-1B246CB0A3C3}"/>
                </a:ext>
              </a:extLst>
            </p:cNvPr>
            <p:cNvSpPr/>
            <p:nvPr/>
          </p:nvSpPr>
          <p:spPr>
            <a:xfrm>
              <a:off x="33178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8FC68370-DEBD-01B3-98CA-584359BF6CAD}"/>
                </a:ext>
              </a:extLst>
            </p:cNvPr>
            <p:cNvSpPr/>
            <p:nvPr/>
          </p:nvSpPr>
          <p:spPr>
            <a:xfrm>
              <a:off x="38036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8F4EF0AE-F21F-F745-1213-0AD523EF7E07}"/>
                </a:ext>
              </a:extLst>
            </p:cNvPr>
            <p:cNvSpPr/>
            <p:nvPr/>
          </p:nvSpPr>
          <p:spPr>
            <a:xfrm>
              <a:off x="42894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5180B7DC-CDE5-13ED-8A36-26AAA6ABCAC4}"/>
                </a:ext>
              </a:extLst>
            </p:cNvPr>
            <p:cNvSpPr/>
            <p:nvPr/>
          </p:nvSpPr>
          <p:spPr>
            <a:xfrm>
              <a:off x="47783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1954A1C0-A2A8-C29B-8FA5-D8A5B7A302C7}"/>
                </a:ext>
              </a:extLst>
            </p:cNvPr>
            <p:cNvSpPr/>
            <p:nvPr/>
          </p:nvSpPr>
          <p:spPr>
            <a:xfrm>
              <a:off x="52641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F826C833-C6B6-D7D6-FE97-01C0886F44EA}"/>
                </a:ext>
              </a:extLst>
            </p:cNvPr>
            <p:cNvSpPr/>
            <p:nvPr/>
          </p:nvSpPr>
          <p:spPr>
            <a:xfrm>
              <a:off x="57499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3D3615D4-1CA3-115A-250F-180B7D3C38D4}"/>
                </a:ext>
              </a:extLst>
            </p:cNvPr>
            <p:cNvSpPr/>
            <p:nvPr/>
          </p:nvSpPr>
          <p:spPr>
            <a:xfrm>
              <a:off x="62357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2AD6E857-12C3-786A-55E2-15448B3C5663}"/>
                </a:ext>
              </a:extLst>
            </p:cNvPr>
            <p:cNvSpPr/>
            <p:nvPr/>
          </p:nvSpPr>
          <p:spPr>
            <a:xfrm>
              <a:off x="67214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01051F20-532E-8B91-71AD-83434A53C10F}"/>
                </a:ext>
              </a:extLst>
            </p:cNvPr>
            <p:cNvSpPr/>
            <p:nvPr/>
          </p:nvSpPr>
          <p:spPr>
            <a:xfrm>
              <a:off x="72072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2" name="Oval 251">
              <a:extLst>
                <a:ext uri="{FF2B5EF4-FFF2-40B4-BE49-F238E27FC236}">
                  <a16:creationId xmlns:a16="http://schemas.microsoft.com/office/drawing/2014/main" id="{814B3271-5EB8-B0F2-CF7E-4F8F10C09463}"/>
                </a:ext>
              </a:extLst>
            </p:cNvPr>
            <p:cNvSpPr/>
            <p:nvPr/>
          </p:nvSpPr>
          <p:spPr>
            <a:xfrm>
              <a:off x="76930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4DCF71B3-175A-2636-FB3B-C60987152729}"/>
                </a:ext>
              </a:extLst>
            </p:cNvPr>
            <p:cNvSpPr/>
            <p:nvPr/>
          </p:nvSpPr>
          <p:spPr>
            <a:xfrm>
              <a:off x="81788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B4D3E5A5-C252-C868-B725-82D0E23D20CF}"/>
                </a:ext>
              </a:extLst>
            </p:cNvPr>
            <p:cNvSpPr/>
            <p:nvPr/>
          </p:nvSpPr>
          <p:spPr>
            <a:xfrm>
              <a:off x="86645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37A55DCA-DAE9-FE4E-379C-B8F2D244FFC1}"/>
                </a:ext>
              </a:extLst>
            </p:cNvPr>
            <p:cNvSpPr/>
            <p:nvPr/>
          </p:nvSpPr>
          <p:spPr>
            <a:xfrm>
              <a:off x="91503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E1160494-E859-8923-E6E3-F63000F80B4B}"/>
                </a:ext>
              </a:extLst>
            </p:cNvPr>
            <p:cNvSpPr/>
            <p:nvPr/>
          </p:nvSpPr>
          <p:spPr>
            <a:xfrm>
              <a:off x="96361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05A22A67-7044-C2F3-9406-2887FA0E29F1}"/>
                </a:ext>
              </a:extLst>
            </p:cNvPr>
            <p:cNvSpPr/>
            <p:nvPr/>
          </p:nvSpPr>
          <p:spPr>
            <a:xfrm>
              <a:off x="101219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6000E14C-F2BD-933E-68A6-005576CF3937}"/>
                </a:ext>
              </a:extLst>
            </p:cNvPr>
            <p:cNvSpPr/>
            <p:nvPr/>
          </p:nvSpPr>
          <p:spPr>
            <a:xfrm>
              <a:off x="106076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B3603B88-700E-B3C1-5BB5-11130E734CB5}"/>
                </a:ext>
              </a:extLst>
            </p:cNvPr>
            <p:cNvSpPr/>
            <p:nvPr/>
          </p:nvSpPr>
          <p:spPr>
            <a:xfrm>
              <a:off x="110934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0446AA13-1756-95AF-7E84-8593635946CE}"/>
                </a:ext>
              </a:extLst>
            </p:cNvPr>
            <p:cNvSpPr/>
            <p:nvPr/>
          </p:nvSpPr>
          <p:spPr>
            <a:xfrm>
              <a:off x="115792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5D4562F7-0C50-7C50-B3F9-B60C00239563}"/>
                </a:ext>
              </a:extLst>
            </p:cNvPr>
            <p:cNvSpPr/>
            <p:nvPr/>
          </p:nvSpPr>
          <p:spPr>
            <a:xfrm>
              <a:off x="120650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6E5E6216-374D-051D-F5D5-8C3E2CA894C5}"/>
                </a:ext>
              </a:extLst>
            </p:cNvPr>
            <p:cNvSpPr/>
            <p:nvPr/>
          </p:nvSpPr>
          <p:spPr>
            <a:xfrm>
              <a:off x="-8890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78DCB189-5845-3AB8-E312-A73F0703B0F3}"/>
                </a:ext>
              </a:extLst>
            </p:cNvPr>
            <p:cNvSpPr/>
            <p:nvPr/>
          </p:nvSpPr>
          <p:spPr>
            <a:xfrm>
              <a:off x="3968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E8EF6676-EFA9-07B0-BE96-0C0E22C07E57}"/>
                </a:ext>
              </a:extLst>
            </p:cNvPr>
            <p:cNvSpPr/>
            <p:nvPr/>
          </p:nvSpPr>
          <p:spPr>
            <a:xfrm>
              <a:off x="8826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1ABC7CCB-4453-B356-A431-BE53B9C35BD0}"/>
                </a:ext>
              </a:extLst>
            </p:cNvPr>
            <p:cNvSpPr/>
            <p:nvPr/>
          </p:nvSpPr>
          <p:spPr>
            <a:xfrm>
              <a:off x="136842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B854C1B5-D66C-2C0B-B60E-2BE8DA5177B2}"/>
                </a:ext>
              </a:extLst>
            </p:cNvPr>
            <p:cNvSpPr/>
            <p:nvPr/>
          </p:nvSpPr>
          <p:spPr>
            <a:xfrm>
              <a:off x="1857375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DB797866-4F09-A1DC-2256-27EF6034A0D9}"/>
                </a:ext>
              </a:extLst>
            </p:cNvPr>
            <p:cNvSpPr/>
            <p:nvPr/>
          </p:nvSpPr>
          <p:spPr>
            <a:xfrm>
              <a:off x="2343150" y="213755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6EDCA78D-AB99-7479-0764-DE86CC644989}"/>
                </a:ext>
              </a:extLst>
            </p:cNvPr>
            <p:cNvSpPr/>
            <p:nvPr/>
          </p:nvSpPr>
          <p:spPr>
            <a:xfrm>
              <a:off x="28321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60C633D4-16D2-2F77-6977-2DB98FD9F6C0}"/>
                </a:ext>
              </a:extLst>
            </p:cNvPr>
            <p:cNvSpPr/>
            <p:nvPr/>
          </p:nvSpPr>
          <p:spPr>
            <a:xfrm>
              <a:off x="33178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DAE289DD-332B-668F-C415-DEF21EDC6EB9}"/>
                </a:ext>
              </a:extLst>
            </p:cNvPr>
            <p:cNvSpPr/>
            <p:nvPr/>
          </p:nvSpPr>
          <p:spPr>
            <a:xfrm>
              <a:off x="38036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55D34B8A-6F54-9284-B420-8DC74A6F70EC}"/>
                </a:ext>
              </a:extLst>
            </p:cNvPr>
            <p:cNvSpPr/>
            <p:nvPr/>
          </p:nvSpPr>
          <p:spPr>
            <a:xfrm>
              <a:off x="42894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F4085109-5CC9-764C-A55B-5E16ED131F9A}"/>
                </a:ext>
              </a:extLst>
            </p:cNvPr>
            <p:cNvSpPr/>
            <p:nvPr/>
          </p:nvSpPr>
          <p:spPr>
            <a:xfrm>
              <a:off x="47783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DC95A938-906F-0B43-BAC1-B78877B39D92}"/>
                </a:ext>
              </a:extLst>
            </p:cNvPr>
            <p:cNvSpPr/>
            <p:nvPr/>
          </p:nvSpPr>
          <p:spPr>
            <a:xfrm>
              <a:off x="52641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6FD15D99-7EB8-E9B8-ABBA-6118640F8B09}"/>
                </a:ext>
              </a:extLst>
            </p:cNvPr>
            <p:cNvSpPr/>
            <p:nvPr/>
          </p:nvSpPr>
          <p:spPr>
            <a:xfrm>
              <a:off x="57499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C64122B8-C0F7-B682-2527-80C97914E371}"/>
                </a:ext>
              </a:extLst>
            </p:cNvPr>
            <p:cNvSpPr/>
            <p:nvPr/>
          </p:nvSpPr>
          <p:spPr>
            <a:xfrm>
              <a:off x="62357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E1B9A464-5CC3-4E6B-8F94-EC156132A52C}"/>
                </a:ext>
              </a:extLst>
            </p:cNvPr>
            <p:cNvSpPr/>
            <p:nvPr/>
          </p:nvSpPr>
          <p:spPr>
            <a:xfrm>
              <a:off x="67214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2F2A186F-175E-1256-F25A-38950C65315A}"/>
                </a:ext>
              </a:extLst>
            </p:cNvPr>
            <p:cNvSpPr/>
            <p:nvPr/>
          </p:nvSpPr>
          <p:spPr>
            <a:xfrm>
              <a:off x="72072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F72FE0FB-FCB4-60CC-8375-7A2469A6407C}"/>
                </a:ext>
              </a:extLst>
            </p:cNvPr>
            <p:cNvSpPr/>
            <p:nvPr/>
          </p:nvSpPr>
          <p:spPr>
            <a:xfrm>
              <a:off x="76930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14A28F71-258B-C112-C289-E79624BD0406}"/>
                </a:ext>
              </a:extLst>
            </p:cNvPr>
            <p:cNvSpPr/>
            <p:nvPr/>
          </p:nvSpPr>
          <p:spPr>
            <a:xfrm>
              <a:off x="81788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B17337E5-ED5E-28B2-FC4F-75973E4B9B8A}"/>
                </a:ext>
              </a:extLst>
            </p:cNvPr>
            <p:cNvSpPr/>
            <p:nvPr/>
          </p:nvSpPr>
          <p:spPr>
            <a:xfrm>
              <a:off x="86645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79BB4F4E-FDD2-C730-9674-DCA74BEDAB60}"/>
                </a:ext>
              </a:extLst>
            </p:cNvPr>
            <p:cNvSpPr/>
            <p:nvPr/>
          </p:nvSpPr>
          <p:spPr>
            <a:xfrm>
              <a:off x="91503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F42112FA-FE67-5E08-E6C0-599C2555AB7A}"/>
                </a:ext>
              </a:extLst>
            </p:cNvPr>
            <p:cNvSpPr/>
            <p:nvPr/>
          </p:nvSpPr>
          <p:spPr>
            <a:xfrm>
              <a:off x="96361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544C2198-A104-896A-E9F3-8ED4D791C3DB}"/>
                </a:ext>
              </a:extLst>
            </p:cNvPr>
            <p:cNvSpPr/>
            <p:nvPr/>
          </p:nvSpPr>
          <p:spPr>
            <a:xfrm>
              <a:off x="101219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7115F023-B9C3-ACB6-58D5-B5D2F167EEAB}"/>
                </a:ext>
              </a:extLst>
            </p:cNvPr>
            <p:cNvSpPr/>
            <p:nvPr/>
          </p:nvSpPr>
          <p:spPr>
            <a:xfrm>
              <a:off x="106076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7B42485D-6411-1356-082B-4C9E6C2E38E9}"/>
                </a:ext>
              </a:extLst>
            </p:cNvPr>
            <p:cNvSpPr/>
            <p:nvPr/>
          </p:nvSpPr>
          <p:spPr>
            <a:xfrm>
              <a:off x="110934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B5BF6464-AB4E-F6CA-C691-0464C65CC22D}"/>
                </a:ext>
              </a:extLst>
            </p:cNvPr>
            <p:cNvSpPr/>
            <p:nvPr/>
          </p:nvSpPr>
          <p:spPr>
            <a:xfrm>
              <a:off x="115792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86BC8023-8E1F-1075-F569-D31A8B7FB904}"/>
                </a:ext>
              </a:extLst>
            </p:cNvPr>
            <p:cNvSpPr/>
            <p:nvPr/>
          </p:nvSpPr>
          <p:spPr>
            <a:xfrm>
              <a:off x="120650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6948D4D6-38CC-B3B0-7D00-A6BD93C67602}"/>
                </a:ext>
              </a:extLst>
            </p:cNvPr>
            <p:cNvSpPr/>
            <p:nvPr/>
          </p:nvSpPr>
          <p:spPr>
            <a:xfrm>
              <a:off x="-8890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B8D15745-8A10-F615-E918-89B0B767B610}"/>
                </a:ext>
              </a:extLst>
            </p:cNvPr>
            <p:cNvSpPr/>
            <p:nvPr/>
          </p:nvSpPr>
          <p:spPr>
            <a:xfrm>
              <a:off x="3968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0B37367F-A477-80C0-2BA6-0EC4700D6E38}"/>
                </a:ext>
              </a:extLst>
            </p:cNvPr>
            <p:cNvSpPr/>
            <p:nvPr/>
          </p:nvSpPr>
          <p:spPr>
            <a:xfrm>
              <a:off x="8826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0C6D577E-5015-613C-6FE6-308D764E8E06}"/>
                </a:ext>
              </a:extLst>
            </p:cNvPr>
            <p:cNvSpPr/>
            <p:nvPr/>
          </p:nvSpPr>
          <p:spPr>
            <a:xfrm>
              <a:off x="136842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012C538F-C3A4-DD15-F8C9-977C89B5DDBF}"/>
                </a:ext>
              </a:extLst>
            </p:cNvPr>
            <p:cNvSpPr/>
            <p:nvPr/>
          </p:nvSpPr>
          <p:spPr>
            <a:xfrm>
              <a:off x="1857375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42AB05B3-72CB-0323-5155-DEBBC961B75D}"/>
                </a:ext>
              </a:extLst>
            </p:cNvPr>
            <p:cNvSpPr/>
            <p:nvPr/>
          </p:nvSpPr>
          <p:spPr>
            <a:xfrm>
              <a:off x="2343150" y="1661301"/>
              <a:ext cx="215900" cy="215900"/>
            </a:xfrm>
            <a:prstGeom prst="ellipse">
              <a:avLst/>
            </a:prstGeom>
            <a:gradFill>
              <a:gsLst>
                <a:gs pos="0">
                  <a:srgbClr val="FFC91D"/>
                </a:gs>
                <a:gs pos="99000">
                  <a:srgbClr val="EF803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94" name="Rectangle 293">
            <a:extLst>
              <a:ext uri="{FF2B5EF4-FFF2-40B4-BE49-F238E27FC236}">
                <a16:creationId xmlns:a16="http://schemas.microsoft.com/office/drawing/2014/main" id="{DCDA7F01-F8BA-1D7D-67E9-8E7FE388F5A2}"/>
              </a:ext>
            </a:extLst>
          </p:cNvPr>
          <p:cNvSpPr/>
          <p:nvPr userDrawn="1"/>
        </p:nvSpPr>
        <p:spPr>
          <a:xfrm>
            <a:off x="0" y="1536700"/>
            <a:ext cx="12192000" cy="5321300"/>
          </a:xfrm>
          <a:prstGeom prst="rect">
            <a:avLst/>
          </a:prstGeom>
          <a:solidFill>
            <a:srgbClr val="0E153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0639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6A83-9487-4EB6-8CB2-AD4C3EF5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38ED3-0025-4F7A-9267-31DD264D0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56656-4618-462B-BCB7-04789B8C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F2F-AABE-4892-8D4C-C67BF5CA2C98}" type="datetimeFigureOut">
              <a:rPr lang="en-GB" smtClean="0"/>
              <a:t>01/08/2025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46534-FB55-49CF-A2B6-E8530822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60703-50BB-4E5C-A126-DEF6F814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3F60-ACF9-4F7B-8317-B93A3EF127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7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6B33-A575-4453-ACC3-2C4206CF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D3D68-175E-4CFA-9324-7BDA938E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30B8E-D15F-4A4A-87C6-8D0E25953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08E0E-8AC4-4768-BFEC-32AB2E02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AD9A2-F0AC-49B7-A2EE-E8461BD2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9C0028-707D-46D3-8CC3-5FDB72FE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3889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EE4E-C111-42F9-8BB6-746E32D5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735DA-7523-4CFF-9DFC-8E4E2619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C3EAE-EB02-4501-9EE5-3BC1AF069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A28CF6-4F3B-4542-92C8-25C006568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1217DC-0C6D-48B9-81EF-3D00E6BFF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C24F4-66DE-48A8-9D49-40DA37F6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56F18-AD73-4E71-AF9B-3AB91B7F0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ADC409-F581-4FA3-8470-49C1CF2C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18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959F-D94F-4A3D-A24D-40E998CA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3C73D-5419-44B5-AA21-49796EA7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27FCA-52C9-41C4-8066-ED3083E82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93430-DE59-4BE6-9095-A839C074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85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99BF92-7A7C-4058-BB24-D42AFCB84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EE9ABA-2B03-4C5B-9270-EC42625F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01FDB-556A-4B27-A9A9-18EAB9D1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151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DFD6-00C6-482F-B7A6-34704346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38055-61A4-4A30-A0D2-3A0A2F06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B1B23-E579-4666-AEBE-62A3489D0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89FB2-B9BA-4C64-A3CC-7491909E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24EB4-B9E2-4695-BBB7-DF34F3804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CA07C-36EF-4AD9-8AD8-759044DDD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61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4494-F332-4EBB-A5DB-1017AE27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B47CA2-0954-40A9-9D99-730920CF6E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C8143-B631-4DA1-87F9-783F74914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7DCE4-4E07-446E-96D1-178DBD7D5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A130A-AA2D-47B3-ADD8-9F1014DA6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BEF34-BEB7-4321-8FAC-297314A41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21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962F-E843-4796-A161-C9ED6D76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D8781-6CDB-4BB3-BD02-9A729F19F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B6EE6-B9B5-446A-9442-B6C746F8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3721F-EE68-427C-91E4-AC64563FC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D8722-B26B-4E13-8D6D-2E97C6ED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87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3975F4-F194-4338-94EC-EFA16C561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40457-343B-47C0-833C-69814E68F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B4437-8197-42E9-9A43-DC377742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CF554-DBEA-48F3-955E-350BFB3D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A3AF5-2D1D-4FE9-B6B5-A3095B30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488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CAB94-16D2-4E14-AC20-3A7AE99F6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FF215-ABCB-4225-8EB4-E5940553E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56D5D-38C5-495E-8F8E-BBC080180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8ED53-04B1-4CE0-9945-0D8638B42437}" type="datetimeFigureOut">
              <a:rPr lang="en-IN" smtClean="0"/>
              <a:t>01-08-2025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304FE-36F3-47D5-8300-F8FB4A5AE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0620F-861B-43D8-BDF2-531883814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BDD0-AF6D-4FD7-94FA-3ED5E2D9C8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382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275EA"/>
            </a:gs>
            <a:gs pos="100000">
              <a:srgbClr val="5257C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purple gradient&#10;&#10;AI-generated content may be incorrect.">
            <a:extLst>
              <a:ext uri="{FF2B5EF4-FFF2-40B4-BE49-F238E27FC236}">
                <a16:creationId xmlns:a16="http://schemas.microsoft.com/office/drawing/2014/main" id="{87C57226-B74C-189E-8632-64FD5317D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9" r="15019"/>
          <a:stretch>
            <a:fillRect/>
          </a:stretch>
        </p:blipFill>
        <p:spPr>
          <a:xfrm rot="5400000">
            <a:off x="2667000" y="-2666998"/>
            <a:ext cx="6858001" cy="12192000"/>
          </a:xfrm>
          <a:prstGeom prst="rect">
            <a:avLst/>
          </a:prstGeom>
        </p:spPr>
      </p:pic>
      <p:pic>
        <p:nvPicPr>
          <p:cNvPr id="8" name="Picture 7" descr="A black and white logo&#10;&#10;AI-generated content may be incorrect.">
            <a:extLst>
              <a:ext uri="{FF2B5EF4-FFF2-40B4-BE49-F238E27FC236}">
                <a16:creationId xmlns:a16="http://schemas.microsoft.com/office/drawing/2014/main" id="{31613E8C-26FB-27CC-01B0-F2545B4D3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654" y="2654853"/>
            <a:ext cx="1883119" cy="7532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 descr="A blue and yellow sign&#10;&#10;AI-generated content may be incorrect.">
            <a:extLst>
              <a:ext uri="{FF2B5EF4-FFF2-40B4-BE49-F238E27FC236}">
                <a16:creationId xmlns:a16="http://schemas.microsoft.com/office/drawing/2014/main" id="{F78935EF-610C-A316-D77B-ABA178F93C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889"/>
          <a:stretch>
            <a:fillRect/>
          </a:stretch>
        </p:blipFill>
        <p:spPr>
          <a:xfrm>
            <a:off x="286885" y="894459"/>
            <a:ext cx="7489757" cy="5346854"/>
          </a:xfrm>
          <a:prstGeom prst="rect">
            <a:avLst/>
          </a:prstGeom>
        </p:spPr>
      </p:pic>
      <p:sp>
        <p:nvSpPr>
          <p:cNvPr id="3" name="Rectangl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EF3901-84E8-A113-957C-789F8C6832EE}"/>
              </a:ext>
            </a:extLst>
          </p:cNvPr>
          <p:cNvSpPr/>
          <p:nvPr/>
        </p:nvSpPr>
        <p:spPr>
          <a:xfrm>
            <a:off x="7276600" y="3975023"/>
            <a:ext cx="4128490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dirty="0"/>
              <a:t>PLAY </a:t>
            </a:r>
            <a:r>
              <a:rPr lang="en-IN" sz="3600" dirty="0">
                <a:sym typeface="Wingdings" panose="05000000000000000000" pitchFamily="2" charset="2"/>
              </a:rPr>
              <a:t>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762474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256FE89-FA75-1A54-A075-136E95F13C4A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492ECB5-C9BE-84C6-AB70-807BBFEDB22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Cross 5">
              <a:extLst>
                <a:ext uri="{FF2B5EF4-FFF2-40B4-BE49-F238E27FC236}">
                  <a16:creationId xmlns:a16="http://schemas.microsoft.com/office/drawing/2014/main" id="{291B44FD-CDE7-DA5A-BFD9-ED3164750C98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4264342-A3D6-86A7-853B-426F7EA556E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756E8DA-15D6-03AA-D09E-83E1A31A0AA9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Cross 9">
              <a:extLst>
                <a:ext uri="{FF2B5EF4-FFF2-40B4-BE49-F238E27FC236}">
                  <a16:creationId xmlns:a16="http://schemas.microsoft.com/office/drawing/2014/main" id="{BBCAA219-D658-EA21-D582-5D07D18FA99C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Cross 10">
              <a:extLst>
                <a:ext uri="{FF2B5EF4-FFF2-40B4-BE49-F238E27FC236}">
                  <a16:creationId xmlns:a16="http://schemas.microsoft.com/office/drawing/2014/main" id="{FCEBE175-2CF8-82C4-E1FE-19819E890561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50EFF25-9252-E5D6-B7A4-1DB46DB22A2D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29A4F8A-7E99-7CB6-3DA2-F134E08E45B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14" name="Cross 13">
              <a:extLst>
                <a:ext uri="{FF2B5EF4-FFF2-40B4-BE49-F238E27FC236}">
                  <a16:creationId xmlns:a16="http://schemas.microsoft.com/office/drawing/2014/main" id="{45AE9727-F0F7-5607-C650-25F3610CAE23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Cross 19">
              <a:extLst>
                <a:ext uri="{FF2B5EF4-FFF2-40B4-BE49-F238E27FC236}">
                  <a16:creationId xmlns:a16="http://schemas.microsoft.com/office/drawing/2014/main" id="{ED198FB1-3403-3F1D-D8F1-ECD64AC72366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Cross 20">
              <a:extLst>
                <a:ext uri="{FF2B5EF4-FFF2-40B4-BE49-F238E27FC236}">
                  <a16:creationId xmlns:a16="http://schemas.microsoft.com/office/drawing/2014/main" id="{3AB1AFD8-FA5F-ECAA-F4CB-97930BC6C083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511975F-8FD7-8616-5559-F05F2FDD58F8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A3C075B1-8933-7E04-9CEC-89ECA7497728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71" name="Cross 370">
              <a:extLst>
                <a:ext uri="{FF2B5EF4-FFF2-40B4-BE49-F238E27FC236}">
                  <a16:creationId xmlns:a16="http://schemas.microsoft.com/office/drawing/2014/main" id="{AF47828F-5366-0BAA-DEE5-4E98CCDD394C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7B832243-669E-0DB7-B707-BFD5E78134B9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AEF2EC0F-7A02-9E2B-AB57-BA0023F01654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74" name="Cross 373">
              <a:extLst>
                <a:ext uri="{FF2B5EF4-FFF2-40B4-BE49-F238E27FC236}">
                  <a16:creationId xmlns:a16="http://schemas.microsoft.com/office/drawing/2014/main" id="{EE666445-AE36-6517-E03B-FF7B738DD07E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375" name="Group 374">
            <a:extLst>
              <a:ext uri="{FF2B5EF4-FFF2-40B4-BE49-F238E27FC236}">
                <a16:creationId xmlns:a16="http://schemas.microsoft.com/office/drawing/2014/main" id="{709C168E-2371-BED4-32B4-9055882CF8AD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0C6E5F86-09D1-CEC2-AFF8-0CF3907B431E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7" name="Cross 376">
              <a:extLst>
                <a:ext uri="{FF2B5EF4-FFF2-40B4-BE49-F238E27FC236}">
                  <a16:creationId xmlns:a16="http://schemas.microsoft.com/office/drawing/2014/main" id="{D7A8FBED-0D48-BC09-FC7F-B97B615396F6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93105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0EF0F-ADC3-7AAD-F718-A3905DB10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085056D7-749E-5E3A-2BB9-79741A3C13B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D31CE6D-0D01-E361-7DD7-C431FBF88D3A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FFB1D42-3D51-FE2F-75B1-7B351523814C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6E4CD8E-A2A1-F1E3-9308-7286BA6BA552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2D8C84A-D7F9-02C3-E615-0BF08C0D5ADC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COVID-19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666C486-DF85-363F-BC03-2934D15B426C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403F7F3-30F0-6262-F9CB-4997BD85CD36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B94BB13-1EC2-6E4F-7E8E-D26A5F879042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INFLUENZA / RSV</a:t>
              </a:r>
              <a:endParaRPr lang="en-IN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D31CC3-444D-52FC-F56C-180D084DA2F0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F3E342D-B513-04D2-AE1F-4B3CBE35BDC1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60B971F-2695-7CC0-075A-9EB173E0EC07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HPV</a:t>
              </a:r>
              <a:endParaRPr lang="en-IN" sz="2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AB7D037-5578-87D4-54B0-C908409FD9C6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148434D-16F2-05FF-F396-BE8A78F834E2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991CA5F-FFD8-86B6-20A4-472431BF27AC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TETANUS / PERTUSSIS /</a:t>
              </a:r>
              <a:br>
                <a:rPr lang="en-US" sz="2000" b="1" dirty="0">
                  <a:latin typeface="Patua One" panose="02000000000000000000" pitchFamily="2" charset="0"/>
                </a:rPr>
              </a:br>
              <a:r>
                <a:rPr lang="en-US" sz="2000" b="1" dirty="0">
                  <a:latin typeface="Patua One" panose="02000000000000000000" pitchFamily="2" charset="0"/>
                </a:rPr>
                <a:t>    DIPTHERIA</a:t>
              </a:r>
              <a:endParaRPr lang="en-IN" sz="20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38EB6D9-BEF9-F9DF-2AE7-84CA4A9A1B46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238515C-3BB4-DF40-C052-1CFE4EF9CB80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57596B-6738-49DA-8DFD-4FB277A75903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HEPATITIS /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MENINGITIS</a:t>
              </a:r>
              <a:endParaRPr lang="en-IN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1AC5E15-1A7E-0C3F-CE51-8AE7B8EE3363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54C7B07-E144-C7D9-5246-743752CBAF29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1A855AA-DDD4-8E6D-1DE8-EAC5D5E22A9E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MEASLES / MUMPS / </a:t>
              </a:r>
            </a:p>
            <a:p>
              <a:r>
                <a:rPr lang="en-US" sz="2400" b="1" dirty="0">
                  <a:latin typeface="Patua One" panose="02000000000000000000" pitchFamily="2" charset="0"/>
                </a:rPr>
                <a:t>    RUBELLA</a:t>
              </a:r>
              <a:endParaRPr lang="en-IN" sz="24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CD697A-AC91-45A1-7A71-1F5127D13775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8BD54C2-5C80-AB4F-4822-ECDAE87BB982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EEF59B9-B1F0-D279-F15B-4BFB27A29163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CHICKEN POX /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SHINGLES</a:t>
              </a:r>
              <a:endParaRPr lang="en-IN" sz="24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B7A3FF2-FF52-6D9C-F683-2428FB6D63E7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DBDA57F-1F85-DA77-4476-156AB3204B01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56CA2D4-483A-FA01-19AC-4AF9ABD4444A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POLIO</a:t>
              </a:r>
              <a:endParaRPr lang="en-IN" sz="24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26966F4-E7D0-619F-6E73-7C7FFC9885B0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38F9D76-5104-CE72-7206-55FEBFB728C4}"/>
              </a:ext>
            </a:extLst>
          </p:cNvPr>
          <p:cNvSpPr txBox="1"/>
          <p:nvPr/>
        </p:nvSpPr>
        <p:spPr>
          <a:xfrm>
            <a:off x="4960620" y="308095"/>
            <a:ext cx="227076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dirty="0">
                <a:solidFill>
                  <a:schemeClr val="bg1"/>
                </a:solidFill>
                <a:latin typeface="Patua One" panose="02000000000000000000" pitchFamily="2" charset="0"/>
              </a:rPr>
              <a:t>Question 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AF70A98-312C-2D3F-8E88-9B7E61270A64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Name a common illness that can be prevented with vaccination. </a:t>
            </a:r>
            <a:endParaRPr lang="en-IN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2FB413-DC54-C46D-7467-913EA247BF32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43CC32-B737-2F86-FD06-3DD1675F3B0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91E68F3-0218-CC9E-5E84-18A5E5DC6F19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B28FDAA-5403-8231-7FB1-B9795C88C565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A06C23E-78EB-3893-4DB6-F45083AFC6DE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D84452-2E08-362B-7792-DED3408D06D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15470BF-8A92-4B1D-F496-B06ADFAD7604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38303A4-ACBB-6C84-0AA9-8689BD67F54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1E1BC76-AE84-2FC2-2F75-930C269E3F8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F8DAA9A-4389-12B4-8AB2-536DF40D2873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C2CA850-D8EC-93BF-6454-FCA88E43FF6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F0FEFB0-4844-C090-42A0-85B3766CBE8C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91C7A00-78E5-6D0C-46F4-F9CD52523BAA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3F853E0-7416-F2E6-54D5-096888BCD1E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99703CF-69CA-513B-70C6-3A15590848C1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9B1AAAC-43C2-11BE-5F70-B512C1605B58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2C630E5-5B25-E385-B88C-72376BD5536A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57748DA-330A-8611-DAC2-3F6AEE237AC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4A5155E-F072-D708-8784-3E35465AC7BB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E8C8535-C9EF-C348-1F28-3EA033C639A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584F7AA-A918-F763-2B64-A86ECD762427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4647F42-7FC8-963F-8F76-AFA234083D61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DE41567-BA30-7177-78B3-20C1BF3CDD08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0725652-578A-254B-9888-66BD648E17D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FE5A83A-22C9-7973-0EA8-FAD64085ACCD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7E722E3-7DD8-FCD1-491C-10D494F0E03D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672E8753-30E1-7D4A-AA78-46C7630A82CD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887EDAE-93ED-869F-C3D7-08959C5CA5C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7C5A5FE-F3EE-63E7-94BE-9FD27F504CB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76C5FC35-232B-E3DE-4719-38419C8F07EF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60B1C6FA-34DF-C610-B90A-29D2667A3857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9FCD9FB-1A37-1E6B-3B2E-6B81991EBD0C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B25275A-2B6F-AEF7-7C06-64ADD7751B4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4ECAAE26-820B-B658-BA84-94CF8FE5BA87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58C17DBD-53F7-5050-3453-F128B76F7352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2817121A-6B49-B1E8-5469-39E65903D435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FF8CD3A-3602-3635-60D2-D6E898615E76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5ABF412-1337-E6C6-027E-6CEE16BFB834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07CEA2CC-A4D1-5E81-60D4-F9BDAC0600FD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F6182C1-1B1B-281C-472C-7C3A1023580C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DF0937A-5BD1-C889-2AB7-699AB00720EC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4CFC150F-4EDD-E3F9-C076-9D333827A74C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DE4EF6A-4F0A-35A5-55C4-CC804AF70F81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DB6BA9C-D52C-F671-4199-DFEBD22E2880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351F212F-D79E-592E-5152-177B3A4CA532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C475B5C-48E7-FAE8-9D68-FDA6ED99F507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NEXT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57779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71E23-4E2C-37CE-D070-203205DD3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88E6508F-20FB-5673-AFCF-E6C3D3B141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5D0D28-B8AE-582D-3797-8DEA223315F4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A2552A3-B96E-A44D-38AD-2E89BB5959DB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A98E203-3F7C-EDBF-EFDB-2EECF6E6B6D1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407F5C-83F8-4169-7481-71EDC6C91002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NURSING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31CD63D-6E83-18EF-07D4-F61C8974713D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13DBCB-525E-568E-86CE-3149271F7E5D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798E34-F813-C0F2-29A7-3CC3E2A27FEE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FAMILY PHYSICIAN</a:t>
              </a:r>
              <a:endParaRPr lang="en-IN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C199E4-B952-0DFD-8E15-B1FF64C1C086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3D32AB6-B2DD-FA61-42A3-68D0BC3C5723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90E746C-9BAD-B7D6-52ED-A9A82203C2A2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DENTISTRY</a:t>
              </a:r>
              <a:endParaRPr lang="en-IN" sz="2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41EC985-0F21-08DC-0A58-8C9F4EFAA5EE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9864B-1FA2-1AA9-9144-56F7CF8D38F5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4A28923-5D7E-0E67-A19C-03D15960A66C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OPTOMETRY</a:t>
              </a:r>
              <a:endParaRPr lang="en-IN" sz="24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6E1D399-BD10-F1E1-FFDF-53B1CA7EEDFD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3F3B920-C89B-464D-114A-DE1639B19338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3B26744-8CB5-B509-D5F2-2DE5A4DC380C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OB/GYN</a:t>
              </a:r>
              <a:endParaRPr lang="en-IN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A549D6C-3FF5-8789-8D76-178EC9DC6832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B2544B-F4A6-0C8A-8056-7F4A0EB2AC23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D9EF59B-12D7-0A92-DD2B-C62DF68CDCDA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PSYCHIATRY /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PSYCHOLOGY</a:t>
              </a:r>
              <a:endParaRPr lang="en-IN" sz="24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85B8B98-CF13-1F0B-B165-1CC63D41EC9F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3D97154-F169-BA2B-3A89-CD2F91758B57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FBF41D9-43CD-CB9B-40E9-27FCD3214A1A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PHARMACY</a:t>
              </a:r>
              <a:endParaRPr lang="en-IN" sz="24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C305522-467F-7763-8D31-3CFE03E1B444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EF492A-DD56-4B59-C402-CEED57217185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E271C27-E1D6-BBAB-DEE0-51BD32B659AC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HEALTH RESEARCHER</a:t>
              </a:r>
              <a:endParaRPr lang="en-IN" sz="20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8333217-5FBB-E629-7944-915446721006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9079F3F9-74B9-9605-E6ED-370AE0E77DCD}"/>
              </a:ext>
            </a:extLst>
          </p:cNvPr>
          <p:cNvSpPr txBox="1"/>
          <p:nvPr/>
        </p:nvSpPr>
        <p:spPr>
          <a:xfrm>
            <a:off x="2076450" y="314921"/>
            <a:ext cx="803910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dirty="0">
                <a:solidFill>
                  <a:schemeClr val="bg1"/>
                </a:solidFill>
                <a:latin typeface="Patua One" panose="02000000000000000000" pitchFamily="2" charset="0"/>
              </a:rPr>
              <a:t>Question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B915B0-FB1C-A397-D643-189316D163E7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dirty="0">
                <a:solidFill>
                  <a:schemeClr val="bg1"/>
                </a:solidFill>
                <a:latin typeface="Patua One" panose="02000000000000000000" pitchFamily="2" charset="0"/>
              </a:rPr>
              <a:t>Name a career within the health profession.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D5F6A21-B31A-C946-EB31-474E5889ECE2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CB0C80D-0CDA-102C-25DD-A0FE1D51806A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F5A0481-8C8A-A46C-C06A-F7B3941D03F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7E80088-3ED3-0B6E-92C0-733DB38F21AE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F138B85-71F8-6B5A-64D7-A10506D6F90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06A659C-AB0D-DB6B-29C2-4E2FC6F598B8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B1FA87E-5632-2458-A068-B4CB86330E44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35E590A-0778-1CAE-B4AA-5E0920DAE3F6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EB7E447-EE0C-C200-FDD0-C7375E81DF8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FE13553-C29F-2973-4626-8325FF8A2FD2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D9BD22A-9972-717A-F77E-354C5A1466F8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5C25652-766B-6FB1-3258-C149AE43C94F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63FED1E-C11A-341B-B92F-E8DC525AC786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A1C1128-321A-D4E8-62BC-E398602E17E9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657409D-CB86-6E95-84F9-6FF559E649FF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242ACC-0D94-BB7B-8683-95D722807997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1C22622-AA20-D517-FFA8-5AD0E203B85B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4F78F812-94A1-F88A-EE90-F9D90BF8A2E7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007225F-7621-AF00-94EE-8C977C8D8C27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4A4D1B9-ADF7-1A3E-9177-107FEEFD2CD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30DA91C-C09C-1ED8-CCAF-D9C5BCFF3B8E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0DDF423-C556-D35A-7241-3D9B290BE56D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5BC28E3-A273-D86E-786D-953C0E6A787D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D5C88D3-5923-FD53-CE32-42CE2D9C6FB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7E821CA-6AB7-2A0B-B153-220C70FFDA59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5D34A6F-D2FE-8B0D-600D-1D9DDEB6437F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F1304197-7B2E-9FA5-5643-5F3A5FA3F717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C7F5E93-2A4E-BCF7-F2B1-001C5A33281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6508EEB-85C2-D1B6-A21F-1D5F0DD23B5F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FB293C2D-3804-63E5-F5F9-2091D0184ECD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4960599A-3BBF-5AB7-4B6F-E6481853AFD2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6B55BED-5EE3-F73E-B082-78A9A7112BAE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515E6B0-D886-763E-DCC7-16AD11DE544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EFDC2414-AAC9-2A80-59AA-E3827349110E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F034F94B-484B-3315-BBAD-723AE02D0800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CB6744F9-A8B7-DC87-AC2D-4D3F25675C0D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36AC8AA-F522-FC0A-A920-A589FB626FBB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4F6EB05-7E1F-6DFE-2065-9FB7C1AE2195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A213B4AA-2DC7-EB99-8892-8589D9BCBAE4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F344A54-FD7E-FB88-9EE1-375079CC288E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549E630-CD74-C791-70A2-75E7E8E9230C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481060E3-107A-EA86-FDF8-D58FD6753F03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BA524D5-B23D-2AB9-DA02-51520526AE1E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FAC9AB0-C917-3815-66E4-494002B07900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04C0237B-C94D-9BA8-D0D5-60FFA2BE5747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293EC0B-ED05-867C-3F24-40E9D2A0BB77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NEXT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61963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2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3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97A23-1737-27CD-7296-7BC89A143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6CC81BBC-19E5-3629-A418-9381045C02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7992A85-9413-B8B0-4534-26E9E6930149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2C93301-2277-8CF1-7730-E03F4A395BE3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C3EF856-6721-F5BD-9AEB-27C4C2966169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9DE341A-B945-4E8A-2A8F-E18E0BA5892B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LITERATURE REVIEW</a:t>
              </a:r>
              <a:endParaRPr lang="en-IN" sz="20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C3FBAC0-0E84-68A6-C8AE-02C00C73A6FE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F64E44-2ED3-6D5E-1C07-C41A153AA92C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F6CCC29-F733-73D9-4F1A-4B1D4F338FBD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ETHICS APPROVAL</a:t>
              </a:r>
              <a:endParaRPr lang="en-IN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8E90CA7-8519-5640-9149-B9C61C8CC491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3750FD1-D0A5-0544-4247-66608A631604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1695E31-09FB-9061-7B28-C2F4CE2E42FE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RESEARCH QUESTIONS / </a:t>
              </a:r>
              <a:br>
                <a:rPr lang="en-US" sz="2000" b="1" dirty="0">
                  <a:latin typeface="Patua One" panose="02000000000000000000" pitchFamily="2" charset="0"/>
                </a:rPr>
              </a:br>
              <a:r>
                <a:rPr lang="en-US" sz="2000" b="1" dirty="0">
                  <a:latin typeface="Patua One" panose="02000000000000000000" pitchFamily="2" charset="0"/>
                </a:rPr>
                <a:t>     HYPOTHESES</a:t>
              </a:r>
              <a:endParaRPr lang="en-IN" sz="20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C21BE2-20EF-CA14-E60B-C6BFD12217E0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A1CEE5D-8971-100B-D3C3-6817DA58AE8E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76307DA-BEF6-8023-3226-BEF9884A5CC7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CHOOSE A METHOD</a:t>
              </a:r>
              <a:endParaRPr lang="en-IN" sz="24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4EB7E0-B9E3-B4D8-23AD-FD27B03A1048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252EE05-3A81-1737-EDB2-24A984D7FE43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FCB828-F979-A4FA-E24D-884A4861DABE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PROPOSE PROJECT</a:t>
              </a:r>
              <a:endParaRPr lang="en-IN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B3383C9-1A2F-FF70-AC7E-BC7CF83F766D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136849-1E71-9D12-E119-4BDB4F94F5D5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0A1F4EB-1605-95CE-4F7D-406E4B7782EE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CHOOSE MATERIALS</a:t>
              </a:r>
            </a:p>
            <a:p>
              <a:r>
                <a:rPr lang="en-US" sz="2400" b="1" dirty="0">
                  <a:latin typeface="Patua One" panose="02000000000000000000" pitchFamily="2" charset="0"/>
                </a:rPr>
                <a:t>    (I.E., MEASURES)</a:t>
              </a:r>
              <a:endParaRPr lang="en-IN" sz="24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F67972D-2EFD-8C6C-2EA0-AF78BFF7FCD9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A8DB17-4052-42DF-A435-BB5D53F4C4FC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78426F6-87EC-C972-A8E4-0A3BBD53B02F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ADVERTISE STUDY</a:t>
              </a:r>
              <a:endParaRPr lang="en-IN" sz="24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C878C8B-4018-EF33-59B6-045713B6A7F8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0968B3C-5416-1F10-C8FB-85A36A191F94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5A3F988-C57D-21D7-B447-E3BF3849B0C4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RECRUITMENT</a:t>
              </a:r>
              <a:endParaRPr lang="en-IN" sz="24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A883CC2-81FC-67C0-F241-9A304B2037FD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4944D945-5B47-E176-1EE0-6067E257ECA8}"/>
              </a:ext>
            </a:extLst>
          </p:cNvPr>
          <p:cNvSpPr txBox="1"/>
          <p:nvPr/>
        </p:nvSpPr>
        <p:spPr>
          <a:xfrm>
            <a:off x="4960620" y="308095"/>
            <a:ext cx="227076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Question 3</a:t>
            </a:r>
            <a:endParaRPr lang="en-IN" sz="2400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D43E16-718D-D6B2-25A8-0C325DCC586F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Name something researchers need to do before starting data collection for a study.</a:t>
            </a:r>
            <a:endParaRPr lang="en-IN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3EF00D-0FA8-782F-4C15-6B19E2FEAA56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1C2F7B8-F5DE-E154-45A9-5100D67BB7F8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9FA449D-1FD1-0162-1A30-370C8E4F4C2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21A812-4263-DD56-DBE7-2CE838F8CBA5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22B9F7B-FEF5-4E7A-62BB-F1906DBC4273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85E57B8-9852-D241-D5CC-7B494A5BE84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23355B0-5929-9EBC-25EC-9A5C4DF6B87F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A4FC38C-0700-06FB-5948-8ED30BBF090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DD00AAB-56D5-4EB6-AD60-1E042530195E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A00F18D-0255-81FA-7FEB-CFF9B66789BA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082F80A-98BD-704B-5C30-207DDFA2F509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1F7918A-CCA3-8D24-3696-864BA43E410A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ABB7AF9-D826-A2B9-35F3-2BEE0B5021AB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86F5459-0AF9-B2A7-1D30-C79C05F2644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203201F-C681-CF21-5A60-61EB205F4C7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6FC49C2-7882-41C7-9DFE-75F189F5A99A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991B311-80CA-D767-1ADD-80B3A271F95D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B010275-7B38-188C-F753-0084FA52C17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60166E5-393E-9E24-D0B2-40218E013CBE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EDEF208D-C869-9BF5-E27A-12FFE5071D3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4D66EE3-89DD-FAF4-869A-4C40EBA4A727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235043E-6436-7782-20C7-A6023F26D2C3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1C50FD0-325B-51DB-D86E-E061A612A75D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5794231-31E4-8576-3478-B470E961915D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D28E542-1597-A4F2-876A-2C5728423FB0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A653DDD-3B11-9BE5-9D9D-0F8BF4A3BFF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5BC9F67F-C1C5-E147-C367-8FA0021BBE1C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BFF8255-B180-3517-ACF1-724005613DC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353414A-4D01-0E85-B045-43DBADFFC579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15C2E5F1-5A48-904C-9F5D-F8E631D40A6F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ADFA8368-C029-81A5-C1C0-7ADF923CFF74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B7EF2E-64D2-CD29-7095-30AD7F4D3DCB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95115AF-07D5-E49C-9224-1DB484BBC0CB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3B56C55A-B25D-F877-1333-70E51AF6A321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BF177D86-CC09-0389-4E07-0A8120126D1D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FF54BEF2-9E58-C60A-4AD5-F7E2CFC2D618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62C7234-4C2E-30FA-D31C-826544D6ADA3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07F5188-3173-A196-19E7-E740D4C41A37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FD6AF20D-5F4C-616E-FA35-7C34BAB31F39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A9437D5-8A55-3B3A-2303-FED5AD6F3F2C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517AC7DD-2355-6054-B756-CB0D10B45974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10CFBEDA-3D07-644A-6A1A-BCED9730A970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7BB0A27-3D28-6029-1261-C362221DFFB4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E46F138-EE82-11A0-249E-A851512C97DD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F055F211-97DA-2570-51AF-FD05780269BA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943A19E-06D0-3AF3-CE61-C3A46FBBD4DE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NEXT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81426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96FD0-DB53-B7A5-F5F6-95582112F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0753EEA0-A7DC-2AA4-9CB1-286DCF69FFA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3AEE500-3456-5DF1-8792-07BB0C951E61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5AFA0A0-24B0-FD52-980E-8EDA9D4B1EBF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E418384-EF39-EBA1-7F16-16819C8B809D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4D2198A-94B8-FBFE-053E-9D33DD70394F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FEVER / CHILLS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838AA4E-E215-7FEF-234F-949D5201CF5E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B47D94-6A7E-F077-3AB6-722714CAA0CE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0EAA7E-5707-1FAB-2CD3-E22D99A6B2E5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VOMITING / </a:t>
              </a:r>
              <a:br>
                <a:rPr lang="en-US" sz="2000" b="1" dirty="0">
                  <a:latin typeface="Patua One" panose="02000000000000000000" pitchFamily="2" charset="0"/>
                </a:rPr>
              </a:br>
              <a:r>
                <a:rPr lang="en-US" sz="2000" b="1" dirty="0">
                  <a:latin typeface="Patua One" panose="02000000000000000000" pitchFamily="2" charset="0"/>
                </a:rPr>
                <a:t>     UPSET STOMACH</a:t>
              </a:r>
              <a:endParaRPr lang="en-IN" sz="20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4FECAF1-55C4-DF5D-0795-5955F9D86750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39EEF05-BC9C-0170-C650-997BACD797C6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88E93F7-6B2E-A346-3654-FBE85D81625C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DIARRHEA /    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CONSTIPATION</a:t>
              </a:r>
              <a:endParaRPr lang="en-IN" sz="2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0676A07-7351-E77D-A624-87EBA73B2CA7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834453-B55F-B7CA-BF44-F2C31D3AB211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66A6556-23DD-046B-DF9A-12A38A939084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DIFFICULTY BREATHING/</a:t>
              </a:r>
            </a:p>
            <a:p>
              <a:r>
                <a:rPr lang="en-US" sz="2000" b="1" dirty="0">
                  <a:latin typeface="Patua One" panose="02000000000000000000" pitchFamily="2" charset="0"/>
                </a:rPr>
                <a:t>     HEART RACING</a:t>
              </a:r>
              <a:endParaRPr lang="en-IN" sz="20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22DE4D5-0C57-2CA0-58CC-3869E08E2274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30D204C-508E-80DC-2AFA-68A6C3DB9B8D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EE4E9A-F805-9DC1-EE1E-4EA187BD0712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COUGH / SORE THROAT</a:t>
              </a:r>
              <a:endParaRPr lang="en-IN" sz="20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4DE6B0-11B6-B6DD-B777-DF8AB936728E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76AC996-2E3D-DB80-3D57-B0B614FDD3D4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D9D4D45-F612-B103-E23B-36B9E22D202C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HEADACHE / MIGRAINE</a:t>
              </a:r>
              <a:endParaRPr lang="en-IN" sz="20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34CFFA9-5BA9-EAC9-4006-6FACC4FBE67A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8F16F91-C2CD-5934-776B-6532EC621BD6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AF88FF4-D386-C6E0-C0C3-844A178E37C5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FATIGUE</a:t>
              </a:r>
              <a:endParaRPr lang="en-IN" sz="24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FB09431-C28C-A09C-79A9-1EE19E55E999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D4467B-55AD-0C52-6944-5BFF9A6F852C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D7AB9D7-493B-5042-B206-43E8881A8116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ALLERGIES</a:t>
              </a:r>
              <a:endParaRPr lang="en-IN" sz="24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9ECA372-CED0-A6EF-6375-91DF76D886EF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675C3CF-FC42-E256-A733-F3A6B8889CA1}"/>
              </a:ext>
            </a:extLst>
          </p:cNvPr>
          <p:cNvSpPr txBox="1"/>
          <p:nvPr/>
        </p:nvSpPr>
        <p:spPr>
          <a:xfrm>
            <a:off x="4960620" y="308095"/>
            <a:ext cx="227076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Question </a:t>
            </a:r>
            <a:r>
              <a:rPr lang="en-IN" sz="2400" dirty="0">
                <a:solidFill>
                  <a:schemeClr val="bg1"/>
                </a:solidFill>
                <a:latin typeface="Patua One" panose="02000000000000000000" pitchFamily="2" charset="0"/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FED124-5AF9-89AE-01C7-28D52583AF68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Name a symptom that might lead someone to seek medical advice.</a:t>
            </a:r>
            <a:endParaRPr lang="en-IN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917A005-B241-D394-AFA3-8775624585CC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0F63D2A-7E64-209D-B267-536D46BB448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8ED10E2-DA04-B4C6-BBF2-03EA641F602A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A23B97A-0B00-2799-641F-323B3F2101E1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792CB3E-7203-D31E-B3B9-ECAA9F98E7F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631F3CC-421F-9112-AF2A-9212BDA2514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A4CFC4A-3343-876F-4BEE-24749976487F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294C4E3-5575-07D4-23EE-DB07EE8E0BB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F41A95-50AF-46D3-AA7E-D04399D1F551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11A0661-69A6-C81F-561B-6DD8A7CF6030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F2D9243-2A54-BAF5-5E4D-771A3E64BAA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EB8D95-784B-940D-AC51-DE5B415381D2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595F60D-7A26-CF7F-F7FA-3D9B0C1083C2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74A283D-24AC-8DB5-1A29-1997C87F02BD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1C652EF-D531-EA72-151A-E415E50DAEB2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EEB55C-ABC2-DF23-4B11-9AA82C55B369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8AA0168-4C21-15C2-4F66-E8E64DE7AC07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7FEFFD4-8F9C-4447-69D2-AAD6628E523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AB98597-4994-FF1B-F5EB-5E8B6F66CD5B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2AE675B-DC75-5B2F-5081-C8E09278D643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02F0272-0E8F-FEE4-C9CF-997564AD49BF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56CE92A-7D9A-70F8-76B3-5E9C972C11F7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D32FAD3-DE79-9DF8-6394-E1445CF16829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64EDFADF-AEBF-DEE6-8D1D-60CD8B5884DE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623786B-9768-BE36-2E28-BE5EEBD63FEB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6D9FE7A-9DCC-E050-29F2-76F5E14A2486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101BE555-7803-98CC-2917-0BD18F52CDFB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2517B4-6FC1-4287-1346-E9A3EF38176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0BE1A0-4E96-01EF-0147-42C9A17920B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D841CA17-788F-AC5A-8AE6-24B0F3A245FB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8D13D9EE-906E-7054-C863-628A0C67BA73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E1A44F5-2707-29DA-3F1A-9EA86C12C563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B6DBE7C-F8C1-AD26-CCC7-B025F0E6C24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EB863CF9-AB58-BB56-2259-41C90EFDE576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83BA668B-20D6-FF05-CCC2-70E20125EBD9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8530B3FD-B18B-99DB-1254-4F7F59AB149A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7034AF7-88FF-9966-4F5E-40D6A671835A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C780076-67F1-B89C-BA09-088556CB6C3B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298406B5-C8D6-33F6-48F4-E57504644697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2230F47-46A5-B06D-CC68-7BF3F41E8F1D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7A85567-A3B4-A61A-6BFA-8B4FB3DBDBEB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B6DDB0D9-D0CA-5AD4-216A-9543F21909F3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0F4D6CA-43D7-27FB-40E2-E921523F6CB5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D206401-764C-B33B-8CF4-31AC45F78591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DA972380-AF33-C875-0BBE-AA5F56AE0A2A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038CBA5-1EE3-61D5-2D66-94BB67125F05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NEXT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68686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3AC91-737F-E6CE-30F6-B9E621EBF2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8F282432-4503-DB18-58E4-8F665A05042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EE3C215-32D5-F509-43B4-0BAE75E2DADC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10D643A-5C43-5FBA-AEA6-9C49EB856C14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30210F0-D1E4-47F0-19BB-BD88938523EC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E1728E-5083-6C92-A565-607B1B25C37A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MAJOR DEPRESSIVE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DISORDER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2BB9C5-8DB5-124F-9A85-FE922114C17E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67DCD4-4D12-064B-1B2B-DAE57F6EED5C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1BB57A-BA3C-6D52-CD9E-62CB7489AB1D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GENERALIZED ANXIETY</a:t>
              </a:r>
              <a:br>
                <a:rPr lang="en-US" sz="2000" b="1" dirty="0">
                  <a:latin typeface="Patua One" panose="02000000000000000000" pitchFamily="2" charset="0"/>
                </a:rPr>
              </a:br>
              <a:r>
                <a:rPr lang="en-US" sz="2000" b="1" dirty="0">
                  <a:latin typeface="Patua One" panose="02000000000000000000" pitchFamily="2" charset="0"/>
                </a:rPr>
                <a:t>     DISORDER</a:t>
              </a:r>
              <a:endParaRPr lang="en-IN" sz="20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1FC7D01-4525-6FC5-AD17-B952C47E95F4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BCE1BA7-6243-F8C5-D31A-04453C250DB2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474E002-84AF-C3A7-1E8C-441E447E78F2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BIPOLAR DISORDER</a:t>
              </a:r>
              <a:endParaRPr lang="en-IN" sz="2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924D4AB-B08E-8547-66B6-24DCD1F60536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154FB9D-0FFC-116E-7229-05972D817293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EEE23D9-5412-241B-A65E-9797B2DD6FAA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OBSESSIVE-COMPULSIVE </a:t>
              </a:r>
              <a:br>
                <a:rPr lang="en-US" sz="2000" b="1" dirty="0">
                  <a:latin typeface="Patua One" panose="02000000000000000000" pitchFamily="2" charset="0"/>
                </a:rPr>
              </a:br>
              <a:r>
                <a:rPr lang="en-US" sz="2000" b="1" dirty="0">
                  <a:latin typeface="Patua One" panose="02000000000000000000" pitchFamily="2" charset="0"/>
                </a:rPr>
                <a:t>     DISORDER</a:t>
              </a:r>
              <a:endParaRPr lang="en-IN" sz="20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0EC00B4-6A99-927A-C605-F0FA4AEFF3A1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6F10103-8833-BFC7-2DD1-FBF6583E4959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5CDA54D-87A6-6952-0FB7-1FC7206A61C5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SCHIZOPHRENIA</a:t>
              </a:r>
              <a:endParaRPr lang="en-IN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710F817-430C-DE56-4CAD-5122AE13A7DF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F3666F5-4C09-D539-A18A-853205C41E09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8BA6272-2310-1C5B-E89D-A05F5C577A81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ATTENTION DEFICIT </a:t>
              </a:r>
            </a:p>
            <a:p>
              <a:r>
                <a:rPr lang="en-US" sz="2000" b="1" dirty="0">
                  <a:latin typeface="Patua One" panose="02000000000000000000" pitchFamily="2" charset="0"/>
                </a:rPr>
                <a:t> HYPERACTIVITY DISORDER</a:t>
              </a:r>
              <a:endParaRPr lang="en-IN" sz="20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F1EFA9B-1EEF-D75C-64F4-277AE4635E3D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F780CC4-8ED6-9130-ED8E-12C93F926C46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0CE600D-8599-5F92-C234-98A7AD898273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POST-TRAUMATIC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STRESS DISORDER</a:t>
              </a:r>
              <a:endParaRPr lang="en-IN" sz="24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63E088D-02C0-3B01-C0F2-D3248974F20C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A079495-D270-9032-CF81-B53C03F46037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79659D-5290-1CA4-DDA8-395992D444EE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EATING DISORDER</a:t>
              </a:r>
              <a:endParaRPr lang="en-IN" sz="24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3193629-4A57-333D-C4BF-797C42C25418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A7BFE797-D42A-3DC7-907E-DD78B89662D9}"/>
              </a:ext>
            </a:extLst>
          </p:cNvPr>
          <p:cNvSpPr txBox="1"/>
          <p:nvPr/>
        </p:nvSpPr>
        <p:spPr>
          <a:xfrm>
            <a:off x="4960620" y="308095"/>
            <a:ext cx="227076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Question </a:t>
            </a:r>
            <a:r>
              <a:rPr lang="en-IN" sz="2400" dirty="0">
                <a:solidFill>
                  <a:schemeClr val="bg1"/>
                </a:solidFill>
                <a:latin typeface="Patua One" panose="02000000000000000000" pitchFamily="2" charset="0"/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E47125-1AC2-E739-E14B-511AE1D23E7C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Name a mental health condition that many people experience.</a:t>
            </a:r>
            <a:endParaRPr lang="en-IN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83B037-447F-A805-DFCD-1E27F50A7420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663BF68-AD8F-1199-DF9F-B4CDF853EF2D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154A3FC-3D61-6EE6-06F2-17816654144D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56B923A-D737-E2B4-8F74-A2B96E173125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FDA54B-1A9C-1A85-E1B8-8B884A493290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E8B8F0D-7F9F-7AFD-0B65-C0D1BD28C14A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DB142F-BAFE-02CB-E2D7-D52027A244F5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DDB0BA6-43B8-16E0-3600-0F689207EAA5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4A3997B-00E2-57C9-D5AE-8D900C53992D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40B4591-4ED2-FF2D-B713-B532FFA2BA9F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2BE9514-BCB4-0B2C-5EB7-51D7DD271159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5B702CE-2CCD-64D9-CCF5-3D3962DCC00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39135DB-8E94-E460-CDA4-8D567FD0B497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42F16CE-86E4-DD8F-2CA1-8523FD426DC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890D71C-4A08-A877-6D62-BDA7FF1B77B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A0EA185-E0FA-D2E8-D1BE-C93C49BC647A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1656C4C-2C9A-722A-AE8C-8F0A9880DE78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DCFA0B8-1B5C-0B9B-EAE6-770EEB0D7A1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F8BE7FB-DA62-8B69-BF96-F66060FBA521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EB66734-9150-668D-6762-3B9EEF8C8BD6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A393FFD-D410-CD30-CF58-F40DFD4870DB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11658AE-C7EB-7CC6-19D6-75B8E9CBE332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5BCE86E-91D9-4E49-B859-6C438DD28409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07A2B95-84BD-DAD3-7D21-A77251071454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4C068FB-A1AA-7B19-0918-BCFA4B6E1455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DC24B7C-6654-80CE-B50B-D3E6CCCE27FE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476FD199-7142-F684-1EB0-BE93A85F9B90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76C321D-70A0-6F50-F42D-E9905339FD3D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ACC012B-4061-8E27-89C6-291F1879F3D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18EA6F12-61D9-5C86-5785-D8089FD38B9B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5A45B80F-3D0B-9C74-AA42-3DB860B8DF41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D2E6C9F-EB04-7E27-19F1-F7BB569A3485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162AA85-8898-7384-40CB-AB2145576AF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B7BCCE1B-45F7-EDE4-FE09-6496DBB72FAF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BE71F5F6-34C3-2AA4-7298-9F3C68E4204F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39B9C0EC-A228-E83E-8B40-C2D78158B421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2ED90D2-1BB2-918F-6CA3-A9916C52C28E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307EA3D-3709-E905-0B71-6FE21C7EB9B2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501C47F0-483D-36EA-F5D3-DBF53C450BBA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693FAEC-8D96-10AC-6DC2-0EBE43C01AAD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1995755-42A3-043E-0F0C-76E8656BB752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E58CFF86-98F5-587E-C4BA-426CD1FC68A3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3A61EBC-E41A-DBE4-1AA8-711B3F8FF583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55EFD8A-5451-8001-0AB2-9A70457678D3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427C929D-F837-783A-9695-E845009485A8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63F134-40C9-2206-59CC-302A3D1B50BB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NEXT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456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667B3-39FD-7A88-9A48-8BD268AA9E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blue and gold background with dots&#10;&#10;AI-generated content may be incorrect.">
            <a:extLst>
              <a:ext uri="{FF2B5EF4-FFF2-40B4-BE49-F238E27FC236}">
                <a16:creationId xmlns:a16="http://schemas.microsoft.com/office/drawing/2014/main" id="{2253E801-FF81-DC12-4F47-563F60CA20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5122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A73F57E-D916-61F6-2B8E-D185220B423A}"/>
              </a:ext>
            </a:extLst>
          </p:cNvPr>
          <p:cNvSpPr/>
          <p:nvPr/>
        </p:nvSpPr>
        <p:spPr>
          <a:xfrm>
            <a:off x="0" y="0"/>
            <a:ext cx="12192000" cy="1882416"/>
          </a:xfrm>
          <a:prstGeom prst="rect">
            <a:avLst/>
          </a:prstGeom>
          <a:gradFill>
            <a:gsLst>
              <a:gs pos="40000">
                <a:srgbClr val="3275EA"/>
              </a:gs>
              <a:gs pos="5000">
                <a:srgbClr val="0E153C"/>
              </a:gs>
              <a:gs pos="95000">
                <a:srgbClr val="0E153C"/>
              </a:gs>
              <a:gs pos="60000">
                <a:srgbClr val="5257C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74F86D8-A158-99A9-C3FA-C4D25457AE08}"/>
              </a:ext>
            </a:extLst>
          </p:cNvPr>
          <p:cNvSpPr/>
          <p:nvPr/>
        </p:nvSpPr>
        <p:spPr>
          <a:xfrm>
            <a:off x="1320186" y="1803400"/>
            <a:ext cx="9569434" cy="4696988"/>
          </a:xfrm>
          <a:prstGeom prst="roundRect">
            <a:avLst>
              <a:gd name="adj" fmla="val 7800"/>
            </a:avLst>
          </a:prstGeom>
          <a:solidFill>
            <a:srgbClr val="0E153C"/>
          </a:solidFill>
          <a:ln w="127000">
            <a:gradFill>
              <a:gsLst>
                <a:gs pos="0">
                  <a:srgbClr val="EF8032"/>
                </a:gs>
                <a:gs pos="100000">
                  <a:srgbClr val="FFC91D"/>
                </a:gs>
              </a:gsLst>
              <a:lin ang="48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172375-22CE-3105-9AFE-25C6FA32F0DC}"/>
              </a:ext>
            </a:extLst>
          </p:cNvPr>
          <p:cNvGrpSpPr/>
          <p:nvPr/>
        </p:nvGrpSpPr>
        <p:grpSpPr>
          <a:xfrm>
            <a:off x="1705140" y="2184656"/>
            <a:ext cx="4128490" cy="823290"/>
            <a:chOff x="1705140" y="2184656"/>
            <a:chExt cx="4128490" cy="8232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351106-401C-0A6C-FADB-223F063FB7C8}"/>
                </a:ext>
              </a:extLst>
            </p:cNvPr>
            <p:cNvSpPr/>
            <p:nvPr/>
          </p:nvSpPr>
          <p:spPr>
            <a:xfrm>
              <a:off x="170514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LUNG CANCER</a:t>
              </a:r>
              <a:endParaRPr lang="en-IN" sz="2400" b="1" dirty="0">
                <a:latin typeface="Patua One" panose="02000000000000000000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F40594-8C80-728F-DAD3-0C613420C8AA}"/>
                </a:ext>
              </a:extLst>
            </p:cNvPr>
            <p:cNvSpPr/>
            <p:nvPr/>
          </p:nvSpPr>
          <p:spPr>
            <a:xfrm>
              <a:off x="5026166" y="2184656"/>
              <a:ext cx="804124" cy="823290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28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5A7F34-D221-7DCE-4402-5E9CA2E89B9F}"/>
              </a:ext>
            </a:extLst>
          </p:cNvPr>
          <p:cNvGrpSpPr/>
          <p:nvPr/>
        </p:nvGrpSpPr>
        <p:grpSpPr>
          <a:xfrm>
            <a:off x="1705140" y="3222929"/>
            <a:ext cx="4128490" cy="823290"/>
            <a:chOff x="1705140" y="3222929"/>
            <a:chExt cx="4128490" cy="8232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B1AEF96-C0A3-99AB-E57A-C70C43DB71E9}"/>
                </a:ext>
              </a:extLst>
            </p:cNvPr>
            <p:cNvSpPr/>
            <p:nvPr/>
          </p:nvSpPr>
          <p:spPr>
            <a:xfrm>
              <a:off x="170514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BREAST CANCER</a:t>
              </a:r>
              <a:endParaRPr lang="en-IN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BA9DF77-C6F7-EAA0-6F12-1EFABEF76DC9}"/>
                </a:ext>
              </a:extLst>
            </p:cNvPr>
            <p:cNvSpPr/>
            <p:nvPr/>
          </p:nvSpPr>
          <p:spPr>
            <a:xfrm>
              <a:off x="502616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21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4A84E5-86D1-D01A-D5AB-CA219AE46869}"/>
              </a:ext>
            </a:extLst>
          </p:cNvPr>
          <p:cNvGrpSpPr/>
          <p:nvPr/>
        </p:nvGrpSpPr>
        <p:grpSpPr>
          <a:xfrm>
            <a:off x="1705140" y="4261204"/>
            <a:ext cx="4128490" cy="823290"/>
            <a:chOff x="1705140" y="4261204"/>
            <a:chExt cx="4128490" cy="82329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08707C-332A-E60D-105B-497553CB1F2E}"/>
                </a:ext>
              </a:extLst>
            </p:cNvPr>
            <p:cNvSpPr/>
            <p:nvPr/>
          </p:nvSpPr>
          <p:spPr>
            <a:xfrm>
              <a:off x="170514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PROSTATE CANCER</a:t>
              </a:r>
              <a:endParaRPr lang="en-IN" sz="24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46A189-CE9E-B17A-7BF0-5BB8F3AB3B66}"/>
                </a:ext>
              </a:extLst>
            </p:cNvPr>
            <p:cNvSpPr/>
            <p:nvPr/>
          </p:nvSpPr>
          <p:spPr>
            <a:xfrm>
              <a:off x="502616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AAE667-DC04-1DDE-5B15-44F79C44B99B}"/>
              </a:ext>
            </a:extLst>
          </p:cNvPr>
          <p:cNvGrpSpPr/>
          <p:nvPr/>
        </p:nvGrpSpPr>
        <p:grpSpPr>
          <a:xfrm>
            <a:off x="1705140" y="5299479"/>
            <a:ext cx="4128490" cy="823290"/>
            <a:chOff x="1705140" y="5299479"/>
            <a:chExt cx="4128490" cy="8232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D026D61-7C57-210B-E745-D4120BF21EAD}"/>
                </a:ext>
              </a:extLst>
            </p:cNvPr>
            <p:cNvSpPr/>
            <p:nvPr/>
          </p:nvSpPr>
          <p:spPr>
            <a:xfrm>
              <a:off x="170514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COLORECTAL CANCER</a:t>
              </a:r>
              <a:endParaRPr lang="en-IN" sz="2000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AF81270-D812-2275-AC9D-8DF60A9FC840}"/>
                </a:ext>
              </a:extLst>
            </p:cNvPr>
            <p:cNvSpPr/>
            <p:nvPr/>
          </p:nvSpPr>
          <p:spPr>
            <a:xfrm>
              <a:off x="502616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12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1B2FDE-75B8-6F39-C640-82E526E155DA}"/>
              </a:ext>
            </a:extLst>
          </p:cNvPr>
          <p:cNvGrpSpPr/>
          <p:nvPr/>
        </p:nvGrpSpPr>
        <p:grpSpPr>
          <a:xfrm>
            <a:off x="6361710" y="2184655"/>
            <a:ext cx="4128490" cy="823290"/>
            <a:chOff x="6361710" y="2184655"/>
            <a:chExt cx="4128490" cy="8232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380F450-8C3D-B5D7-09EE-94CE9673C058}"/>
                </a:ext>
              </a:extLst>
            </p:cNvPr>
            <p:cNvSpPr/>
            <p:nvPr/>
          </p:nvSpPr>
          <p:spPr>
            <a:xfrm>
              <a:off x="6361710" y="2184656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LEUKEMIA / </a:t>
              </a:r>
              <a:br>
                <a:rPr lang="en-US" sz="2400" b="1" dirty="0">
                  <a:latin typeface="Patua One" panose="02000000000000000000" pitchFamily="2" charset="0"/>
                </a:rPr>
              </a:br>
              <a:r>
                <a:rPr lang="en-US" sz="2400" b="1" dirty="0">
                  <a:latin typeface="Patua One" panose="02000000000000000000" pitchFamily="2" charset="0"/>
                </a:rPr>
                <a:t>    LYMPHOMA</a:t>
              </a:r>
              <a:endParaRPr lang="en-IN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BE16A51-5CB2-813A-CC42-06162C346CDA}"/>
                </a:ext>
              </a:extLst>
            </p:cNvPr>
            <p:cNvSpPr/>
            <p:nvPr/>
          </p:nvSpPr>
          <p:spPr>
            <a:xfrm>
              <a:off x="9682736" y="2184655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10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D3BEF25-68E5-8992-5C21-D559457A8190}"/>
              </a:ext>
            </a:extLst>
          </p:cNvPr>
          <p:cNvGrpSpPr/>
          <p:nvPr/>
        </p:nvGrpSpPr>
        <p:grpSpPr>
          <a:xfrm>
            <a:off x="6361710" y="3222929"/>
            <a:ext cx="4128490" cy="823290"/>
            <a:chOff x="6361710" y="3222929"/>
            <a:chExt cx="4128490" cy="82329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DB99234-406E-DC61-0D96-5B26DF7C0898}"/>
                </a:ext>
              </a:extLst>
            </p:cNvPr>
            <p:cNvSpPr/>
            <p:nvPr/>
          </p:nvSpPr>
          <p:spPr>
            <a:xfrm>
              <a:off x="6361710" y="322293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latin typeface="Patua One" panose="02000000000000000000" pitchFamily="2" charset="0"/>
                </a:rPr>
                <a:t>    SKIN CANCER</a:t>
              </a:r>
              <a:endParaRPr lang="en-IN" sz="24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DAAEB53-13DA-28D3-5D88-7CEAAD93AC3B}"/>
                </a:ext>
              </a:extLst>
            </p:cNvPr>
            <p:cNvSpPr/>
            <p:nvPr/>
          </p:nvSpPr>
          <p:spPr>
            <a:xfrm>
              <a:off x="9682736" y="322292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Patua One" panose="02000000000000000000" pitchFamily="2" charset="0"/>
                </a:rPr>
                <a:t>7</a:t>
              </a:r>
              <a:endParaRPr lang="en-IN" sz="3200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18DEE75-CE88-C89E-6949-B18638C33D9C}"/>
              </a:ext>
            </a:extLst>
          </p:cNvPr>
          <p:cNvGrpSpPr/>
          <p:nvPr/>
        </p:nvGrpSpPr>
        <p:grpSpPr>
          <a:xfrm>
            <a:off x="6361710" y="4261204"/>
            <a:ext cx="4128490" cy="823290"/>
            <a:chOff x="6361710" y="4261204"/>
            <a:chExt cx="4128490" cy="8232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BBF7B97-1689-624D-2E14-E69D73D51C10}"/>
                </a:ext>
              </a:extLst>
            </p:cNvPr>
            <p:cNvSpPr/>
            <p:nvPr/>
          </p:nvSpPr>
          <p:spPr>
            <a:xfrm>
              <a:off x="6361710" y="4261205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OVARIAN / CERVICAL</a:t>
              </a:r>
            </a:p>
            <a:p>
              <a:r>
                <a:rPr lang="en-US" sz="2000" b="1" dirty="0">
                  <a:latin typeface="Patua One" panose="02000000000000000000" pitchFamily="2" charset="0"/>
                </a:rPr>
                <a:t>     CANCER</a:t>
              </a:r>
              <a:endParaRPr lang="en-IN" sz="20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34DAEE7-4CCB-CC7F-30B9-62AEC292581B}"/>
                </a:ext>
              </a:extLst>
            </p:cNvPr>
            <p:cNvSpPr/>
            <p:nvPr/>
          </p:nvSpPr>
          <p:spPr>
            <a:xfrm>
              <a:off x="9682736" y="4261204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5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FDCDFFD-4886-3505-832F-EE50F813FA68}"/>
              </a:ext>
            </a:extLst>
          </p:cNvPr>
          <p:cNvGrpSpPr/>
          <p:nvPr/>
        </p:nvGrpSpPr>
        <p:grpSpPr>
          <a:xfrm>
            <a:off x="6361710" y="5299479"/>
            <a:ext cx="4128490" cy="823290"/>
            <a:chOff x="6361710" y="5299479"/>
            <a:chExt cx="4128490" cy="82329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E1B65DB-E12E-110B-208A-1A3E67B1276C}"/>
                </a:ext>
              </a:extLst>
            </p:cNvPr>
            <p:cNvSpPr/>
            <p:nvPr/>
          </p:nvSpPr>
          <p:spPr>
            <a:xfrm>
              <a:off x="6361710" y="5299480"/>
              <a:ext cx="4128490" cy="823289"/>
            </a:xfrm>
            <a:prstGeom prst="rect">
              <a:avLst/>
            </a:prstGeom>
            <a:gradFill>
              <a:gsLst>
                <a:gs pos="70000">
                  <a:srgbClr val="4962D5"/>
                </a:gs>
                <a:gs pos="50000">
                  <a:srgbClr val="6988E3"/>
                </a:gs>
                <a:gs pos="30000">
                  <a:srgbClr val="4962D5"/>
                </a:gs>
                <a:gs pos="0">
                  <a:srgbClr val="2C3EC6"/>
                </a:gs>
                <a:gs pos="100000">
                  <a:srgbClr val="0E153C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000" b="1" dirty="0">
                  <a:latin typeface="Patua One" panose="02000000000000000000" pitchFamily="2" charset="0"/>
                </a:rPr>
                <a:t>     PANCREATIC CANCER</a:t>
              </a:r>
              <a:endParaRPr lang="en-IN" sz="200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8062633-40BE-28AF-81AE-6FE4422E9C86}"/>
                </a:ext>
              </a:extLst>
            </p:cNvPr>
            <p:cNvSpPr/>
            <p:nvPr/>
          </p:nvSpPr>
          <p:spPr>
            <a:xfrm>
              <a:off x="9682736" y="5299479"/>
              <a:ext cx="804124" cy="823289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381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latin typeface="Patua One" panose="02000000000000000000" pitchFamily="2" charset="0"/>
                </a:rPr>
                <a:t>2</a:t>
              </a:r>
              <a:endParaRPr lang="en-IN" sz="3200" b="1" dirty="0">
                <a:latin typeface="Patua One" panose="02000000000000000000" pitchFamily="2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F5A1C34-B186-0372-B36C-32C8819F0753}"/>
              </a:ext>
            </a:extLst>
          </p:cNvPr>
          <p:cNvSpPr txBox="1"/>
          <p:nvPr/>
        </p:nvSpPr>
        <p:spPr>
          <a:xfrm>
            <a:off x="4960620" y="308095"/>
            <a:ext cx="2270760" cy="58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Question </a:t>
            </a:r>
            <a:r>
              <a:rPr lang="en-IN" sz="2400" dirty="0">
                <a:solidFill>
                  <a:schemeClr val="bg1"/>
                </a:solidFill>
                <a:latin typeface="Patua One" panose="02000000000000000000" pitchFamily="2" charset="0"/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832EEA-3D04-DCB3-61B6-EF3409A2770A}"/>
              </a:ext>
            </a:extLst>
          </p:cNvPr>
          <p:cNvSpPr txBox="1"/>
          <p:nvPr/>
        </p:nvSpPr>
        <p:spPr>
          <a:xfrm>
            <a:off x="1450019" y="897581"/>
            <a:ext cx="9291962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b="0" i="0" dirty="0">
                <a:solidFill>
                  <a:schemeClr val="bg1"/>
                </a:solidFill>
                <a:effectLst/>
                <a:latin typeface="Patua One" panose="02000000000000000000" pitchFamily="2" charset="0"/>
              </a:rPr>
              <a:t>Name a type of cancer that affects many people.</a:t>
            </a:r>
            <a:endParaRPr lang="en-IN" dirty="0">
              <a:solidFill>
                <a:schemeClr val="bg1"/>
              </a:solidFill>
              <a:latin typeface="Patua One" panose="020000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F25D92-94E1-C050-0CC2-A72214214D74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E1039B6-1916-3F4C-E660-D28FFD668365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7246219-D22A-C36A-24F6-E3E4862852EA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0DD8134-BB5E-908F-F057-5756889E26A3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2D8CF7E-299C-0F12-4741-56232DD8924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1CF7F16-9582-E499-FD1C-334BCB04964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3C4EB8F-A8C1-4B89-6EE4-6FD2AD2D2705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56E05E7-0DAF-061F-C3EC-743B02607DE2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B56DB54-039D-22F1-F3BB-C44462093608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304BC43-B2D5-2F45-0DAA-8702F09BE34F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6B398BC-11BC-B4B5-0FED-81346F7AE20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1B8498D-B12B-9175-D924-ABE3D489D3F9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EB6285F-E2F1-5B0C-C1C7-DEE4ED053DA5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DBC5D12-37A9-01ED-46F1-EBFCC0F3221B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9E2B7C1-CB86-5B02-EA61-44BA1B6D5F44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4A081A1-1FD0-169E-138A-B92C6B310C17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E58B324-9965-AFDB-0E28-A93D45DE0232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6577749-FE32-4F7C-3080-2420BF95B115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5CD3AC8-5925-1536-1151-3731DA41C5E6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2981EAF-2876-BF1C-795B-0479EC4A5402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B1220E8-0459-E5DF-1161-B5E4BAD162E6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D2FD7AD-0A78-33A4-A08D-8A1DB3135114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C55CCD0-D530-C83E-58D9-3EC5A098783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5618AFD-0BD2-8884-BB32-13C2F18BDCCF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54667A4-5D17-F038-B62F-611E44373ABF}"/>
              </a:ext>
            </a:extLst>
          </p:cNvPr>
          <p:cNvGrpSpPr/>
          <p:nvPr/>
        </p:nvGrpSpPr>
        <p:grpSpPr>
          <a:xfrm>
            <a:off x="0" y="-2"/>
            <a:ext cx="12192000" cy="6858000"/>
            <a:chOff x="0" y="0"/>
            <a:chExt cx="12192000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BD74533-7279-F406-3E1C-E94DF3CEE7F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57" name="Cross 56">
              <a:extLst>
                <a:ext uri="{FF2B5EF4-FFF2-40B4-BE49-F238E27FC236}">
                  <a16:creationId xmlns:a16="http://schemas.microsoft.com/office/drawing/2014/main" id="{38CB2503-BD24-87F3-A097-CD22269ED3BE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337B1C0-6BC5-9FDD-475E-6F15FBABBF0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72A3F7B-498F-F4F4-58A1-C2BB46046B1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0" name="Cross 59">
              <a:extLst>
                <a:ext uri="{FF2B5EF4-FFF2-40B4-BE49-F238E27FC236}">
                  <a16:creationId xmlns:a16="http://schemas.microsoft.com/office/drawing/2014/main" id="{0589C7FB-493A-C7C1-D2BF-31C1AA24A8BE}"/>
                </a:ext>
              </a:extLst>
            </p:cNvPr>
            <p:cNvSpPr/>
            <p:nvPr/>
          </p:nvSpPr>
          <p:spPr>
            <a:xfrm rot="2700000">
              <a:off x="30250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Cross 60">
              <a:extLst>
                <a:ext uri="{FF2B5EF4-FFF2-40B4-BE49-F238E27FC236}">
                  <a16:creationId xmlns:a16="http://schemas.microsoft.com/office/drawing/2014/main" id="{F3EA828C-5CEE-A3D0-87B6-B0EF92E9A47D}"/>
                </a:ext>
              </a:extLst>
            </p:cNvPr>
            <p:cNvSpPr/>
            <p:nvPr/>
          </p:nvSpPr>
          <p:spPr>
            <a:xfrm rot="2700000">
              <a:off x="5881465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9B2BC0E-4B37-33DB-0B0F-3F6C066DE271}"/>
              </a:ext>
            </a:extLst>
          </p:cNvPr>
          <p:cNvGrpSpPr/>
          <p:nvPr/>
        </p:nvGrpSpPr>
        <p:grpSpPr>
          <a:xfrm>
            <a:off x="0" y="-4"/>
            <a:ext cx="12192000" cy="6858000"/>
            <a:chOff x="0" y="0"/>
            <a:chExt cx="12192000" cy="68580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D3B577B2-A298-34CE-990A-C2C4F9F6958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E153C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IN" sz="2400" dirty="0">
                <a:solidFill>
                  <a:schemeClr val="bg1"/>
                </a:solidFill>
              </a:endParaRPr>
            </a:p>
          </p:txBody>
        </p:sp>
        <p:sp>
          <p:nvSpPr>
            <p:cNvPr id="64" name="Cross 63">
              <a:extLst>
                <a:ext uri="{FF2B5EF4-FFF2-40B4-BE49-F238E27FC236}">
                  <a16:creationId xmlns:a16="http://schemas.microsoft.com/office/drawing/2014/main" id="{F7A6961C-7F0A-155F-AFF9-0625636A53D3}"/>
                </a:ext>
              </a:extLst>
            </p:cNvPr>
            <p:cNvSpPr/>
            <p:nvPr/>
          </p:nvSpPr>
          <p:spPr>
            <a:xfrm rot="2700000">
              <a:off x="4472807" y="1805818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Cross 64">
              <a:extLst>
                <a:ext uri="{FF2B5EF4-FFF2-40B4-BE49-F238E27FC236}">
                  <a16:creationId xmlns:a16="http://schemas.microsoft.com/office/drawing/2014/main" id="{DEDE36E6-3E46-76BA-DBB2-9FF4D15B24AD}"/>
                </a:ext>
              </a:extLst>
            </p:cNvPr>
            <p:cNvSpPr/>
            <p:nvPr/>
          </p:nvSpPr>
          <p:spPr>
            <a:xfrm rot="2700000">
              <a:off x="7376768" y="1805819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Cross 65">
              <a:extLst>
                <a:ext uri="{FF2B5EF4-FFF2-40B4-BE49-F238E27FC236}">
                  <a16:creationId xmlns:a16="http://schemas.microsoft.com/office/drawing/2014/main" id="{2AFD3988-D376-466D-D0BD-25A949EB5A6A}"/>
                </a:ext>
              </a:extLst>
            </p:cNvPr>
            <p:cNvSpPr/>
            <p:nvPr/>
          </p:nvSpPr>
          <p:spPr>
            <a:xfrm rot="2700000">
              <a:off x="1577206" y="1805820"/>
              <a:ext cx="3246386" cy="3246360"/>
            </a:xfrm>
            <a:prstGeom prst="plus">
              <a:avLst>
                <a:gd name="adj" fmla="val 43181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96C7CE6-37F0-6F32-26A1-021CB87D29D4}"/>
              </a:ext>
            </a:extLst>
          </p:cNvPr>
          <p:cNvGrpSpPr/>
          <p:nvPr/>
        </p:nvGrpSpPr>
        <p:grpSpPr>
          <a:xfrm>
            <a:off x="9493793" y="6266902"/>
            <a:ext cx="451734" cy="451732"/>
            <a:chOff x="3549843" y="4495800"/>
            <a:chExt cx="1003687" cy="100368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66A0948-7B8E-B68C-CECD-7E04BC3D578B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9" name="Cross 68">
              <a:extLst>
                <a:ext uri="{FF2B5EF4-FFF2-40B4-BE49-F238E27FC236}">
                  <a16:creationId xmlns:a16="http://schemas.microsoft.com/office/drawing/2014/main" id="{229D1391-F1DE-B262-9B62-B119EBF27CDA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027D65-0669-D441-E8A3-B30B8E912E72}"/>
              </a:ext>
            </a:extLst>
          </p:cNvPr>
          <p:cNvGrpSpPr/>
          <p:nvPr/>
        </p:nvGrpSpPr>
        <p:grpSpPr>
          <a:xfrm>
            <a:off x="10035126" y="6266902"/>
            <a:ext cx="451734" cy="451732"/>
            <a:chOff x="3549843" y="4495800"/>
            <a:chExt cx="1003687" cy="1003687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5149EF-FD0A-8E2F-B2BA-5D346A0C2DB3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2" name="Cross 71">
              <a:extLst>
                <a:ext uri="{FF2B5EF4-FFF2-40B4-BE49-F238E27FC236}">
                  <a16:creationId xmlns:a16="http://schemas.microsoft.com/office/drawing/2014/main" id="{FA401FDA-9B35-A0EE-A283-F6350E7980F3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382DA9D-B08E-43EC-9912-DADB7ABB339F}"/>
              </a:ext>
            </a:extLst>
          </p:cNvPr>
          <p:cNvGrpSpPr/>
          <p:nvPr/>
        </p:nvGrpSpPr>
        <p:grpSpPr>
          <a:xfrm>
            <a:off x="8952459" y="6266902"/>
            <a:ext cx="451734" cy="451732"/>
            <a:chOff x="3549843" y="4495800"/>
            <a:chExt cx="1003687" cy="100368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A511208-0B8F-B387-7E6C-92B33ADB99A5}"/>
                </a:ext>
              </a:extLst>
            </p:cNvPr>
            <p:cNvSpPr/>
            <p:nvPr/>
          </p:nvSpPr>
          <p:spPr>
            <a:xfrm>
              <a:off x="3549843" y="4495800"/>
              <a:ext cx="1003687" cy="1003687"/>
            </a:xfrm>
            <a:prstGeom prst="ellipse">
              <a:avLst/>
            </a:prstGeom>
            <a:solidFill>
              <a:srgbClr val="FFC9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Cross 74">
              <a:extLst>
                <a:ext uri="{FF2B5EF4-FFF2-40B4-BE49-F238E27FC236}">
                  <a16:creationId xmlns:a16="http://schemas.microsoft.com/office/drawing/2014/main" id="{E7F448C0-B47D-8E3B-D903-5E742738C5B5}"/>
                </a:ext>
              </a:extLst>
            </p:cNvPr>
            <p:cNvSpPr/>
            <p:nvPr/>
          </p:nvSpPr>
          <p:spPr>
            <a:xfrm rot="2700000">
              <a:off x="3771460" y="4717420"/>
              <a:ext cx="560450" cy="560448"/>
            </a:xfrm>
            <a:prstGeom prst="plus">
              <a:avLst>
                <a:gd name="adj" fmla="val 4052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76" name="Rectangle 7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1D8DA47-9928-C838-EA0A-980F45531AC8}"/>
              </a:ext>
            </a:extLst>
          </p:cNvPr>
          <p:cNvSpPr/>
          <p:nvPr/>
        </p:nvSpPr>
        <p:spPr>
          <a:xfrm>
            <a:off x="10741981" y="150968"/>
            <a:ext cx="1262181" cy="823289"/>
          </a:xfrm>
          <a:prstGeom prst="rect">
            <a:avLst/>
          </a:prstGeom>
          <a:gradFill>
            <a:gsLst>
              <a:gs pos="100000">
                <a:srgbClr val="4962D5"/>
              </a:gs>
              <a:gs pos="50000">
                <a:srgbClr val="6988E3"/>
              </a:gs>
              <a:gs pos="0">
                <a:srgbClr val="4962D5"/>
              </a:gs>
            </a:gsLst>
            <a:lin ang="5400000" scaled="0"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/>
              <a:t>FINISH </a:t>
            </a:r>
            <a:r>
              <a:rPr lang="en-IN" sz="2000" dirty="0">
                <a:sym typeface="Wingdings" panose="05000000000000000000" pitchFamily="2" charset="2"/>
              </a:rPr>
              <a:t>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60604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mph" presetSubtype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275EA"/>
            </a:gs>
            <a:gs pos="100000">
              <a:srgbClr val="5257C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purple gradient&#10;&#10;AI-generated content may be incorrect.">
            <a:extLst>
              <a:ext uri="{FF2B5EF4-FFF2-40B4-BE49-F238E27FC236}">
                <a16:creationId xmlns:a16="http://schemas.microsoft.com/office/drawing/2014/main" id="{D7EE6F3C-016B-0BFC-6A90-2CADE0F16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9" r="15019"/>
          <a:stretch>
            <a:fillRect/>
          </a:stretch>
        </p:blipFill>
        <p:spPr>
          <a:xfrm rot="5400000">
            <a:off x="2667000" y="-2666998"/>
            <a:ext cx="6858001" cy="12192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DE534FE9-2217-02C9-CCEA-748E7ADD6D5B}"/>
              </a:ext>
            </a:extLst>
          </p:cNvPr>
          <p:cNvGrpSpPr/>
          <p:nvPr/>
        </p:nvGrpSpPr>
        <p:grpSpPr>
          <a:xfrm>
            <a:off x="6637283" y="839097"/>
            <a:ext cx="4929097" cy="5225806"/>
            <a:chOff x="2466974" y="4305107"/>
            <a:chExt cx="7258050" cy="1695534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4D8C308A-CF9D-A8F9-E3A2-62AFDF033736}"/>
                </a:ext>
              </a:extLst>
            </p:cNvPr>
            <p:cNvSpPr/>
            <p:nvPr/>
          </p:nvSpPr>
          <p:spPr>
            <a:xfrm>
              <a:off x="2466974" y="4305107"/>
              <a:ext cx="7258050" cy="1695534"/>
            </a:xfrm>
            <a:prstGeom prst="roundRect">
              <a:avLst>
                <a:gd name="adj" fmla="val 10190"/>
              </a:avLst>
            </a:prstGeom>
            <a:gradFill>
              <a:gsLst>
                <a:gs pos="0">
                  <a:schemeClr val="bg1">
                    <a:alpha val="5000"/>
                  </a:schemeClr>
                </a:gs>
                <a:gs pos="100000">
                  <a:schemeClr val="bg1">
                    <a:lumMod val="95000"/>
                    <a:alpha val="15000"/>
                  </a:schemeClr>
                </a:gs>
              </a:gsLst>
              <a:lin ang="54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84463F7-B164-2760-E01D-227CAA312905}"/>
                </a:ext>
              </a:extLst>
            </p:cNvPr>
            <p:cNvSpPr txBox="1"/>
            <p:nvPr/>
          </p:nvSpPr>
          <p:spPr>
            <a:xfrm>
              <a:off x="2852982" y="4370700"/>
              <a:ext cx="6468861" cy="1564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IN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Like what you see? Scan this QR code to give us feedback!</a:t>
              </a: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endParaRPr lang="en-IN" b="1" dirty="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IN" b="1" dirty="0">
                  <a:solidFill>
                    <a:schemeClr val="bg1"/>
                  </a:solidFill>
                  <a:latin typeface="Poppins SemiBold" panose="00000700000000000000" pitchFamily="2" charset="0"/>
                  <a:cs typeface="Poppins SemiBold" panose="00000700000000000000" pitchFamily="2" charset="0"/>
                </a:rPr>
                <a:t>Without research, hope is just a word. Research allows us to continue to improve outcomes for patients and our community. Thank you for your support!</a:t>
              </a:r>
            </a:p>
          </p:txBody>
        </p:sp>
      </p:grpSp>
      <p:pic>
        <p:nvPicPr>
          <p:cNvPr id="5" name="Picture 4" descr="A black and white logo&#10;&#10;AI-generated content may be incorrect.">
            <a:extLst>
              <a:ext uri="{FF2B5EF4-FFF2-40B4-BE49-F238E27FC236}">
                <a16:creationId xmlns:a16="http://schemas.microsoft.com/office/drawing/2014/main" id="{64E89F93-A030-A866-3627-0A48F4A4EA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459" y="5186585"/>
            <a:ext cx="1575384" cy="6301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 descr="A blue oval sign with yellow text&#10;&#10;AI-generated content may be incorrect.">
            <a:extLst>
              <a:ext uri="{FF2B5EF4-FFF2-40B4-BE49-F238E27FC236}">
                <a16:creationId xmlns:a16="http://schemas.microsoft.com/office/drawing/2014/main" id="{8B359DAB-1D26-FFE4-70F5-2B92ACE081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7" r="14872"/>
          <a:stretch>
            <a:fillRect/>
          </a:stretch>
        </p:blipFill>
        <p:spPr>
          <a:xfrm>
            <a:off x="548640" y="1041261"/>
            <a:ext cx="5463022" cy="4081561"/>
          </a:xfrm>
          <a:prstGeom prst="rect">
            <a:avLst/>
          </a:prstGeom>
        </p:spPr>
      </p:pic>
      <p:pic>
        <p:nvPicPr>
          <p:cNvPr id="8" name="Picture 7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9038E1C4-013F-AD1A-2E13-CF5DB0A045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t="7805" r="8245" b="9144"/>
          <a:stretch>
            <a:fillRect/>
          </a:stretch>
        </p:blipFill>
        <p:spPr>
          <a:xfrm>
            <a:off x="8102009" y="1903228"/>
            <a:ext cx="1977656" cy="197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11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0E1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id="{06696C73-1020-18A7-403F-1D59FDC206B3}"/>
              </a:ext>
            </a:extLst>
          </p:cNvPr>
          <p:cNvGrpSpPr/>
          <p:nvPr/>
        </p:nvGrpSpPr>
        <p:grpSpPr>
          <a:xfrm>
            <a:off x="1705140" y="2184401"/>
            <a:ext cx="4128490" cy="823289"/>
            <a:chOff x="1305719" y="2049243"/>
            <a:chExt cx="4503901" cy="879797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A4E6944-A5BE-E802-84EC-82C286E896EF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4AEF9FEB-74D5-62C8-56C0-922C3CCD5C3E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1</a:t>
              </a:r>
              <a:endParaRPr lang="en-IN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85B7D3E-B78A-ADB8-AC3D-48FF2A8CFB70}"/>
              </a:ext>
            </a:extLst>
          </p:cNvPr>
          <p:cNvGrpSpPr/>
          <p:nvPr/>
        </p:nvGrpSpPr>
        <p:grpSpPr>
          <a:xfrm>
            <a:off x="1705140" y="3225457"/>
            <a:ext cx="4128490" cy="823289"/>
            <a:chOff x="1305719" y="2049243"/>
            <a:chExt cx="4503901" cy="87979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E465D1F-49D2-3C7D-A436-28301E58028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60EB01FB-A317-3A6B-C9C1-9561D50C2B5C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2</a:t>
              </a:r>
              <a:endParaRPr lang="en-IN" dirty="0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4567B1BC-2301-8FB9-2B7E-D0A50E8BECE1}"/>
              </a:ext>
            </a:extLst>
          </p:cNvPr>
          <p:cNvGrpSpPr/>
          <p:nvPr/>
        </p:nvGrpSpPr>
        <p:grpSpPr>
          <a:xfrm>
            <a:off x="1705140" y="4255357"/>
            <a:ext cx="4128490" cy="823289"/>
            <a:chOff x="1305719" y="2049243"/>
            <a:chExt cx="4503901" cy="879797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7A1C3CFA-FB67-1C43-CA58-E3FEB048D6A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27AA021-F7FA-0CE9-3D34-F5B2FBE74C19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3</a:t>
              </a:r>
              <a:endParaRPr lang="en-IN" dirty="0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5A0F0D2-304F-1CC2-0DD2-62DE2B078741}"/>
              </a:ext>
            </a:extLst>
          </p:cNvPr>
          <p:cNvGrpSpPr/>
          <p:nvPr/>
        </p:nvGrpSpPr>
        <p:grpSpPr>
          <a:xfrm>
            <a:off x="1705140" y="5299479"/>
            <a:ext cx="4128490" cy="823289"/>
            <a:chOff x="1305719" y="2049243"/>
            <a:chExt cx="4503901" cy="879797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0CD69238-6F11-59DD-6F0F-CD6BAF11E601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05DD63EA-EC3F-CD07-62E1-7262F750808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4</a:t>
              </a:r>
              <a:endParaRPr lang="en-IN" dirty="0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FC2C7A6-664E-DE22-8DEC-FC43CD9818E9}"/>
              </a:ext>
            </a:extLst>
          </p:cNvPr>
          <p:cNvGrpSpPr/>
          <p:nvPr/>
        </p:nvGrpSpPr>
        <p:grpSpPr>
          <a:xfrm>
            <a:off x="6358372" y="2184401"/>
            <a:ext cx="4128490" cy="823289"/>
            <a:chOff x="1305719" y="2049243"/>
            <a:chExt cx="4503901" cy="879797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A40C53AB-D09D-3AC1-CD2B-AED1B1EF2CB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1AE4F538-C6DF-3D37-427A-2FD99666F8C3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5</a:t>
              </a:r>
              <a:endParaRPr lang="en-IN" dirty="0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8987258E-3EE7-52D8-ED06-442FB382807B}"/>
              </a:ext>
            </a:extLst>
          </p:cNvPr>
          <p:cNvGrpSpPr/>
          <p:nvPr/>
        </p:nvGrpSpPr>
        <p:grpSpPr>
          <a:xfrm>
            <a:off x="6358372" y="3225457"/>
            <a:ext cx="4128490" cy="823289"/>
            <a:chOff x="1305719" y="2049243"/>
            <a:chExt cx="4503901" cy="879797"/>
          </a:xfrm>
        </p:grpSpPr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7386F7FB-3AEF-FF07-A829-72293850C1E4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1ABE2737-710A-9C7F-FE69-9D695F0E59E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6</a:t>
              </a:r>
              <a:endParaRPr lang="en-IN" dirty="0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68641B8-ECD1-2E7A-E442-86897DFCB405}"/>
              </a:ext>
            </a:extLst>
          </p:cNvPr>
          <p:cNvGrpSpPr/>
          <p:nvPr/>
        </p:nvGrpSpPr>
        <p:grpSpPr>
          <a:xfrm>
            <a:off x="6358372" y="4255357"/>
            <a:ext cx="4128490" cy="823289"/>
            <a:chOff x="1305719" y="2049243"/>
            <a:chExt cx="4503901" cy="879797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70A61656-5904-16E1-8E4A-DE8C8D1F78AC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FE72EAB-79B8-8774-AFB8-AFD45954A5A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7</a:t>
              </a:r>
              <a:endParaRPr lang="en-IN" dirty="0"/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C2F888AA-02AF-18D5-A27A-EB9B7DC21A74}"/>
              </a:ext>
            </a:extLst>
          </p:cNvPr>
          <p:cNvGrpSpPr/>
          <p:nvPr/>
        </p:nvGrpSpPr>
        <p:grpSpPr>
          <a:xfrm>
            <a:off x="6358372" y="5299479"/>
            <a:ext cx="4128490" cy="823289"/>
            <a:chOff x="1305719" y="2049243"/>
            <a:chExt cx="4503901" cy="879797"/>
          </a:xfrm>
        </p:grpSpPr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92A02B62-3893-7328-8FA0-024DFAF82744}"/>
                </a:ext>
              </a:extLst>
            </p:cNvPr>
            <p:cNvSpPr/>
            <p:nvPr/>
          </p:nvSpPr>
          <p:spPr>
            <a:xfrm>
              <a:off x="1305719" y="2049243"/>
              <a:ext cx="4503901" cy="879797"/>
            </a:xfrm>
            <a:prstGeom prst="rect">
              <a:avLst/>
            </a:prstGeom>
            <a:gradFill>
              <a:gsLst>
                <a:gs pos="100000">
                  <a:srgbClr val="4962D5"/>
                </a:gs>
                <a:gs pos="50000">
                  <a:srgbClr val="6988E3"/>
                </a:gs>
                <a:gs pos="0">
                  <a:srgbClr val="4962D5"/>
                </a:gs>
              </a:gsLst>
              <a:lin ang="5400000" scaled="0"/>
            </a:gra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4DD6B283-4335-3956-31BE-9D1ECE6D1950}"/>
                </a:ext>
              </a:extLst>
            </p:cNvPr>
            <p:cNvSpPr/>
            <p:nvPr/>
          </p:nvSpPr>
          <p:spPr>
            <a:xfrm>
              <a:off x="2867025" y="2118700"/>
              <a:ext cx="1381288" cy="740882"/>
            </a:xfrm>
            <a:prstGeom prst="ellipse">
              <a:avLst/>
            </a:prstGeom>
            <a:gradFill flip="none" rotWithShape="1">
              <a:gsLst>
                <a:gs pos="80000">
                  <a:srgbClr val="0E153C"/>
                </a:gs>
                <a:gs pos="0">
                  <a:srgbClr val="255AE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/>
                <a:t>8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84943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614</Words>
  <Application>Microsoft Office PowerPoint</Application>
  <PresentationFormat>Widescreen</PresentationFormat>
  <Paragraphs>245</Paragraphs>
  <Slides>10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 Light</vt:lpstr>
      <vt:lpstr>Poppins SemiBold</vt:lpstr>
      <vt:lpstr>Arial</vt:lpstr>
      <vt:lpstr>Calibri</vt:lpstr>
      <vt:lpstr>Patua One</vt:lpstr>
      <vt:lpstr>Aptos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Sapling Creations</dc:creator>
  <cp:lastModifiedBy>Krista Lucier</cp:lastModifiedBy>
  <cp:revision>303</cp:revision>
  <dcterms:created xsi:type="dcterms:W3CDTF">2021-11-17T09:33:18Z</dcterms:created>
  <dcterms:modified xsi:type="dcterms:W3CDTF">2025-08-01T13:15:33Z</dcterms:modified>
</cp:coreProperties>
</file>